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5" r:id="rId3"/>
    <p:sldMasterId id="2147483688" r:id="rId4"/>
  </p:sldMasterIdLst>
  <p:notesMasterIdLst>
    <p:notesMasterId r:id="rId15"/>
  </p:notesMasterIdLst>
  <p:sldIdLst>
    <p:sldId id="587" r:id="rId5"/>
    <p:sldId id="590" r:id="rId6"/>
    <p:sldId id="596" r:id="rId7"/>
    <p:sldId id="520" r:id="rId8"/>
    <p:sldId id="624" r:id="rId9"/>
    <p:sldId id="600" r:id="rId10"/>
    <p:sldId id="618" r:id="rId11"/>
    <p:sldId id="592" r:id="rId12"/>
    <p:sldId id="573" r:id="rId13"/>
    <p:sldId id="544" r:id="rId14"/>
  </p:sldIdLst>
  <p:sldSz cx="12192000" cy="6858000"/>
  <p:notesSz cx="6858000" cy="9144000"/>
  <p:embeddedFontLst>
    <p:embeddedFont>
      <p:font typeface="VNI-Avo" pitchFamily="2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9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8F15E"/>
    <a:srgbClr val="F6FB33"/>
    <a:srgbClr val="F5EA17"/>
    <a:srgbClr val="0033CC"/>
    <a:srgbClr val="009900"/>
    <a:srgbClr val="002060"/>
    <a:srgbClr val="FF9933"/>
    <a:srgbClr val="004D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0371" autoAdjust="0"/>
  </p:normalViewPr>
  <p:slideViewPr>
    <p:cSldViewPr showGuides="1">
      <p:cViewPr varScale="1">
        <p:scale>
          <a:sx n="62" d="100"/>
          <a:sy n="62" d="100"/>
        </p:scale>
        <p:origin x="924" y="44"/>
      </p:cViewPr>
      <p:guideLst>
        <p:guide orient="horz" pos="2139"/>
        <p:guide pos="38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71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3b7353b9ea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3b7353b9ea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2"/>
            <a:ext cx="12174719" cy="6844937"/>
          </a:xfrm>
          <a:prstGeom prst="rect">
            <a:avLst/>
          </a:prstGeom>
        </p:spPr>
      </p:pic>
      <p:sp>
        <p:nvSpPr>
          <p:cNvPr id="3" name="Title 1"/>
          <p:cNvSpPr txBox="1"/>
          <p:nvPr userDrawn="1"/>
        </p:nvSpPr>
        <p:spPr>
          <a:xfrm>
            <a:off x="-759234" y="5808135"/>
            <a:ext cx="2914996" cy="1049868"/>
          </a:xfrm>
          <a:prstGeom prst="rect">
            <a:avLst/>
          </a:prstGeom>
        </p:spPr>
        <p:txBody>
          <a:bodyPr vert="horz" lIns="121914" tIns="60958" rIns="121914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2400">
                <a:solidFill>
                  <a:srgbClr val="5B9BD5"/>
                </a:solidFill>
                <a:latin typeface="#9Slide07 HoneyCream" pitchFamily="2" charset="0"/>
                <a:sym typeface="Arial" panose="020B0604020202020204"/>
              </a:rPr>
              <a:t>Măng Non</a:t>
            </a:r>
            <a:endParaRPr lang="en-US" sz="2400" dirty="0">
              <a:solidFill>
                <a:srgbClr val="5B9BD5"/>
              </a:solidFill>
              <a:latin typeface="#9Slide07 HoneyCream" pitchFamily="2" charset="0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" y="6"/>
            <a:ext cx="12174719" cy="6844937"/>
          </a:xfrm>
          <a:prstGeom prst="rect">
            <a:avLst/>
          </a:prstGeom>
        </p:spPr>
      </p:pic>
      <p:sp>
        <p:nvSpPr>
          <p:cNvPr id="3" name="Title 1"/>
          <p:cNvSpPr txBox="1"/>
          <p:nvPr userDrawn="1"/>
        </p:nvSpPr>
        <p:spPr>
          <a:xfrm>
            <a:off x="-759234" y="5808135"/>
            <a:ext cx="2914996" cy="1049868"/>
          </a:xfrm>
          <a:prstGeom prst="rect">
            <a:avLst/>
          </a:prstGeom>
        </p:spPr>
        <p:txBody>
          <a:bodyPr vert="horz" lIns="121914" tIns="60958" rIns="121914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2400">
                <a:solidFill>
                  <a:srgbClr val="5B9BD5"/>
                </a:solidFill>
                <a:latin typeface="#9Slide07 HoneyCream" pitchFamily="2" charset="0"/>
                <a:sym typeface="Arial" panose="020B0604020202020204"/>
              </a:rPr>
              <a:t>Măng Non</a:t>
            </a:r>
            <a:endParaRPr lang="en-US" sz="2400" dirty="0">
              <a:solidFill>
                <a:srgbClr val="5B9BD5"/>
              </a:solidFill>
              <a:latin typeface="#9Slide07 HoneyCream" pitchFamily="2" charset="0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950967" y="9690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 idx="2"/>
          </p:nvPr>
        </p:nvSpPr>
        <p:spPr>
          <a:xfrm>
            <a:off x="2592531" y="2734800"/>
            <a:ext cx="2998800" cy="5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 idx="3"/>
          </p:nvPr>
        </p:nvSpPr>
        <p:spPr>
          <a:xfrm>
            <a:off x="6600620" y="2734800"/>
            <a:ext cx="2998800" cy="5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1"/>
          </p:nvPr>
        </p:nvSpPr>
        <p:spPr>
          <a:xfrm>
            <a:off x="6600615" y="3196433"/>
            <a:ext cx="29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4"/>
          </p:nvPr>
        </p:nvSpPr>
        <p:spPr>
          <a:xfrm>
            <a:off x="2592517" y="3196433"/>
            <a:ext cx="29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 idx="5"/>
          </p:nvPr>
        </p:nvSpPr>
        <p:spPr>
          <a:xfrm>
            <a:off x="2592531" y="4919533"/>
            <a:ext cx="2998800" cy="5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6"/>
          </p:nvPr>
        </p:nvSpPr>
        <p:spPr>
          <a:xfrm>
            <a:off x="6600620" y="4919533"/>
            <a:ext cx="2998800" cy="5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7"/>
          </p:nvPr>
        </p:nvSpPr>
        <p:spPr>
          <a:xfrm>
            <a:off x="6600612" y="5381167"/>
            <a:ext cx="29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subTitle" idx="8"/>
          </p:nvPr>
        </p:nvSpPr>
        <p:spPr>
          <a:xfrm>
            <a:off x="2592517" y="5381167"/>
            <a:ext cx="29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2"/>
            <a:ext cx="12174719" cy="6844937"/>
          </a:xfrm>
          <a:prstGeom prst="rect">
            <a:avLst/>
          </a:prstGeom>
        </p:spPr>
      </p:pic>
      <p:sp>
        <p:nvSpPr>
          <p:cNvPr id="3" name="Title 1"/>
          <p:cNvSpPr txBox="1"/>
          <p:nvPr userDrawn="1"/>
        </p:nvSpPr>
        <p:spPr>
          <a:xfrm>
            <a:off x="-759234" y="5808135"/>
            <a:ext cx="2914996" cy="1049868"/>
          </a:xfrm>
          <a:prstGeom prst="rect">
            <a:avLst/>
          </a:prstGeom>
        </p:spPr>
        <p:txBody>
          <a:bodyPr vert="horz" lIns="121914" tIns="60958" rIns="121914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2400">
                <a:solidFill>
                  <a:srgbClr val="5B9BD5"/>
                </a:solidFill>
                <a:latin typeface="#9Slide07 HoneyCream" pitchFamily="2" charset="0"/>
                <a:sym typeface="Arial" panose="020B0604020202020204"/>
              </a:rPr>
              <a:t>Măng Non</a:t>
            </a:r>
            <a:endParaRPr lang="en-US" sz="2400" dirty="0">
              <a:solidFill>
                <a:srgbClr val="5B9BD5"/>
              </a:solidFill>
              <a:latin typeface="#9Slide07 HoneyCream" pitchFamily="2" charset="0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z="1700" smtClean="0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altLang="en-US" sz="17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613913" y="1301146"/>
            <a:ext cx="6795490" cy="85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UBND HUYỆN TIÊN LÃNG</a:t>
            </a:r>
          </a:p>
          <a:p>
            <a:pPr marL="0" marR="0" lvl="0" indent="0" algn="ctr" defTabSz="685165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&amp; ĐT HUYỆN TIÊN LÃNG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552877" y="3407427"/>
            <a:ext cx="6823665" cy="183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TIẾNG VIỆT</a:t>
            </a: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199367" y="5130335"/>
            <a:ext cx="7620000" cy="8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viên: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Nguyệt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 vị : Trường Tiểu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1" y="4596620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24000" y="2229737"/>
            <a:ext cx="91440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 VỀ DỰ GIỜ HỘI THI</a:t>
            </a: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DẠY GIỎI CẤP HUYỆN </a:t>
            </a: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HỌC : 2024 - 2025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961410">
            <a:off x="9359765" y="1078577"/>
            <a:ext cx="672549" cy="8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2639094" y="4427205"/>
            <a:ext cx="623857" cy="4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 bwMode="auto">
          <a:xfrm>
            <a:off x="4495800" y="2110763"/>
            <a:ext cx="3027134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858767" y="204431"/>
            <a:ext cx="3501009" cy="2196121"/>
          </a:xfrm>
          <a:custGeom>
            <a:avLst/>
            <a:gdLst/>
            <a:ahLst/>
            <a:cxnLst/>
            <a:rect l="l" t="t" r="r" b="b"/>
            <a:pathLst>
              <a:path w="7002018" h="4392242">
                <a:moveTo>
                  <a:pt x="0" y="0"/>
                </a:moveTo>
                <a:lnTo>
                  <a:pt x="7002018" y="0"/>
                </a:lnTo>
                <a:lnTo>
                  <a:pt x="7002018" y="4392242"/>
                </a:lnTo>
                <a:lnTo>
                  <a:pt x="0" y="439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7366"/>
            </a:stretch>
          </a:blipFill>
        </p:spPr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120394" y="995592"/>
            <a:ext cx="4319436" cy="106781"/>
            <a:chOff x="2574669" y="376191"/>
            <a:chExt cx="3581525" cy="92246"/>
          </a:xfrm>
        </p:grpSpPr>
        <p:grpSp>
          <p:nvGrpSpPr>
            <p:cNvPr id="7" name="Group 7"/>
            <p:cNvGrpSpPr/>
            <p:nvPr/>
          </p:nvGrpSpPr>
          <p:grpSpPr>
            <a:xfrm>
              <a:off x="2574669" y="376191"/>
              <a:ext cx="92246" cy="9224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vi-V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39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063948" y="376191"/>
              <a:ext cx="92246" cy="9224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vi-V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39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2590648" y="1752766"/>
            <a:ext cx="15713869" cy="9996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GB" sz="3000" b="0" i="0" u="none" strike="noStrike" kern="0" cap="none" spc="0" normalizeH="0" baseline="0" noProof="0" dirty="0">
                <a:ln w="22225">
                  <a:solidFill>
                    <a:srgbClr val="E9713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</a:t>
            </a:r>
            <a:endParaRPr kumimoji="0" lang="vi-VN" altLang="en-GB" sz="3000" b="1" i="0" u="none" strike="noStrike" kern="0" cap="none" spc="0" normalizeH="0" baseline="0" noProof="0" dirty="0">
              <a:ln w="22225">
                <a:solidFill>
                  <a:srgbClr val="E9713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733600" y="3962385"/>
            <a:ext cx="4776788" cy="76485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viên</a:t>
            </a: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vi-VN" alt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Vũ </a:t>
            </a:r>
            <a:r>
              <a:rPr kumimoji="0" lang="en-US" alt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Thị</a:t>
            </a:r>
            <a:r>
              <a:rPr kumimoji="0" lang="en-US" alt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GB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Nguyệt</a:t>
            </a:r>
            <a:endParaRPr kumimoji="0" lang="en-US" altLang="en-GB" sz="21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Đơn vị: Trường Tiểu học </a:t>
            </a:r>
            <a:r>
              <a:rPr kumimoji="0" lang="en-US" alt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Kiến</a:t>
            </a:r>
            <a:r>
              <a:rPr kumimoji="0" lang="en-US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Thiết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G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242283" y="4800772"/>
            <a:ext cx="491207" cy="481997"/>
          </a:xfrm>
          <a:custGeom>
            <a:avLst/>
            <a:gdLst/>
            <a:ahLst/>
            <a:cxnLst/>
            <a:rect l="l" t="t" r="r" b="b"/>
            <a:pathLst>
              <a:path w="982414" h="963993">
                <a:moveTo>
                  <a:pt x="0" y="0"/>
                </a:moveTo>
                <a:lnTo>
                  <a:pt x="982414" y="0"/>
                </a:lnTo>
                <a:lnTo>
                  <a:pt x="982414" y="963994"/>
                </a:lnTo>
                <a:lnTo>
                  <a:pt x="0" y="96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Freeform 5"/>
          <p:cNvSpPr/>
          <p:nvPr/>
        </p:nvSpPr>
        <p:spPr>
          <a:xfrm>
            <a:off x="8534400" y="3657494"/>
            <a:ext cx="2819400" cy="1568450"/>
          </a:xfrm>
          <a:custGeom>
            <a:avLst/>
            <a:gdLst/>
            <a:ahLst/>
            <a:cxnLst/>
            <a:rect l="l" t="t" r="r" b="b"/>
            <a:pathLst>
              <a:path w="5724812" h="3298923">
                <a:moveTo>
                  <a:pt x="0" y="0"/>
                </a:moveTo>
                <a:lnTo>
                  <a:pt x="5724812" y="0"/>
                </a:lnTo>
                <a:lnTo>
                  <a:pt x="5724812" y="3298923"/>
                </a:lnTo>
                <a:lnTo>
                  <a:pt x="0" y="329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2676" y="1778505"/>
            <a:ext cx="961453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 CHÂN THÀNH CẢM ƠN CÁC THẦY CÔ!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D14E60-3AE5-8727-8B2A-F0CD2E27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342" y="3886200"/>
            <a:ext cx="8763000" cy="230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48C661-8C42-4B00-6730-F25D7B617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42" y="1425451"/>
            <a:ext cx="8763000" cy="24607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03B9-4BC6-BD9F-2857-1BCB16CE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F77ADE1-243D-0E05-4A30-0FEC0A15228C}"/>
              </a:ext>
            </a:extLst>
          </p:cNvPr>
          <p:cNvSpPr txBox="1"/>
          <p:nvPr/>
        </p:nvSpPr>
        <p:spPr>
          <a:xfrm>
            <a:off x="1143000" y="426720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lưng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béo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Nhờ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cằn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FDA4F6-397D-3772-D829-E439A7921A02}"/>
              </a:ext>
            </a:extLst>
          </p:cNvPr>
          <p:cNvSpPr/>
          <p:nvPr/>
        </p:nvSpPr>
        <p:spPr>
          <a:xfrm>
            <a:off x="9525007" y="6019800"/>
            <a:ext cx="1142999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9B5C7-2883-1C9F-7376-A4B12628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899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8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3000" y="1926461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lưng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béo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Nhờ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cằn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525007" y="6019800"/>
            <a:ext cx="1142999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A15EDF-BCAF-DE3A-9622-F5E2A0669121}"/>
              </a:ext>
            </a:extLst>
          </p:cNvPr>
          <p:cNvSpPr/>
          <p:nvPr/>
        </p:nvSpPr>
        <p:spPr>
          <a:xfrm>
            <a:off x="1276985" y="1995488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9D2F0-D462-AA6C-E673-092ECD6C4E7B}"/>
              </a:ext>
            </a:extLst>
          </p:cNvPr>
          <p:cNvSpPr/>
          <p:nvPr/>
        </p:nvSpPr>
        <p:spPr>
          <a:xfrm>
            <a:off x="6248400" y="1676400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8CDDAB-76F7-8F7B-91BA-47E993469185}"/>
              </a:ext>
            </a:extLst>
          </p:cNvPr>
          <p:cNvSpPr/>
          <p:nvPr/>
        </p:nvSpPr>
        <p:spPr>
          <a:xfrm>
            <a:off x="667385" y="2493138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774844-250A-173B-B6E3-8F127FA7C693}"/>
              </a:ext>
            </a:extLst>
          </p:cNvPr>
          <p:cNvSpPr/>
          <p:nvPr/>
        </p:nvSpPr>
        <p:spPr>
          <a:xfrm>
            <a:off x="8070850" y="2464623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F6E7A5-01E2-09CA-1C5A-9DFB28CC78EE}"/>
              </a:ext>
            </a:extLst>
          </p:cNvPr>
          <p:cNvSpPr/>
          <p:nvPr/>
        </p:nvSpPr>
        <p:spPr>
          <a:xfrm>
            <a:off x="9544684" y="2957513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F8108B-7CDE-4AB2-A0AF-46CA82C10FBD}"/>
              </a:ext>
            </a:extLst>
          </p:cNvPr>
          <p:cNvCxnSpPr>
            <a:cxnSpLocks/>
          </p:cNvCxnSpPr>
          <p:nvPr/>
        </p:nvCxnSpPr>
        <p:spPr>
          <a:xfrm flipH="1">
            <a:off x="10240297" y="3538538"/>
            <a:ext cx="152400" cy="3476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BCCFA82-AB34-7DB3-66BC-AB700C252F40}"/>
              </a:ext>
            </a:extLst>
          </p:cNvPr>
          <p:cNvCxnSpPr>
            <a:cxnSpLocks/>
          </p:cNvCxnSpPr>
          <p:nvPr/>
        </p:nvCxnSpPr>
        <p:spPr>
          <a:xfrm flipH="1">
            <a:off x="10164097" y="3538538"/>
            <a:ext cx="152400" cy="3476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2193A8-6605-BEBD-CB69-A5DF51A23409}"/>
              </a:ext>
            </a:extLst>
          </p:cNvPr>
          <p:cNvCxnSpPr>
            <a:cxnSpLocks/>
          </p:cNvCxnSpPr>
          <p:nvPr/>
        </p:nvCxnSpPr>
        <p:spPr>
          <a:xfrm flipH="1">
            <a:off x="11125200" y="2113580"/>
            <a:ext cx="152400" cy="351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DEC069-2265-2FFD-B8AA-09F26D14551E}"/>
              </a:ext>
            </a:extLst>
          </p:cNvPr>
          <p:cNvCxnSpPr>
            <a:cxnSpLocks/>
          </p:cNvCxnSpPr>
          <p:nvPr/>
        </p:nvCxnSpPr>
        <p:spPr>
          <a:xfrm flipH="1">
            <a:off x="11049000" y="2105025"/>
            <a:ext cx="152400" cy="3190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108BFC-7B95-D2F5-D7C2-EB08E229D9D9}"/>
              </a:ext>
            </a:extLst>
          </p:cNvPr>
          <p:cNvCxnSpPr>
            <a:cxnSpLocks/>
          </p:cNvCxnSpPr>
          <p:nvPr/>
        </p:nvCxnSpPr>
        <p:spPr>
          <a:xfrm flipH="1">
            <a:off x="7924800" y="2533651"/>
            <a:ext cx="152400" cy="40010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641A5F-2D85-9543-F996-03D5BB8036F1}"/>
              </a:ext>
            </a:extLst>
          </p:cNvPr>
          <p:cNvCxnSpPr>
            <a:cxnSpLocks/>
          </p:cNvCxnSpPr>
          <p:nvPr/>
        </p:nvCxnSpPr>
        <p:spPr>
          <a:xfrm flipH="1">
            <a:off x="7848600" y="2533651"/>
            <a:ext cx="152400" cy="3881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0E73FEA-0F83-2CA6-7841-3A2FF55BD313}"/>
              </a:ext>
            </a:extLst>
          </p:cNvPr>
          <p:cNvCxnSpPr>
            <a:cxnSpLocks/>
          </p:cNvCxnSpPr>
          <p:nvPr/>
        </p:nvCxnSpPr>
        <p:spPr>
          <a:xfrm flipH="1">
            <a:off x="6248400" y="2057400"/>
            <a:ext cx="76200" cy="4072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ABAACF3-853C-AFAD-9B96-1B671E9F46A5}"/>
              </a:ext>
            </a:extLst>
          </p:cNvPr>
          <p:cNvCxnSpPr>
            <a:cxnSpLocks/>
          </p:cNvCxnSpPr>
          <p:nvPr/>
        </p:nvCxnSpPr>
        <p:spPr>
          <a:xfrm flipH="1">
            <a:off x="6172200" y="2057400"/>
            <a:ext cx="76200" cy="4072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82DFF5-66AB-72A1-893C-FCCFC0A365C1}"/>
              </a:ext>
            </a:extLst>
          </p:cNvPr>
          <p:cNvCxnSpPr>
            <a:cxnSpLocks/>
          </p:cNvCxnSpPr>
          <p:nvPr/>
        </p:nvCxnSpPr>
        <p:spPr>
          <a:xfrm flipH="1">
            <a:off x="9468484" y="2957512"/>
            <a:ext cx="132716" cy="4286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BECF4CB-BEE9-CFFE-65CF-37C323020C9E}"/>
              </a:ext>
            </a:extLst>
          </p:cNvPr>
          <p:cNvCxnSpPr>
            <a:cxnSpLocks/>
          </p:cNvCxnSpPr>
          <p:nvPr/>
        </p:nvCxnSpPr>
        <p:spPr>
          <a:xfrm flipH="1">
            <a:off x="9372600" y="2933757"/>
            <a:ext cx="152407" cy="4523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29BFCD-661B-86FC-368C-4802480D5605}"/>
              </a:ext>
            </a:extLst>
          </p:cNvPr>
          <p:cNvCxnSpPr/>
          <p:nvPr/>
        </p:nvCxnSpPr>
        <p:spPr>
          <a:xfrm>
            <a:off x="8153400" y="2424113"/>
            <a:ext cx="6096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228D27-9EEF-140D-F56A-3429375B8CFB}"/>
              </a:ext>
            </a:extLst>
          </p:cNvPr>
          <p:cNvCxnSpPr/>
          <p:nvPr/>
        </p:nvCxnSpPr>
        <p:spPr>
          <a:xfrm>
            <a:off x="1371600" y="2933757"/>
            <a:ext cx="6096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2CD553B-686B-2F81-7529-D4F52D4F1633}"/>
              </a:ext>
            </a:extLst>
          </p:cNvPr>
          <p:cNvCxnSpPr/>
          <p:nvPr/>
        </p:nvCxnSpPr>
        <p:spPr>
          <a:xfrm>
            <a:off x="2971800" y="3886200"/>
            <a:ext cx="6096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21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D4550-AA03-8D39-433F-071D26B64D55}"/>
              </a:ext>
            </a:extLst>
          </p:cNvPr>
          <p:cNvSpPr txBox="1"/>
          <p:nvPr/>
        </p:nvSpPr>
        <p:spPr>
          <a:xfrm>
            <a:off x="2667000" y="16002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819E8-6D18-70C3-954C-51F49BD1AD2F}"/>
              </a:ext>
            </a:extLst>
          </p:cNvPr>
          <p:cNvSpPr txBox="1"/>
          <p:nvPr/>
        </p:nvSpPr>
        <p:spPr>
          <a:xfrm>
            <a:off x="2362200" y="3325278"/>
            <a:ext cx="2057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ạc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endParaRPr lang="en-US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C1DC1-942E-53A5-5AC2-A1C3B5F18250}"/>
              </a:ext>
            </a:extLst>
          </p:cNvPr>
          <p:cNvSpPr txBox="1"/>
          <p:nvPr/>
        </p:nvSpPr>
        <p:spPr>
          <a:xfrm>
            <a:off x="4648200" y="3327737"/>
            <a:ext cx="228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0066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6000" dirty="0">
                <a:solidFill>
                  <a:srgbClr val="0066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66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trữ</a:t>
            </a:r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DA607-3A36-63A5-F393-5D6C00EE3674}"/>
              </a:ext>
            </a:extLst>
          </p:cNvPr>
          <p:cNvSpPr txBox="1"/>
          <p:nvPr/>
        </p:nvSpPr>
        <p:spPr>
          <a:xfrm>
            <a:off x="7010400" y="3290865"/>
            <a:ext cx="259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698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9C3B-EE36-02EC-481A-BF8E7DE59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8E716E7-CD07-E7C3-F498-A945E32B591D}"/>
              </a:ext>
            </a:extLst>
          </p:cNvPr>
          <p:cNvSpPr txBox="1"/>
          <p:nvPr/>
        </p:nvSpPr>
        <p:spPr>
          <a:xfrm>
            <a:off x="762000" y="381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2C5910-E341-C09A-DC5D-FAF5E99D77B0}"/>
              </a:ext>
            </a:extLst>
          </p:cNvPr>
          <p:cNvSpPr/>
          <p:nvPr/>
        </p:nvSpPr>
        <p:spPr>
          <a:xfrm>
            <a:off x="9525007" y="6019800"/>
            <a:ext cx="1142999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8AF69D-4435-14F9-2509-9C3A3BB758AA}"/>
              </a:ext>
            </a:extLst>
          </p:cNvPr>
          <p:cNvSpPr/>
          <p:nvPr/>
        </p:nvSpPr>
        <p:spPr>
          <a:xfrm>
            <a:off x="895985" y="459074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516CA-0930-A3D8-A18D-C80926C54847}"/>
              </a:ext>
            </a:extLst>
          </p:cNvPr>
          <p:cNvSpPr txBox="1"/>
          <p:nvPr/>
        </p:nvSpPr>
        <p:spPr>
          <a:xfrm>
            <a:off x="5555226" y="37772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lưng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27DBBC-2EC1-724B-0087-F47261CAC1C8}"/>
              </a:ext>
            </a:extLst>
          </p:cNvPr>
          <p:cNvSpPr/>
          <p:nvPr/>
        </p:nvSpPr>
        <p:spPr>
          <a:xfrm>
            <a:off x="6016728" y="464085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347DB-462E-B429-3634-AD459223050A}"/>
              </a:ext>
            </a:extLst>
          </p:cNvPr>
          <p:cNvSpPr txBox="1"/>
          <p:nvPr/>
        </p:nvSpPr>
        <p:spPr>
          <a:xfrm>
            <a:off x="762000" y="914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béo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929E43-8453-36A8-E40A-03FDF41F6857}"/>
              </a:ext>
            </a:extLst>
          </p:cNvPr>
          <p:cNvSpPr/>
          <p:nvPr/>
        </p:nvSpPr>
        <p:spPr>
          <a:xfrm>
            <a:off x="895985" y="992474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9EDD4F-22B1-0BCA-B4CE-B2FA191BE9B8}"/>
              </a:ext>
            </a:extLst>
          </p:cNvPr>
          <p:cNvCxnSpPr/>
          <p:nvPr/>
        </p:nvCxnSpPr>
        <p:spPr>
          <a:xfrm flipH="1">
            <a:off x="5691648" y="445427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E10D929-EC48-60AD-0E21-9568B5042E4D}"/>
              </a:ext>
            </a:extLst>
          </p:cNvPr>
          <p:cNvSpPr txBox="1"/>
          <p:nvPr/>
        </p:nvSpPr>
        <p:spPr>
          <a:xfrm>
            <a:off x="762000" y="1472625"/>
            <a:ext cx="1082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CF3E1-02C0-1B02-994A-FEAE0AB42144}"/>
              </a:ext>
            </a:extLst>
          </p:cNvPr>
          <p:cNvSpPr/>
          <p:nvPr/>
        </p:nvSpPr>
        <p:spPr>
          <a:xfrm>
            <a:off x="895985" y="1550699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60755-04D6-CC89-BE0A-C7D748D15352}"/>
              </a:ext>
            </a:extLst>
          </p:cNvPr>
          <p:cNvCxnSpPr/>
          <p:nvPr/>
        </p:nvCxnSpPr>
        <p:spPr>
          <a:xfrm flipH="1">
            <a:off x="8363565" y="1550699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8102B48-131A-3F2A-A55E-CDB25A003357}"/>
              </a:ext>
            </a:extLst>
          </p:cNvPr>
          <p:cNvSpPr txBox="1"/>
          <p:nvPr/>
        </p:nvSpPr>
        <p:spPr>
          <a:xfrm>
            <a:off x="762000" y="2504182"/>
            <a:ext cx="1082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mạc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cằn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1CAECFC-1CF1-0FA8-FDAD-6E71FCC44049}"/>
              </a:ext>
            </a:extLst>
          </p:cNvPr>
          <p:cNvSpPr/>
          <p:nvPr/>
        </p:nvSpPr>
        <p:spPr>
          <a:xfrm>
            <a:off x="895985" y="2582256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3401F2-15D9-E89F-3A86-B438D03800A8}"/>
              </a:ext>
            </a:extLst>
          </p:cNvPr>
          <p:cNvCxnSpPr/>
          <p:nvPr/>
        </p:nvCxnSpPr>
        <p:spPr>
          <a:xfrm flipH="1">
            <a:off x="5029200" y="2582256"/>
            <a:ext cx="133985" cy="5067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691E50-E9A5-95BE-48B8-1A78F119FF76}"/>
              </a:ext>
            </a:extLst>
          </p:cNvPr>
          <p:cNvCxnSpPr/>
          <p:nvPr/>
        </p:nvCxnSpPr>
        <p:spPr>
          <a:xfrm>
            <a:off x="4191000" y="3023171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85C52-9A3F-E51E-D17A-2634BA38A5D6}"/>
              </a:ext>
            </a:extLst>
          </p:cNvPr>
          <p:cNvCxnSpPr/>
          <p:nvPr/>
        </p:nvCxnSpPr>
        <p:spPr>
          <a:xfrm>
            <a:off x="8936301" y="3023171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C634D4-8F5E-707A-0809-9FD90C638C1C}"/>
              </a:ext>
            </a:extLst>
          </p:cNvPr>
          <p:cNvCxnSpPr/>
          <p:nvPr/>
        </p:nvCxnSpPr>
        <p:spPr>
          <a:xfrm>
            <a:off x="5277485" y="1421099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789442-23E8-0652-E1DF-2BB6FD809959}"/>
              </a:ext>
            </a:extLst>
          </p:cNvPr>
          <p:cNvCxnSpPr/>
          <p:nvPr/>
        </p:nvCxnSpPr>
        <p:spPr>
          <a:xfrm>
            <a:off x="1524000" y="887699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B02F81-6F51-374A-BD56-EFFDE4B258AE}"/>
              </a:ext>
            </a:extLst>
          </p:cNvPr>
          <p:cNvCxnSpPr/>
          <p:nvPr/>
        </p:nvCxnSpPr>
        <p:spPr>
          <a:xfrm flipH="1">
            <a:off x="5764776" y="448702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F462BB-6A5B-7B11-7CCE-21E100A14162}"/>
              </a:ext>
            </a:extLst>
          </p:cNvPr>
          <p:cNvCxnSpPr/>
          <p:nvPr/>
        </p:nvCxnSpPr>
        <p:spPr>
          <a:xfrm flipH="1">
            <a:off x="11078799" y="435588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D7E2F7-3A49-62AB-D3B1-FBF4C342055E}"/>
              </a:ext>
            </a:extLst>
          </p:cNvPr>
          <p:cNvCxnSpPr/>
          <p:nvPr/>
        </p:nvCxnSpPr>
        <p:spPr>
          <a:xfrm flipH="1">
            <a:off x="11112597" y="482025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6F43C9-274A-25CA-3885-3ABFA9E611B8}"/>
              </a:ext>
            </a:extLst>
          </p:cNvPr>
          <p:cNvCxnSpPr/>
          <p:nvPr/>
        </p:nvCxnSpPr>
        <p:spPr>
          <a:xfrm flipH="1">
            <a:off x="7847371" y="1005893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9FB735-501D-DD5F-F7AB-750BD4A15826}"/>
              </a:ext>
            </a:extLst>
          </p:cNvPr>
          <p:cNvCxnSpPr/>
          <p:nvPr/>
        </p:nvCxnSpPr>
        <p:spPr>
          <a:xfrm flipH="1">
            <a:off x="7771171" y="1009173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92502F-DA2D-25A4-957C-2821C62DD08A}"/>
              </a:ext>
            </a:extLst>
          </p:cNvPr>
          <p:cNvCxnSpPr/>
          <p:nvPr/>
        </p:nvCxnSpPr>
        <p:spPr>
          <a:xfrm flipH="1">
            <a:off x="1866900" y="2020283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3625B9-B27E-6990-9B2C-08DEC7295AE3}"/>
              </a:ext>
            </a:extLst>
          </p:cNvPr>
          <p:cNvCxnSpPr/>
          <p:nvPr/>
        </p:nvCxnSpPr>
        <p:spPr>
          <a:xfrm flipH="1">
            <a:off x="1790700" y="2022631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08EEEC-F044-E5EF-9D9E-1117EFD69C6D}"/>
              </a:ext>
            </a:extLst>
          </p:cNvPr>
          <p:cNvCxnSpPr/>
          <p:nvPr/>
        </p:nvCxnSpPr>
        <p:spPr>
          <a:xfrm flipH="1">
            <a:off x="11449665" y="2589044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3F86FF-C902-1FD4-453D-31383FAADC5A}"/>
              </a:ext>
            </a:extLst>
          </p:cNvPr>
          <p:cNvCxnSpPr/>
          <p:nvPr/>
        </p:nvCxnSpPr>
        <p:spPr>
          <a:xfrm flipH="1">
            <a:off x="11525865" y="2602350"/>
            <a:ext cx="152400" cy="4323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20687-76E1-C075-92AE-1811A619064A}"/>
              </a:ext>
            </a:extLst>
          </p:cNvPr>
          <p:cNvCxnSpPr/>
          <p:nvPr/>
        </p:nvCxnSpPr>
        <p:spPr>
          <a:xfrm>
            <a:off x="1441675" y="1438268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97BF14-7086-4F8F-BDF5-4716E59E4907}"/>
              </a:ext>
            </a:extLst>
          </p:cNvPr>
          <p:cNvCxnSpPr/>
          <p:nvPr/>
        </p:nvCxnSpPr>
        <p:spPr>
          <a:xfrm>
            <a:off x="1441675" y="3007008"/>
            <a:ext cx="838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29BFFD-9FBE-2637-1F30-38507D3A7046}"/>
              </a:ext>
            </a:extLst>
          </p:cNvPr>
          <p:cNvCxnSpPr/>
          <p:nvPr/>
        </p:nvCxnSpPr>
        <p:spPr>
          <a:xfrm flipH="1">
            <a:off x="4037995" y="933739"/>
            <a:ext cx="133985" cy="5067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10" grpId="0"/>
      <p:bldP spid="11" grpId="0" animBg="1"/>
      <p:bldP spid="12" grpId="0"/>
      <p:bldP spid="13" grpId="0" animBg="1"/>
      <p:bldP spid="37" grpId="0"/>
      <p:bldP spid="38" grpId="0" animBg="1"/>
      <p:bldP spid="44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DB396-3DC1-3DF3-CDFF-6DC9B565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FF70C06-874F-B750-FBD1-FBDAFDFB62A4}"/>
              </a:ext>
            </a:extLst>
          </p:cNvPr>
          <p:cNvSpPr txBox="1"/>
          <p:nvPr/>
        </p:nvSpPr>
        <p:spPr>
          <a:xfrm>
            <a:off x="1143000" y="426720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lưng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Bướu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béo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Nhờ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cằn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C7504D-2ECD-E973-558D-F292C3B45082}"/>
              </a:ext>
            </a:extLst>
          </p:cNvPr>
          <p:cNvSpPr/>
          <p:nvPr/>
        </p:nvSpPr>
        <p:spPr>
          <a:xfrm>
            <a:off x="9525007" y="6019800"/>
            <a:ext cx="1142999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2E39-08C3-6838-D202-3A4DDB7A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07" y="-233302"/>
            <a:ext cx="8991600" cy="4343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53B8FC-A974-E8C8-4964-ADFCE1034D70}"/>
              </a:ext>
            </a:extLst>
          </p:cNvPr>
          <p:cNvSpPr/>
          <p:nvPr/>
        </p:nvSpPr>
        <p:spPr>
          <a:xfrm>
            <a:off x="1276985" y="4191000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6FC9C8-BE2F-61E1-5CA0-DB926FD9B25F}"/>
              </a:ext>
            </a:extLst>
          </p:cNvPr>
          <p:cNvSpPr/>
          <p:nvPr/>
        </p:nvSpPr>
        <p:spPr>
          <a:xfrm>
            <a:off x="6019800" y="4191000"/>
            <a:ext cx="475615" cy="49403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4E7F1-33AB-5E07-B839-3F54C9CC3F91}"/>
              </a:ext>
            </a:extLst>
          </p:cNvPr>
          <p:cNvSpPr/>
          <p:nvPr/>
        </p:nvSpPr>
        <p:spPr>
          <a:xfrm>
            <a:off x="762000" y="4876800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D33707-78F9-3D65-431D-867786F05236}"/>
              </a:ext>
            </a:extLst>
          </p:cNvPr>
          <p:cNvSpPr/>
          <p:nvPr/>
        </p:nvSpPr>
        <p:spPr>
          <a:xfrm>
            <a:off x="7620000" y="4789812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875438-C724-9F58-E64B-F4C8ABF662F5}"/>
              </a:ext>
            </a:extLst>
          </p:cNvPr>
          <p:cNvSpPr/>
          <p:nvPr/>
        </p:nvSpPr>
        <p:spPr>
          <a:xfrm>
            <a:off x="8686807" y="5362575"/>
            <a:ext cx="475615" cy="428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6B1D38-B5E0-10F7-AA77-425A1B716E73}"/>
              </a:ext>
            </a:extLst>
          </p:cNvPr>
          <p:cNvCxnSpPr/>
          <p:nvPr/>
        </p:nvCxnSpPr>
        <p:spPr bwMode="auto">
          <a:xfrm>
            <a:off x="8229600" y="4800600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7CBBF9-7A86-28F0-F4A6-1A6084841219}"/>
              </a:ext>
            </a:extLst>
          </p:cNvPr>
          <p:cNvCxnSpPr/>
          <p:nvPr/>
        </p:nvCxnSpPr>
        <p:spPr bwMode="auto">
          <a:xfrm>
            <a:off x="1397389" y="5253806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465648-FFB8-1F4C-2DE1-BC44FBAE4C7A}"/>
              </a:ext>
            </a:extLst>
          </p:cNvPr>
          <p:cNvCxnSpPr/>
          <p:nvPr/>
        </p:nvCxnSpPr>
        <p:spPr bwMode="auto">
          <a:xfrm>
            <a:off x="2083189" y="6248400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A7259C-4E36-9C39-98B6-BEABAF769DED}"/>
              </a:ext>
            </a:extLst>
          </p:cNvPr>
          <p:cNvCxnSpPr/>
          <p:nvPr/>
        </p:nvCxnSpPr>
        <p:spPr bwMode="auto">
          <a:xfrm flipV="1">
            <a:off x="4572000" y="5362575"/>
            <a:ext cx="228600" cy="4889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E82A5-C7E5-3AF0-C71D-8C14CA0A3DB0}"/>
              </a:ext>
            </a:extLst>
          </p:cNvPr>
          <p:cNvCxnSpPr/>
          <p:nvPr/>
        </p:nvCxnSpPr>
        <p:spPr bwMode="auto">
          <a:xfrm flipV="1">
            <a:off x="2819400" y="5826956"/>
            <a:ext cx="152400" cy="4976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72725-221C-1095-E867-88A2B2941C29}"/>
              </a:ext>
            </a:extLst>
          </p:cNvPr>
          <p:cNvCxnSpPr/>
          <p:nvPr/>
        </p:nvCxnSpPr>
        <p:spPr bwMode="auto">
          <a:xfrm flipV="1">
            <a:off x="3886200" y="4800600"/>
            <a:ext cx="152400" cy="504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4417B6-7016-D155-E37E-28558BBC96EC}"/>
              </a:ext>
            </a:extLst>
          </p:cNvPr>
          <p:cNvCxnSpPr/>
          <p:nvPr/>
        </p:nvCxnSpPr>
        <p:spPr bwMode="auto">
          <a:xfrm>
            <a:off x="6629400" y="6236786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C25325-9097-B298-2B6D-60B89D732E0D}"/>
              </a:ext>
            </a:extLst>
          </p:cNvPr>
          <p:cNvCxnSpPr/>
          <p:nvPr/>
        </p:nvCxnSpPr>
        <p:spPr bwMode="auto">
          <a:xfrm>
            <a:off x="5105400" y="5280292"/>
            <a:ext cx="838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78E686-DFD8-3402-95F2-D616976F6BAE}"/>
              </a:ext>
            </a:extLst>
          </p:cNvPr>
          <p:cNvCxnSpPr/>
          <p:nvPr/>
        </p:nvCxnSpPr>
        <p:spPr bwMode="auto">
          <a:xfrm>
            <a:off x="1828800" y="4811846"/>
            <a:ext cx="990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8D0C00-9EC0-3158-3395-83E0B815D28A}"/>
              </a:ext>
            </a:extLst>
          </p:cNvPr>
          <p:cNvCxnSpPr/>
          <p:nvPr/>
        </p:nvCxnSpPr>
        <p:spPr bwMode="auto">
          <a:xfrm>
            <a:off x="9296400" y="5787206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18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18"/>
          <p:cNvSpPr txBox="1"/>
          <p:nvPr/>
        </p:nvSpPr>
        <p:spPr>
          <a:xfrm>
            <a:off x="3962559" y="1295543"/>
            <a:ext cx="4845050" cy="1066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HHH\</a:t>
            </a:r>
          </a:p>
        </p:txBody>
      </p:sp>
      <p:sp>
        <p:nvSpPr>
          <p:cNvPr id="72" name="TextBox 18"/>
          <p:cNvSpPr txBox="1"/>
          <p:nvPr/>
        </p:nvSpPr>
        <p:spPr>
          <a:xfrm>
            <a:off x="2743203" y="1183941"/>
            <a:ext cx="6705593" cy="1411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 </a:t>
            </a:r>
            <a:r>
              <a:rPr lang="en-US" altLang="en-GB" sz="2800" b="1" kern="0" dirty="0" err="1">
                <a:solidFill>
                  <a:srgbClr val="33339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Tư</a:t>
            </a:r>
            <a:r>
              <a:rPr kumimoji="0" lang="vi-VN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ngày 1</a:t>
            </a:r>
            <a:r>
              <a:rPr kumimoji="0" lang="en-US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8</a:t>
            </a:r>
            <a:r>
              <a:rPr kumimoji="0" lang="vi-VN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tháng 12 năm 2024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Tiếng Việt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64: </a:t>
            </a:r>
            <a:r>
              <a:rPr lang="en-US" altLang="en-GB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ươi</a:t>
            </a:r>
            <a:r>
              <a:rPr lang="en-US" altLang="en-GB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altLang="en-GB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ươu</a:t>
            </a:r>
            <a:r>
              <a:rPr kumimoji="0" lang="vi-VN" alt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( Tiết 2)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6621" y="2698880"/>
            <a:ext cx="1965938" cy="705889"/>
            <a:chOff x="63500" y="1429216"/>
            <a:chExt cx="1970813" cy="705889"/>
          </a:xfrm>
        </p:grpSpPr>
        <p:sp>
          <p:nvSpPr>
            <p:cNvPr id="9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Nói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1" name="Title 1"/>
          <p:cNvSpPr txBox="1"/>
          <p:nvPr/>
        </p:nvSpPr>
        <p:spPr>
          <a:xfrm>
            <a:off x="3265277" y="3657600"/>
            <a:ext cx="566144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nuôi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ls video, for children, cow video, lion, elephant, horse, tiger, cat, dog, animal sounds">
            <a:hlinkClick r:id="" action="ppaction://media"/>
            <a:extLst>
              <a:ext uri="{FF2B5EF4-FFF2-40B4-BE49-F238E27FC236}">
                <a16:creationId xmlns:a16="http://schemas.microsoft.com/office/drawing/2014/main" id="{06796834-8E5C-C152-8F32-53F36DD30D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3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524000"/>
            <a:ext cx="731519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378</Words>
  <Application>Microsoft Office PowerPoint</Application>
  <PresentationFormat>Widescreen</PresentationFormat>
  <Paragraphs>53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Arial-Rounded</vt:lpstr>
      <vt:lpstr>VNI-Avo</vt:lpstr>
      <vt:lpstr>Aptos</vt:lpstr>
      <vt:lpstr>Times New Roman</vt:lpstr>
      <vt:lpstr>Arial</vt:lpstr>
      <vt:lpstr>DengXian</vt:lpstr>
      <vt:lpstr>Calibri Light</vt:lpstr>
      <vt:lpstr>Calibri</vt:lpstr>
      <vt:lpstr>Aptos Display</vt:lpstr>
      <vt:lpstr>#9Slide07 HoneyCream</vt:lpstr>
      <vt:lpstr>Office Theme</vt:lpstr>
      <vt:lpstr>2_Office Theme</vt:lpstr>
      <vt:lpstr>1_Office 2013 - 2022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</cp:lastModifiedBy>
  <cp:revision>429</cp:revision>
  <dcterms:created xsi:type="dcterms:W3CDTF">2006-08-16T00:00:00Z</dcterms:created>
  <dcterms:modified xsi:type="dcterms:W3CDTF">2024-12-26T03:45:46Z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E75303B367CD43E6B22A42152358094C_13</vt:lpwstr>
  </property>
  <property fmtid="{D5CDD505-2E9C-101B-9397-08002B2CF9AE}" pid="3" name="KSOProductBuildVer">
    <vt:lpwstr>1033-12.2.0.19307</vt:lpwstr>
  </property>
</Properties>
</file>