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66" r:id="rId3"/>
    <p:sldId id="327" r:id="rId4"/>
    <p:sldId id="268" r:id="rId5"/>
    <p:sldId id="269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2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192775" y="185331"/>
            <a:ext cx="3022600" cy="1259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1" t="17114" r="7826" b="61592"/>
          <a:stretch>
            <a:fillRect/>
          </a:stretch>
        </p:blipFill>
        <p:spPr>
          <a:xfrm>
            <a:off x="95535" y="2096740"/>
            <a:ext cx="12096465" cy="4113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13334" r="76558" b="82487"/>
          <a:stretch>
            <a:fillRect/>
          </a:stretch>
        </p:blipFill>
        <p:spPr>
          <a:xfrm>
            <a:off x="300251" y="1445324"/>
            <a:ext cx="1897039" cy="6960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151376" y="2287948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9" name="Oval 8"/>
          <p:cNvSpPr/>
          <p:nvPr/>
        </p:nvSpPr>
        <p:spPr>
          <a:xfrm>
            <a:off x="4998720" y="2287948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0" name="Oval 9"/>
          <p:cNvSpPr/>
          <p:nvPr/>
        </p:nvSpPr>
        <p:spPr>
          <a:xfrm>
            <a:off x="7748015" y="2287948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1" name="Oval 10"/>
          <p:cNvSpPr/>
          <p:nvPr/>
        </p:nvSpPr>
        <p:spPr>
          <a:xfrm>
            <a:off x="8566881" y="2287948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2" name="Oval 11"/>
          <p:cNvSpPr/>
          <p:nvPr/>
        </p:nvSpPr>
        <p:spPr>
          <a:xfrm>
            <a:off x="3328416" y="3719491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3" name="Oval 12"/>
          <p:cNvSpPr/>
          <p:nvPr/>
        </p:nvSpPr>
        <p:spPr>
          <a:xfrm>
            <a:off x="4194048" y="3738796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4" name="Oval 13"/>
          <p:cNvSpPr/>
          <p:nvPr/>
        </p:nvSpPr>
        <p:spPr>
          <a:xfrm>
            <a:off x="10247376" y="3738796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5" name="Oval 14"/>
          <p:cNvSpPr/>
          <p:nvPr/>
        </p:nvSpPr>
        <p:spPr>
          <a:xfrm>
            <a:off x="11052048" y="3759890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6" name="Oval 15"/>
          <p:cNvSpPr/>
          <p:nvPr/>
        </p:nvSpPr>
        <p:spPr>
          <a:xfrm>
            <a:off x="3328416" y="5043987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7" name="Oval 16"/>
          <p:cNvSpPr/>
          <p:nvPr/>
        </p:nvSpPr>
        <p:spPr>
          <a:xfrm>
            <a:off x="4998720" y="5043987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8" name="Oval 17"/>
          <p:cNvSpPr/>
          <p:nvPr/>
        </p:nvSpPr>
        <p:spPr>
          <a:xfrm>
            <a:off x="8640035" y="5046221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9" name="Oval 18"/>
          <p:cNvSpPr/>
          <p:nvPr/>
        </p:nvSpPr>
        <p:spPr>
          <a:xfrm>
            <a:off x="10302242" y="5094703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192775" y="185331"/>
            <a:ext cx="3022600" cy="1259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9" t="39200" r="59149" b="55986"/>
          <a:stretch>
            <a:fillRect/>
          </a:stretch>
        </p:blipFill>
        <p:spPr>
          <a:xfrm>
            <a:off x="192775" y="1445324"/>
            <a:ext cx="6573785" cy="986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369" y="2432304"/>
            <a:ext cx="9073661" cy="44256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419366" y="1004576"/>
            <a:ext cx="3767328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34692" y="1470042"/>
            <a:ext cx="3767328" cy="986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81265" y="2263775"/>
            <a:ext cx="3756660" cy="578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81264" y="2842260"/>
            <a:ext cx="3605429" cy="578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4980" r="63935" b="87259"/>
          <a:stretch>
            <a:fillRect/>
          </a:stretch>
        </p:blipFill>
        <p:spPr>
          <a:xfrm>
            <a:off x="95535" y="259307"/>
            <a:ext cx="2142698" cy="914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17886" y="524386"/>
            <a:ext cx="63562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4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4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4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400" b="1" cap="none" spc="0" dirty="0"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32513" y="1528549"/>
            <a:ext cx="11027391" cy="5070144"/>
            <a:chOff x="832513" y="1528549"/>
            <a:chExt cx="11027391" cy="5070144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832513" y="1528549"/>
              <a:ext cx="11027391" cy="507014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i: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phất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ng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gieo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xắc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    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xắc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giấu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endPara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79" t="9552" r="12875" b="81134"/>
            <a:stretch>
              <a:fillRect/>
            </a:stretch>
          </p:blipFill>
          <p:spPr>
            <a:xfrm>
              <a:off x="6250674" y="2912441"/>
              <a:ext cx="668741" cy="63873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34" t="24410" r="51893" b="72407"/>
            <a:stretch>
              <a:fillRect/>
            </a:stretch>
          </p:blipFill>
          <p:spPr>
            <a:xfrm>
              <a:off x="4362734" y="3968087"/>
              <a:ext cx="727881" cy="6721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4980" r="63935" b="87259"/>
          <a:stretch>
            <a:fillRect/>
          </a:stretch>
        </p:blipFill>
        <p:spPr>
          <a:xfrm>
            <a:off x="95535" y="259307"/>
            <a:ext cx="2142698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835" b="92857" l="10677" r="83333">
                        <a14:foregroundMark x1="40451" y1="37131" x2="51042" y2="49877"/>
                        <a14:foregroundMark x1="34462" y1="42549" x2="48785" y2="53756"/>
                        <a14:foregroundMark x1="20747" y1="87623" x2="33333" y2="70690"/>
                        <a14:foregroundMark x1="20833" y1="88116" x2="32552" y2="89286"/>
                        <a14:foregroundMark x1="21701" y1="91749" x2="32118" y2="76970"/>
                        <a14:foregroundMark x1="13455" y1="78756" x2="37240" y2="85160"/>
                        <a14:foregroundMark x1="16927" y1="72475" x2="35764" y2="87746"/>
                        <a14:foregroundMark x1="14497" y1="73522" x2="23090" y2="83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17" t="32039" r="15400" b="7264"/>
          <a:stretch>
            <a:fillRect/>
          </a:stretch>
        </p:blipFill>
        <p:spPr>
          <a:xfrm>
            <a:off x="95534" y="117232"/>
            <a:ext cx="11791665" cy="6696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0" y="493152"/>
            <a:ext cx="7772401" cy="53232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142</Words>
  <Application>Microsoft Office PowerPoint</Application>
  <PresentationFormat>Màn hình rộng</PresentationFormat>
  <Paragraphs>22</Paragraphs>
  <Slides>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Nguyệt Vũ</cp:lastModifiedBy>
  <cp:revision>119</cp:revision>
  <dcterms:created xsi:type="dcterms:W3CDTF">2020-08-15T17:27:00Z</dcterms:created>
  <dcterms:modified xsi:type="dcterms:W3CDTF">2024-05-13T08:59:05Z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E68084A7F8724957B029864D267BF066_13</vt:lpwstr>
  </property>
  <property fmtid="{D5CDD505-2E9C-101B-9397-08002B2CF9AE}" pid="3" name="KSOProductBuildVer">
    <vt:lpwstr>1033-12.2.0.13431</vt:lpwstr>
  </property>
</Properties>
</file>