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8"/>
  </p:notesMasterIdLst>
  <p:sldIdLst>
    <p:sldId id="294" r:id="rId4"/>
    <p:sldId id="269" r:id="rId5"/>
    <p:sldId id="256" r:id="rId6"/>
    <p:sldId id="270" r:id="rId7"/>
    <p:sldId id="271" r:id="rId8"/>
    <p:sldId id="296" r:id="rId9"/>
    <p:sldId id="279" r:id="rId10"/>
    <p:sldId id="285" r:id="rId11"/>
    <p:sldId id="283" r:id="rId12"/>
    <p:sldId id="295" r:id="rId13"/>
    <p:sldId id="290" r:id="rId14"/>
    <p:sldId id="288" r:id="rId15"/>
    <p:sldId id="291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9007" y="1274227"/>
            <a:ext cx="609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9561" y="1385645"/>
            <a:ext cx="103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ghép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hình ở cột A với cột B để tạo thành biển báo giao thông theo quy định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38" y="2216642"/>
            <a:ext cx="6340130" cy="4681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6DA266-1098-4418-88D9-FAE67AB30185}"/>
              </a:ext>
            </a:extLst>
          </p:cNvPr>
          <p:cNvSpPr/>
          <p:nvPr/>
        </p:nvSpPr>
        <p:spPr>
          <a:xfrm>
            <a:off x="4942103" y="2890564"/>
            <a:ext cx="2996328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 chỉ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 phía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394B8D-56B3-4C88-88DA-A9DAFCD4A405}"/>
              </a:ext>
            </a:extLst>
          </p:cNvPr>
          <p:cNvSpPr/>
          <p:nvPr/>
        </p:nvSpPr>
        <p:spPr>
          <a:xfrm>
            <a:off x="4942103" y="4292578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 tô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41" y="2361627"/>
            <a:ext cx="1453955" cy="1453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992" y="3901733"/>
            <a:ext cx="1783036" cy="1485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3BDBB8-9A06-411D-A7FC-A2DE3CE9B5EA}"/>
              </a:ext>
            </a:extLst>
          </p:cNvPr>
          <p:cNvSpPr/>
          <p:nvPr/>
        </p:nvSpPr>
        <p:spPr>
          <a:xfrm>
            <a:off x="5036010" y="5676574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cảnh báo đường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641" y="5387597"/>
            <a:ext cx="1653510" cy="14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403" y="2188674"/>
            <a:ext cx="10583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là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viện: Để chỉ dẫn cho mọi người biết sắp tới bệnh viện. 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cấm xe mô tô: Báo đường này cấm tất cả các loại mô tô đi vào.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đường trơn: Báo trước sắp tới đoạn đường có thể xảy ra trơn trượt đặc biệt là khi thời tiết xấu, mưa phùn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120" y="1556327"/>
            <a:ext cx="1031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nói tên và ý nghĩa của từng loại biển báo đó.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120" y="4449142"/>
            <a:ext cx="1167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giải thích vì sao em phải thực hiện quy định của các biển báo giao thông.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403" y="5025078"/>
            <a:ext cx="10708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phải thực hiện các quy định của biển báo giao thông để đảm bảo an toàn cho bản thân và những người xung quanh khi tham gia giao thông.</a:t>
            </a:r>
            <a:endParaRPr lang="vi-VN" sz="24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41F889-9008-4EEE-A0F1-582721B24E2E}"/>
              </a:ext>
            </a:extLst>
          </p:cNvPr>
          <p:cNvSpPr/>
          <p:nvPr/>
        </p:nvSpPr>
        <p:spPr>
          <a:xfrm>
            <a:off x="1156236" y="1379874"/>
            <a:ext cx="9094658" cy="728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2400" i="0" u="none" strike="noStrike" kern="120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dán một số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thông.</a:t>
            </a:r>
          </a:p>
        </p:txBody>
      </p:sp>
      <p:pic>
        <p:nvPicPr>
          <p:cNvPr id="11" name="Video bài 15 tnxh">
            <a:hlinkClick r:id="" action="ppaction://media"/>
            <a:extLst>
              <a:ext uri="{FF2B5EF4-FFF2-40B4-BE49-F238E27FC236}">
                <a16:creationId xmlns:a16="http://schemas.microsoft.com/office/drawing/2014/main" xmlns="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86" y="2161797"/>
            <a:ext cx="8131636" cy="457404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41F889-9008-4EEE-A0F1-582721B24E2E}"/>
              </a:ext>
            </a:extLst>
          </p:cNvPr>
          <p:cNvSpPr/>
          <p:nvPr/>
        </p:nvSpPr>
        <p:spPr>
          <a:xfrm>
            <a:off x="1181456" y="2019457"/>
            <a:ext cx="9094658" cy="59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thiệu với bạn và người thân sản phẩm của em.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3866" y="390249"/>
            <a:ext cx="1001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chiều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190" y="3608872"/>
            <a:ext cx="4565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Biển báo “Cấm đi ngược chiều”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4" y="4196706"/>
            <a:ext cx="3204603" cy="2661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4" y="4196706"/>
            <a:ext cx="3770086" cy="249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0078" y="3619526"/>
            <a:ext cx="4445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“Đường Giao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5" y="978083"/>
            <a:ext cx="3363685" cy="22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669" cy="69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851"/>
            <a:ext cx="12192000" cy="518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125118" y="1329311"/>
            <a:ext cx="4434386" cy="44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Cùng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BDD3C16-7648-47A1-A31A-959A3B0702A9}"/>
              </a:ext>
            </a:extLst>
          </p:cNvPr>
          <p:cNvSpPr/>
          <p:nvPr/>
        </p:nvSpPr>
        <p:spPr>
          <a:xfrm>
            <a:off x="1064269" y="3545914"/>
            <a:ext cx="1419224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51844CD-A0C4-4CE1-8AAA-FF86022E8841}"/>
              </a:ext>
            </a:extLst>
          </p:cNvPr>
          <p:cNvSpPr/>
          <p:nvPr/>
        </p:nvSpPr>
        <p:spPr>
          <a:xfrm>
            <a:off x="10350475" y="302151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1DFF8CD-6D7B-473B-BAE3-62CD168023C7}"/>
              </a:ext>
            </a:extLst>
          </p:cNvPr>
          <p:cNvSpPr/>
          <p:nvPr/>
        </p:nvSpPr>
        <p:spPr>
          <a:xfrm>
            <a:off x="10377655" y="4517409"/>
            <a:ext cx="1432325" cy="5643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B62E1A-46FB-43FC-87A4-49FE58DA9AED}"/>
              </a:ext>
            </a:extLst>
          </p:cNvPr>
          <p:cNvSpPr/>
          <p:nvPr/>
        </p:nvSpPr>
        <p:spPr>
          <a:xfrm>
            <a:off x="10333176" y="5979095"/>
            <a:ext cx="1517604" cy="4498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C0D8E4F-02DC-4A1E-B294-FF3AE65FA1B8}"/>
              </a:ext>
            </a:extLst>
          </p:cNvPr>
          <p:cNvSpPr/>
          <p:nvPr/>
        </p:nvSpPr>
        <p:spPr>
          <a:xfrm>
            <a:off x="381184" y="5838414"/>
            <a:ext cx="2288144" cy="5905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889" y="3502286"/>
            <a:ext cx="195743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thương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015" y="3021517"/>
            <a:ext cx="14368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2555" y="4502105"/>
            <a:ext cx="14982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1)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xmlns="" id="{16B62E1A-46FB-43FC-87A4-49FE58DA9AED}"/>
              </a:ext>
            </a:extLst>
          </p:cNvPr>
          <p:cNvSpPr/>
          <p:nvPr/>
        </p:nvSpPr>
        <p:spPr>
          <a:xfrm>
            <a:off x="10319607" y="5979460"/>
            <a:ext cx="1698222" cy="449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Giày, dép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2170" y="2850648"/>
            <a:ext cx="3657601" cy="23313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đi chợ cùng mẹ để mua thực phẩm và đồ dùng cần thiết, em sẽ lựa chọn mua: gạo, cá, thịt, sữa, dưa hấu, rau củ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tinh khiết.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1)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0728"/>
            <a:ext cx="8302171" cy="4677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601932" y="1404370"/>
            <a:ext cx="11590068" cy="75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cùng mẹ đi chợ để mua thực phẩm, đồ dùng cần thiết, em sẽ lựa chọn những hàng hóa nào?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Thứ bảy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ngày … tháng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1)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7772"/>
            <a:ext cx="8302171" cy="4677271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1076215" y="1400062"/>
            <a:ext cx="9794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những hàng hóa đó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2170" y="2027772"/>
            <a:ext cx="3889830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chọn những hàng hóa đó, em cần lưu ý tới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Mẫu mã</a:t>
            </a:r>
            <a:endParaRPr lang="vi-VN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sản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phẩm: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vệ sinh, chưa bị ngả màu, héo, úa và có mùi; hàng hóa có ghi rõ nguồn gốc xuất xứ, thành phần, ngày sản xuất và hạn sử dụng.</a:t>
            </a:r>
          </a:p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hợp lí.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15.Ôn tập Em Đi Qua 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635</Words>
  <Application>Microsoft Office PowerPoint</Application>
  <PresentationFormat>Widescreen</PresentationFormat>
  <Paragraphs>82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Microsoft YaHei</vt:lpstr>
      <vt:lpstr>Arial</vt:lpstr>
      <vt:lpstr>Calibri</vt:lpstr>
      <vt:lpstr>Calibri Light</vt:lpstr>
      <vt:lpstr>Times New Roman</vt:lpstr>
      <vt:lpstr>字魂59号-创粗黑</vt:lpstr>
      <vt:lpstr>等线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USER</cp:lastModifiedBy>
  <cp:revision>42</cp:revision>
  <dcterms:created xsi:type="dcterms:W3CDTF">2021-06-07T03:46:19Z</dcterms:created>
  <dcterms:modified xsi:type="dcterms:W3CDTF">2021-11-22T07:00:05Z</dcterms:modified>
</cp:coreProperties>
</file>