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00" r:id="rId2"/>
    <p:sldId id="295" r:id="rId3"/>
    <p:sldId id="257" r:id="rId4"/>
    <p:sldId id="261" r:id="rId5"/>
    <p:sldId id="296" r:id="rId6"/>
    <p:sldId id="301" r:id="rId7"/>
    <p:sldId id="297" r:id="rId8"/>
    <p:sldId id="299" r:id="rId9"/>
    <p:sldId id="263" r:id="rId10"/>
    <p:sldId id="264" r:id="rId11"/>
    <p:sldId id="265" r:id="rId12"/>
    <p:sldId id="278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CF"/>
    <a:srgbClr val="BEE6EE"/>
    <a:srgbClr val="FCD0DA"/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4" autoAdjust="0"/>
    <p:restoredTop sz="89448" autoAdjust="0"/>
  </p:normalViewPr>
  <p:slideViewPr>
    <p:cSldViewPr snapToGrid="0" showGuides="1">
      <p:cViewPr varScale="1">
        <p:scale>
          <a:sx n="100" d="100"/>
          <a:sy n="100" d="100"/>
        </p:scale>
        <p:origin x="9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25DCC-8092-6F2E-EBE0-3C2907538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11" y="387802"/>
            <a:ext cx="10198360" cy="62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3" y="884507"/>
            <a:ext cx="872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851" y="1602038"/>
            <a:ext cx="9097523" cy="50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93BDF-DA95-40CE-9E18-C584395F04D7}"/>
              </a:ext>
            </a:extLst>
          </p:cNvPr>
          <p:cNvSpPr txBox="1"/>
          <p:nvPr/>
        </p:nvSpPr>
        <p:spPr>
          <a:xfrm>
            <a:off x="1304961" y="704984"/>
            <a:ext cx="90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93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6440"/>
          <a:stretch/>
        </p:blipFill>
        <p:spPr>
          <a:xfrm>
            <a:off x="6281631" y="4544799"/>
            <a:ext cx="1783532" cy="203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3784"/>
          <a:stretch/>
        </p:blipFill>
        <p:spPr>
          <a:xfrm>
            <a:off x="8656436" y="3384923"/>
            <a:ext cx="3232087" cy="255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6" y="1385959"/>
            <a:ext cx="5070450" cy="2852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5495"/>
          <a:stretch/>
        </p:blipFill>
        <p:spPr>
          <a:xfrm>
            <a:off x="632268" y="3151236"/>
            <a:ext cx="2004123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6DF1E-A87C-DE0F-56DE-02129BAB9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620"/>
            <a:ext cx="9144000" cy="65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754" y="164077"/>
            <a:ext cx="10854813" cy="59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2732412" y="378312"/>
            <a:ext cx="8857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D52D0-F24F-419D-98AE-6365E0A6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50" y="1058010"/>
            <a:ext cx="11275291" cy="56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52D80-6A3F-4667-B9B3-96EC47183DAD}"/>
              </a:ext>
            </a:extLst>
          </p:cNvPr>
          <p:cNvSpPr txBox="1"/>
          <p:nvPr/>
        </p:nvSpPr>
        <p:spPr>
          <a:xfrm>
            <a:off x="890733" y="750687"/>
            <a:ext cx="1113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716390"/>
            <a:ext cx="2885104" cy="3455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7" y="3077096"/>
            <a:ext cx="2879562" cy="345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193964"/>
            <a:ext cx="5441112" cy="6483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44" y="193964"/>
            <a:ext cx="5397611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7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5798C-2CC5-2111-9D95-49797E41B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6" y="246888"/>
            <a:ext cx="5068491" cy="6377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202DC-84B9-1FE9-7BFD-47D8857CE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246887"/>
            <a:ext cx="5738327" cy="63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32" y="267303"/>
            <a:ext cx="4581833" cy="6113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2" y="236034"/>
            <a:ext cx="5828244" cy="61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6" y="408038"/>
            <a:ext cx="4837471" cy="6041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21" y="408038"/>
            <a:ext cx="5985280" cy="60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67</Words>
  <Application>Microsoft Office PowerPoint</Application>
  <PresentationFormat>Widescreen</PresentationFormat>
  <Paragraphs>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Times New Roman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Thảo Nguyễn Phương</cp:lastModifiedBy>
  <cp:revision>64</cp:revision>
  <dcterms:created xsi:type="dcterms:W3CDTF">2020-05-07T04:14:13Z</dcterms:created>
  <dcterms:modified xsi:type="dcterms:W3CDTF">2024-10-14T13:40:46Z</dcterms:modified>
</cp:coreProperties>
</file>