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07" r:id="rId4"/>
  </p:sldMasterIdLst>
  <p:notesMasterIdLst>
    <p:notesMasterId r:id="rId38"/>
  </p:notesMasterIdLst>
  <p:sldIdLst>
    <p:sldId id="257" r:id="rId5"/>
    <p:sldId id="258" r:id="rId6"/>
    <p:sldId id="269" r:id="rId7"/>
    <p:sldId id="259" r:id="rId8"/>
    <p:sldId id="288" r:id="rId9"/>
    <p:sldId id="286" r:id="rId10"/>
    <p:sldId id="287" r:id="rId11"/>
    <p:sldId id="289" r:id="rId12"/>
    <p:sldId id="290" r:id="rId13"/>
    <p:sldId id="294" r:id="rId14"/>
    <p:sldId id="295" r:id="rId15"/>
    <p:sldId id="263" r:id="rId16"/>
    <p:sldId id="291" r:id="rId17"/>
    <p:sldId id="292" r:id="rId18"/>
    <p:sldId id="293" r:id="rId19"/>
    <p:sldId id="296" r:id="rId20"/>
    <p:sldId id="297" r:id="rId21"/>
    <p:sldId id="267" r:id="rId22"/>
    <p:sldId id="270" r:id="rId23"/>
    <p:sldId id="271" r:id="rId24"/>
    <p:sldId id="277" r:id="rId25"/>
    <p:sldId id="278" r:id="rId26"/>
    <p:sldId id="279" r:id="rId27"/>
    <p:sldId id="274" r:id="rId28"/>
    <p:sldId id="272" r:id="rId29"/>
    <p:sldId id="280" r:id="rId30"/>
    <p:sldId id="273" r:id="rId31"/>
    <p:sldId id="281" r:id="rId32"/>
    <p:sldId id="282" r:id="rId33"/>
    <p:sldId id="283" r:id="rId34"/>
    <p:sldId id="284" r:id="rId35"/>
    <p:sldId id="285" r:id="rId36"/>
    <p:sldId id="26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6E459-1FC9-49DA-A945-64BAEBFBEA4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F1FCB-EDEC-47FA-9C4C-A121D3FC4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1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4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6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1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39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2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9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8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48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0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68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16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4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30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41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81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04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04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07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782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3821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383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6167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2821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4616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98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1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3132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4994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7866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5407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98381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64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522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87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9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25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845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80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681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16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24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05996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8483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86605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99876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5690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911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49412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3391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46035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96835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36963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69947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784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084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9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10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8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809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53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1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333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08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6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8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6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9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2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5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90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-27384"/>
            <a:ext cx="12255059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7" y="4187132"/>
            <a:ext cx="746936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831637" y="836712"/>
            <a:ext cx="6115547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60" y="1601264"/>
            <a:ext cx="4268259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249462" y="-211792"/>
            <a:ext cx="2139785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10527" y="-426957"/>
            <a:ext cx="2540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35360" y="4071119"/>
            <a:ext cx="1075319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  <a:r>
              <a:rPr lang="vi-VN" altLang="zh-CN" sz="4267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Vũ Thị Thuý</a:t>
            </a:r>
            <a:endParaRPr lang="zh-CN" altLang="en-US" sz="42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4" y="1121610"/>
            <a:ext cx="9983821" cy="4323617"/>
          </a:xfrm>
          <a:prstGeom prst="rect">
            <a:avLst/>
          </a:prstGeom>
        </p:spPr>
        <p:txBody>
          <a:bodyPr spcFirstLastPara="1" wrap="none" lIns="121752" tIns="60957" rIns="121752" bIns="6095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00"/>
            <a:r>
              <a:rPr lang="en-US" sz="4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274937" y="24114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/>
          <a:lstStyle/>
          <a:p>
            <a:pPr algn="ctr" defTabSz="1622133">
              <a:defRPr/>
            </a:pPr>
            <a:r>
              <a:rPr lang="vi-VN" altLang="zh-C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HĐTN</a:t>
            </a:r>
            <a:r>
              <a:rPr lang="en-US" altLang="zh-C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  <a:endParaRPr lang="zh-CN" alt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3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ững bữa cơm &amp;quot;không đồng&amp;quot; ấm lòng bệnh nhân nghèo - Ảnh 4.">
            <a:extLst>
              <a:ext uri="{FF2B5EF4-FFF2-40B4-BE49-F238E27FC236}">
                <a16:creationId xmlns:a16="http://schemas.microsoft.com/office/drawing/2014/main" xmlns="" id="{07621CE5-0E3E-C7C7-8569-24BB5146C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96" y="0"/>
            <a:ext cx="127618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8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úp đỡ bạn trong học tập của các bạn lớp 2D">
            <a:extLst>
              <a:ext uri="{FF2B5EF4-FFF2-40B4-BE49-F238E27FC236}">
                <a16:creationId xmlns:a16="http://schemas.microsoft.com/office/drawing/2014/main" xmlns="" id="{1DC0F3CE-2E78-B971-8F05-5657A72D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036" y="0"/>
            <a:ext cx="12708835" cy="673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73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53128" r="7009" b="32308"/>
          <a:stretch/>
        </p:blipFill>
        <p:spPr>
          <a:xfrm>
            <a:off x="110361" y="1674056"/>
            <a:ext cx="12023915" cy="32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2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5B31E4-48B8-EC24-641A-1060DD44C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7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88899C-EFB6-08C0-6CE3-DA4B654A1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41" y="278296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FCFE89-2863-0260-E220-2E805DE85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615" y="17227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ONG TRÀO MUA TĂM TRE NHÂN ĐẠO ỦNG HỘ NGƯỜI MÙ TRƯỜNG TIỂU ...">
            <a:extLst>
              <a:ext uri="{FF2B5EF4-FFF2-40B4-BE49-F238E27FC236}">
                <a16:creationId xmlns:a16="http://schemas.microsoft.com/office/drawing/2014/main" xmlns="" id="{2CC2BB1B-109B-C7A3-3702-A82C7B3FD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552700"/>
            <a:ext cx="1847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ôi heo đất kết nối yêu thương”: Để mùa xuân thêm ấm áp">
            <a:extLst>
              <a:ext uri="{FF2B5EF4-FFF2-40B4-BE49-F238E27FC236}">
                <a16:creationId xmlns:a16="http://schemas.microsoft.com/office/drawing/2014/main" xmlns="" id="{A713ECCE-8D1E-2531-BA3A-83F888A62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3" y="-238539"/>
            <a:ext cx="12549809" cy="719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71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076279-CC9C-161A-06FF-EC56FC77E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64" y="0"/>
            <a:ext cx="12761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4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68308" r="9034" b="6872"/>
          <a:stretch/>
        </p:blipFill>
        <p:spPr>
          <a:xfrm>
            <a:off x="249957" y="1350497"/>
            <a:ext cx="11436810" cy="46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50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645" y="1419268"/>
            <a:ext cx="4060371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vi-VN" altLang="en-US" sz="11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altLang="en-US" sz="1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73102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接连接符 29"/>
          <p:cNvCxnSpPr/>
          <p:nvPr/>
        </p:nvCxnSpPr>
        <p:spPr>
          <a:xfrm flipH="1">
            <a:off x="1871536" y="1688411"/>
            <a:ext cx="8090609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8556" y="3134205"/>
            <a:ext cx="6156088" cy="38527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348821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3" y="4677140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848920" y="193655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336895" y="2976384"/>
            <a:ext cx="95705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altLang="ko-KR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con </a:t>
            </a:r>
            <a:r>
              <a:rPr lang="vi-VN" altLang="ko-KR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ko-K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73281" r="53156" b="7267"/>
          <a:stretch/>
        </p:blipFill>
        <p:spPr>
          <a:xfrm>
            <a:off x="2250832" y="1443817"/>
            <a:ext cx="7469944" cy="5414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6756" b="79523"/>
          <a:stretch/>
        </p:blipFill>
        <p:spPr>
          <a:xfrm>
            <a:off x="209558" y="284200"/>
            <a:ext cx="6388190" cy="9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68199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6" t="73584" r="7908" b="6964"/>
          <a:stretch/>
        </p:blipFill>
        <p:spPr>
          <a:xfrm>
            <a:off x="1871003" y="1443817"/>
            <a:ext cx="8820443" cy="5414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6756" b="79523"/>
          <a:stretch/>
        </p:blipFill>
        <p:spPr>
          <a:xfrm>
            <a:off x="209558" y="284200"/>
            <a:ext cx="6388190" cy="9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15134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6756" b="79523"/>
          <a:stretch/>
        </p:blipFill>
        <p:spPr>
          <a:xfrm>
            <a:off x="209558" y="284200"/>
            <a:ext cx="6388190" cy="953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5296" r="46052" b="75708"/>
          <a:stretch/>
        </p:blipFill>
        <p:spPr>
          <a:xfrm>
            <a:off x="1716065" y="1237957"/>
            <a:ext cx="9269261" cy="548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4040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6756" b="79523"/>
          <a:stretch/>
        </p:blipFill>
        <p:spPr>
          <a:xfrm>
            <a:off x="209558" y="284200"/>
            <a:ext cx="6388190" cy="953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6" t="5975" r="7727" b="75029"/>
          <a:stretch/>
        </p:blipFill>
        <p:spPr>
          <a:xfrm>
            <a:off x="1716065" y="1237957"/>
            <a:ext cx="7911261" cy="548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10696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t="25571" r="14381" b="48676"/>
          <a:stretch/>
        </p:blipFill>
        <p:spPr>
          <a:xfrm>
            <a:off x="739036" y="250383"/>
            <a:ext cx="10985326" cy="567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97312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t="50045" r="7944" b="16347"/>
          <a:stretch/>
        </p:blipFill>
        <p:spPr>
          <a:xfrm>
            <a:off x="668780" y="588723"/>
            <a:ext cx="10942847" cy="604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53727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645" y="1419268"/>
            <a:ext cx="4060371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vi-VN" altLang="en-US" sz="11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95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65571" r="16183" b="29315"/>
          <a:stretch/>
        </p:blipFill>
        <p:spPr>
          <a:xfrm>
            <a:off x="138686" y="285595"/>
            <a:ext cx="11310103" cy="1041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70868" r="53261" b="8493"/>
          <a:stretch/>
        </p:blipFill>
        <p:spPr>
          <a:xfrm>
            <a:off x="2126984" y="1327314"/>
            <a:ext cx="6766495" cy="534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2" name="当我们同在一起.wav"/>
          </p:stSnd>
        </p:sndAc>
      </p:transition>
    </mc:Choice>
    <mc:Fallback xmlns="">
      <p:transition spd="slow" advTm="3000">
        <p:sndAc>
          <p:stSnd>
            <p:snd r:embed="rId4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65571" r="16183" b="29315"/>
          <a:stretch/>
        </p:blipFill>
        <p:spPr>
          <a:xfrm>
            <a:off x="138686" y="285595"/>
            <a:ext cx="11310103" cy="1041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6" t="71574" r="6405" b="7787"/>
          <a:stretch/>
        </p:blipFill>
        <p:spPr>
          <a:xfrm>
            <a:off x="2126984" y="1327314"/>
            <a:ext cx="8767439" cy="534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  <p:sndAc>
          <p:stSnd>
            <p:snd r:embed="rId2" name="当我们同在一起.wav"/>
          </p:stSnd>
        </p:sndAc>
      </p:transition>
    </mc:Choice>
    <mc:Fallback xmlns="">
      <p:transition spd="slow" advTm="3000">
        <p:circle/>
        <p:sndAc>
          <p:stSnd>
            <p:snd r:embed="rId4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t="3836" r="28027" b="84110"/>
          <a:stretch/>
        </p:blipFill>
        <p:spPr>
          <a:xfrm>
            <a:off x="129237" y="1202498"/>
            <a:ext cx="11743163" cy="344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8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  <p:sndAc>
          <p:stSnd>
            <p:snd r:embed="rId2" name="当我们同在一起.wav"/>
          </p:stSnd>
        </p:sndAc>
      </p:transition>
    </mc:Choice>
    <mc:Fallback xmlns="">
      <p:transition spd="slow" advTm="3000">
        <p:circle/>
        <p:sndAc>
          <p:stSnd>
            <p:snd r:embed="rId4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645" y="1419268"/>
            <a:ext cx="4060371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vi-VN" altLang="en-US" sz="11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altLang="en-US" sz="1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835831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t="16073" r="11808" b="51963"/>
          <a:stretch/>
        </p:blipFill>
        <p:spPr>
          <a:xfrm>
            <a:off x="341423" y="175362"/>
            <a:ext cx="11032209" cy="632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066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47306" r="8974" b="18539"/>
          <a:stretch/>
        </p:blipFill>
        <p:spPr>
          <a:xfrm>
            <a:off x="476391" y="338202"/>
            <a:ext cx="10997183" cy="621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5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  <p:sndAc>
          <p:stSnd>
            <p:snd r:embed="rId2" name="当我们同在一起.wav"/>
          </p:stSnd>
        </p:sndAc>
      </p:transition>
    </mc:Choice>
    <mc:Fallback xmlns="">
      <p:transition spd="slow" advTm="3000">
        <p:circle/>
        <p:sndAc>
          <p:stSnd>
            <p:snd r:embed="rId4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80772" r="23825" b="5593"/>
          <a:stretch/>
        </p:blipFill>
        <p:spPr>
          <a:xfrm>
            <a:off x="638827" y="1991637"/>
            <a:ext cx="11004113" cy="314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0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  <p:sndAc>
          <p:stSnd>
            <p:snd r:embed="rId2" name="当我们同在一起.wav"/>
          </p:stSnd>
        </p:sndAc>
      </p:transition>
    </mc:Choice>
    <mc:Fallback xmlns="">
      <p:transition spd="slow" advTm="3000">
        <p:circle/>
        <p:sndAc>
          <p:stSnd>
            <p:snd r:embed="rId4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25" y="1823644"/>
            <a:ext cx="62826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em!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9" y="2714893"/>
            <a:ext cx="5153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591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t="11282" r="10479" b="48513"/>
          <a:stretch/>
        </p:blipFill>
        <p:spPr>
          <a:xfrm>
            <a:off x="1603718" y="140677"/>
            <a:ext cx="9218359" cy="649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5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866939-A036-4A3B-B075-8B99114C6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1" y="0"/>
            <a:ext cx="12759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0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A6AD43-B59E-19DC-520F-641F56DC6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809" y="-185530"/>
            <a:ext cx="12549809" cy="71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8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9E5ECD-7FEB-EFDB-D317-3D25CC671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51" y="-1"/>
            <a:ext cx="12632788" cy="672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0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97A9DC-3DC1-FCBE-3C90-9D215F8F7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3" y="-1272209"/>
            <a:ext cx="12708834" cy="82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6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ải vở bài tập đạo đức 2 Bài 13: Giúp đỡ người khuyết tật ...">
            <a:extLst>
              <a:ext uri="{FF2B5EF4-FFF2-40B4-BE49-F238E27FC236}">
                <a16:creationId xmlns:a16="http://schemas.microsoft.com/office/drawing/2014/main" xmlns="" id="{72B6F0F3-1139-E1A9-815A-77A643931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053" y="0"/>
            <a:ext cx="1273533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主管人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42</Words>
  <Application>Microsoft Office PowerPoint</Application>
  <PresentationFormat>Custom</PresentationFormat>
  <Paragraphs>16</Paragraphs>
  <Slides>33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1_自定义设计方案</vt:lpstr>
      <vt:lpstr>主管人员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hdc</cp:lastModifiedBy>
  <cp:revision>21</cp:revision>
  <dcterms:created xsi:type="dcterms:W3CDTF">2020-09-06T02:12:33Z</dcterms:created>
  <dcterms:modified xsi:type="dcterms:W3CDTF">2024-12-26T07:07:57Z</dcterms:modified>
</cp:coreProperties>
</file>