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415" r:id="rId2"/>
    <p:sldId id="416" r:id="rId3"/>
    <p:sldId id="369" r:id="rId4"/>
    <p:sldId id="418" r:id="rId5"/>
    <p:sldId id="393" r:id="rId6"/>
    <p:sldId id="419" r:id="rId7"/>
    <p:sldId id="414" r:id="rId8"/>
    <p:sldId id="420" r:id="rId9"/>
    <p:sldId id="412" r:id="rId10"/>
    <p:sldId id="413" r:id="rId11"/>
  </p:sldIdLst>
  <p:sldSz cx="6858000" cy="5143500"/>
  <p:notesSz cx="6858000" cy="9144000"/>
  <p:embeddedFontLst>
    <p:embeddedFont>
      <p:font typeface="Kalam" panose="020B0604020202020204" charset="0"/>
      <p:regular r:id="rId13"/>
      <p:bold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B7D574"/>
    <a:srgbClr val="70BE44"/>
    <a:srgbClr val="3182C4"/>
    <a:srgbClr val="FFCC00"/>
    <a:srgbClr val="FACD94"/>
    <a:srgbClr val="CC7500"/>
    <a:srgbClr val="1E5CC1"/>
    <a:srgbClr val="FB5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7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Trường Em - Ellie Khánh Ngọ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8058" y="3849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2786" y="872023"/>
            <a:ext cx="60566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a.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sự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bằng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b="1" i="1" dirty="0" smtClean="0">
                <a:latin typeface="UTM Avo" panose="02040603050506020204" pitchFamily="18" charset="0"/>
              </a:rPr>
              <a:t>s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b="1" i="1" dirty="0" smtClean="0">
                <a:latin typeface="UTM Avo" panose="02040603050506020204" pitchFamily="18" charset="0"/>
              </a:rPr>
              <a:t>x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0" y="1736555"/>
            <a:ext cx="6037006" cy="120609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63790" y="2797021"/>
            <a:ext cx="1825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ốc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</a:t>
            </a:r>
            <a:r>
              <a:rPr lang="en-US" sz="1800" dirty="0" err="1" smtClean="0">
                <a:latin typeface="UTM Avo" panose="02040603050506020204" pitchFamily="18" charset="0"/>
              </a:rPr>
              <a:t>ên</a:t>
            </a:r>
            <a:endParaRPr lang="vi-VN" sz="1800" dirty="0"/>
          </a:p>
        </p:txBody>
      </p:sp>
      <p:sp>
        <p:nvSpPr>
          <p:cNvPr id="28" name="Rectangle 27">
            <a:hlinkClick r:id="" action="ppaction://noaction"/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620383" y="2797021"/>
            <a:ext cx="1825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  <a:r>
              <a:rPr lang="en-US" sz="1800" dirty="0" err="1" smtClean="0">
                <a:latin typeface="UTM Avo" panose="02040603050506020204" pitchFamily="18" charset="0"/>
              </a:rPr>
              <a:t>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hổ</a:t>
            </a:r>
            <a:endParaRPr lang="vi-VN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304153" y="2797021"/>
            <a:ext cx="1825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smtClean="0">
                <a:latin typeface="UTM Avo" panose="02040603050506020204" pitchFamily="18" charset="0"/>
              </a:rPr>
              <a:t>con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</a:t>
            </a:r>
            <a:r>
              <a:rPr lang="en-US" sz="1800" dirty="0" err="1" smtClean="0">
                <a:latin typeface="UTM Avo" panose="02040603050506020204" pitchFamily="18" charset="0"/>
              </a:rPr>
              <a:t>âu</a:t>
            </a:r>
            <a:endParaRPr lang="vi-VN" sz="1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983341" y="2797021"/>
            <a:ext cx="19747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  <a:r>
              <a:rPr lang="en-US" sz="1800" dirty="0" err="1" smtClean="0">
                <a:latin typeface="UTM Avo" panose="02040603050506020204" pitchFamily="18" charset="0"/>
              </a:rPr>
              <a:t>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rồng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4197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2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015614" y="690147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Tạm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biệt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cánh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61502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Cánh</a:t>
            </a:r>
            <a:r>
              <a:rPr lang="en-US" sz="1800" dirty="0" smtClean="0">
                <a:latin typeface="UTM Avo" panose="02040603050506020204" pitchFamily="18" charset="0"/>
              </a:rPr>
              <a:t> cam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biếc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óng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</a:t>
            </a:r>
            <a:r>
              <a:rPr lang="en-US" sz="1800" dirty="0" err="1" smtClean="0">
                <a:latin typeface="UTM Avo" panose="02040603050506020204" pitchFamily="18" charset="0"/>
              </a:rPr>
              <a:t>hú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Bống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thương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tập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tễnh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quá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cánh</a:t>
            </a:r>
            <a:r>
              <a:rPr lang="en-US" sz="1800" dirty="0">
                <a:latin typeface="UTM Avo" panose="02040603050506020204" pitchFamily="18" charset="0"/>
              </a:rPr>
              <a:t> cam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lọ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cánh</a:t>
            </a:r>
            <a:r>
              <a:rPr lang="en-US" sz="1800" dirty="0">
                <a:latin typeface="UTM Avo" panose="02040603050506020204" pitchFamily="18" charset="0"/>
              </a:rPr>
              <a:t> cam </a:t>
            </a:r>
            <a:r>
              <a:rPr lang="en-US" sz="1800" dirty="0" err="1">
                <a:latin typeface="UTM Avo" panose="02040603050506020204" pitchFamily="18" charset="0"/>
              </a:rPr>
              <a:t>trở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0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Chọn </a:t>
            </a:r>
            <a:r>
              <a:rPr lang="en-US" sz="1800" b="1" i="1" dirty="0" smtClean="0">
                <a:latin typeface="UTM Avo" panose="02040603050506020204" pitchFamily="18" charset="0"/>
              </a:rPr>
              <a:t>oanh</a:t>
            </a:r>
            <a:r>
              <a:rPr lang="en-US" sz="1800" dirty="0" smtClean="0">
                <a:latin typeface="UTM Avo" panose="02040603050506020204" pitchFamily="18" charset="0"/>
              </a:rPr>
              <a:t> hoặc </a:t>
            </a:r>
            <a:r>
              <a:rPr lang="en-US" sz="1800" b="1" i="1" dirty="0" smtClean="0">
                <a:latin typeface="UTM Avo" panose="02040603050506020204" pitchFamily="18" charset="0"/>
              </a:rPr>
              <a:t>oach</a:t>
            </a:r>
            <a:r>
              <a:rPr lang="en-US" sz="1800" b="1" dirty="0" smtClean="0">
                <a:latin typeface="UTM Avo" panose="02040603050506020204" pitchFamily="18" charset="0"/>
              </a:rPr>
              <a:t>  </a:t>
            </a:r>
            <a:r>
              <a:rPr lang="en-US" sz="1800" dirty="0" smtClean="0">
                <a:latin typeface="UTM Avo" panose="02040603050506020204" pitchFamily="18" charset="0"/>
              </a:rPr>
              <a:t>thay cho ô vuông.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thu h                              mới t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  chim                              l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       quanh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6012" y="1170039"/>
            <a:ext cx="373627" cy="23773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10932" y="1578071"/>
            <a:ext cx="373627" cy="23773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1653" y="1170028"/>
            <a:ext cx="373627" cy="23773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13626" y="1597724"/>
            <a:ext cx="373627" cy="23773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64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oach</a:t>
            </a:r>
            <a:r>
              <a:rPr lang="en-US" sz="1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thu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oạch</a:t>
            </a:r>
            <a:r>
              <a:rPr lang="en-US" sz="1800" dirty="0" smtClean="0">
                <a:latin typeface="UTM Avo" panose="02040603050506020204" pitchFamily="18" charset="0"/>
              </a:rPr>
              <a:t>      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mới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oanh</a:t>
            </a:r>
            <a:endParaRPr lang="en-US" sz="1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chim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oanh</a:t>
            </a:r>
            <a:r>
              <a:rPr lang="en-US" sz="1800" dirty="0" smtClean="0">
                <a:latin typeface="UTM Avo" panose="02040603050506020204" pitchFamily="18" charset="0"/>
              </a:rPr>
              <a:t>      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l</a:t>
            </a:r>
            <a:r>
              <a:rPr lang="en-US" sz="1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oanh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quanh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6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2787" y="872023"/>
            <a:ext cx="6105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a. Tìm từ ngữ gọi tên sự vật có tiếng bắt đầu bằng </a:t>
            </a:r>
            <a:r>
              <a:rPr lang="en-US" sz="1800" b="1" i="1" dirty="0" smtClean="0">
                <a:latin typeface="UTM Avo" panose="02040603050506020204" pitchFamily="18" charset="0"/>
              </a:rPr>
              <a:t>s</a:t>
            </a:r>
            <a:r>
              <a:rPr lang="en-US" sz="1800" b="1" dirty="0" smtClean="0">
                <a:latin typeface="UTM Avo" panose="02040603050506020204" pitchFamily="18" charset="0"/>
              </a:rPr>
              <a:t>  </a:t>
            </a:r>
            <a:r>
              <a:rPr lang="en-US" sz="1800" dirty="0" smtClean="0">
                <a:latin typeface="UTM Avo" panose="02040603050506020204" pitchFamily="18" charset="0"/>
              </a:rPr>
              <a:t>hoặc </a:t>
            </a:r>
            <a:r>
              <a:rPr lang="en-US" sz="1800" b="1" i="1" dirty="0" smtClean="0">
                <a:latin typeface="UTM Avo" panose="02040603050506020204" pitchFamily="18" charset="0"/>
              </a:rPr>
              <a:t>x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0" y="1736555"/>
            <a:ext cx="6037006" cy="120609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63790" y="2797021"/>
            <a:ext cx="1825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ốc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...</a:t>
            </a:r>
            <a:r>
              <a:rPr lang="en-US" sz="1800" dirty="0" err="1" smtClean="0">
                <a:latin typeface="UTM Avo" panose="02040603050506020204" pitchFamily="18" charset="0"/>
              </a:rPr>
              <a:t>ên</a:t>
            </a:r>
            <a:endParaRPr lang="vi-VN" sz="1800" dirty="0"/>
          </a:p>
        </p:txBody>
      </p:sp>
      <p:sp>
        <p:nvSpPr>
          <p:cNvPr id="28" name="Rectangle 27">
            <a:hlinkClick r:id="" action="ppaction://noaction"/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620383" y="2797021"/>
            <a:ext cx="1825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...</a:t>
            </a:r>
            <a:r>
              <a:rPr lang="en-US" sz="1800" dirty="0" err="1" smtClean="0">
                <a:latin typeface="UTM Avo" panose="02040603050506020204" pitchFamily="18" charset="0"/>
              </a:rPr>
              <a:t>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hổ</a:t>
            </a:r>
            <a:endParaRPr lang="vi-VN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304153" y="2797021"/>
            <a:ext cx="1825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smtClean="0">
                <a:latin typeface="UTM Avo" panose="02040603050506020204" pitchFamily="18" charset="0"/>
              </a:rPr>
              <a:t>con 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...</a:t>
            </a:r>
            <a:r>
              <a:rPr lang="en-US" sz="1800" dirty="0" err="1" smtClean="0">
                <a:latin typeface="UTM Avo" panose="02040603050506020204" pitchFamily="18" charset="0"/>
              </a:rPr>
              <a:t>âu</a:t>
            </a:r>
            <a:endParaRPr lang="vi-VN" sz="1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642384" y="2797021"/>
            <a:ext cx="19747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...</a:t>
            </a:r>
            <a:r>
              <a:rPr lang="en-US" sz="1800" dirty="0" err="1" smtClean="0">
                <a:latin typeface="UTM Avo" panose="02040603050506020204" pitchFamily="18" charset="0"/>
              </a:rPr>
              <a:t>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rồng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32081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176</Words>
  <Application>Microsoft Office PowerPoint</Application>
  <PresentationFormat>Custom</PresentationFormat>
  <Paragraphs>18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Kalam</vt:lpstr>
      <vt:lpstr>Montserrat</vt:lpstr>
      <vt:lpstr>Arial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</cp:lastModifiedBy>
  <cp:revision>146</cp:revision>
  <dcterms:modified xsi:type="dcterms:W3CDTF">2024-03-13T02:34:17Z</dcterms:modified>
</cp:coreProperties>
</file>