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0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5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8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5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0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5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3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5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76743-3531-4720-A7B1-ECAFDEEFDEB5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6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16" y="446064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ớp Chúng Ta Đoàn Kết - Nhạc Thiếu Nhi Có Lời (1)_Slom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416" y="80938"/>
            <a:ext cx="12192000" cy="6857845"/>
          </a:xfrm>
        </p:spPr>
      </p:pic>
    </p:spTree>
    <p:extLst>
      <p:ext uri="{BB962C8B-B14F-4D97-AF65-F5344CB8AC3E}">
        <p14:creationId xmlns:p14="http://schemas.microsoft.com/office/powerpoint/2010/main" val="12022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107730" y="-905691"/>
            <a:ext cx="11841480" cy="6336792"/>
          </a:xfrm>
          <a:prstGeom prst="cloudCallout">
            <a:avLst>
              <a:gd name="adj1" fmla="val -35816"/>
              <a:gd name="adj2" fmla="val 5508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583" y="3317965"/>
            <a:ext cx="4693920" cy="31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9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8673" y="2345871"/>
            <a:ext cx="11652069" cy="17155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kiến phải viết lại nhiều lần lá thư gửi sóc?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8673" y="4410347"/>
            <a:ext cx="11652069" cy="18288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hai bạn sẽ cảm thấy thế nào nếu không nhận được thư của nhau?</a:t>
            </a:r>
            <a:endParaRPr lang="vi-VN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1833" y="1746750"/>
            <a:ext cx="10459592" cy="27051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677273"/>
            <a:ext cx="11807951" cy="4807766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2.Em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82</Words>
  <Application>Microsoft Office PowerPoint</Application>
  <PresentationFormat>Widescreen</PresentationFormat>
  <Paragraphs>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2.Em sẽ nói với bạn thế nào khi: - Bạn chuyển đến một ngôi trường khác. - Tan học, em về trước còn bạn ở lại chờ bố mẹ đón.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PKComputer</cp:lastModifiedBy>
  <cp:revision>32</cp:revision>
  <dcterms:created xsi:type="dcterms:W3CDTF">2022-11-05T15:07:48Z</dcterms:created>
  <dcterms:modified xsi:type="dcterms:W3CDTF">2024-11-09T13:41:43Z</dcterms:modified>
</cp:coreProperties>
</file>