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40" r:id="rId2"/>
    <p:sldId id="474" r:id="rId3"/>
    <p:sldId id="475" r:id="rId4"/>
    <p:sldId id="476" r:id="rId5"/>
    <p:sldId id="338" r:id="rId6"/>
    <p:sldId id="354" r:id="rId7"/>
    <p:sldId id="352" r:id="rId8"/>
    <p:sldId id="263" r:id="rId9"/>
    <p:sldId id="270" r:id="rId10"/>
    <p:sldId id="287" r:id="rId11"/>
    <p:sldId id="274" r:id="rId12"/>
    <p:sldId id="477" r:id="rId13"/>
    <p:sldId id="478" r:id="rId14"/>
    <p:sldId id="479" r:id="rId15"/>
    <p:sldId id="330" r:id="rId16"/>
    <p:sldId id="355" r:id="rId17"/>
    <p:sldId id="356" r:id="rId18"/>
    <p:sldId id="481" r:id="rId19"/>
  </p:sldIdLst>
  <p:sldSz cx="12192000" cy="6858000"/>
  <p:notesSz cx="6858000" cy="9144000"/>
  <p:custDataLst>
    <p:tags r:id="rId21"/>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B842"/>
    <a:srgbClr val="DAD4E1"/>
    <a:srgbClr val="FEE300"/>
    <a:srgbClr val="24A21D"/>
    <a:srgbClr val="E7ECDC"/>
    <a:srgbClr val="97D2D2"/>
    <a:srgbClr val="F79646"/>
    <a:srgbClr val="FFFF99"/>
    <a:srgbClr val="B7DEE8"/>
    <a:srgbClr val="FED0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75" autoAdjust="0"/>
    <p:restoredTop sz="94744" autoAdjust="0"/>
  </p:normalViewPr>
  <p:slideViewPr>
    <p:cSldViewPr snapToGrid="0">
      <p:cViewPr varScale="1">
        <p:scale>
          <a:sx n="78" d="100"/>
          <a:sy n="78" d="100"/>
        </p:scale>
        <p:origin x="87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C4AF08-FF84-4591-8AA0-1E81218C4246}" type="datetimeFigureOut">
              <a:rPr lang="vi-VN" smtClean="0"/>
              <a:t>09/11/2024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DFB8A-DECC-4724-A170-EDD9B666E570}" type="slidenum">
              <a:rPr lang="vi-VN" smtClean="0"/>
              <a:t>‹#›</a:t>
            </a:fld>
            <a:endParaRPr lang="vi-VN"/>
          </a:p>
        </p:txBody>
      </p:sp>
    </p:spTree>
    <p:extLst>
      <p:ext uri="{BB962C8B-B14F-4D97-AF65-F5344CB8AC3E}">
        <p14:creationId xmlns:p14="http://schemas.microsoft.com/office/powerpoint/2010/main" val="4127965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Cô xin trân trọng giới thiệu vối lớp mình, rất vinh dự cho lớp mình có các thầy cô đến dự giờ với chúng ta tiết học ngày hôm nay, đề nghị chúng ta nhiệt liệt chào đón</a:t>
            </a:r>
          </a:p>
        </p:txBody>
      </p:sp>
      <p:sp>
        <p:nvSpPr>
          <p:cNvPr id="4" name="Slide Number Placeholder 3"/>
          <p:cNvSpPr>
            <a:spLocks noGrp="1"/>
          </p:cNvSpPr>
          <p:nvPr>
            <p:ph type="sldNum" sz="quarter" idx="5"/>
          </p:nvPr>
        </p:nvSpPr>
        <p:spPr/>
        <p:txBody>
          <a:bodyPr/>
          <a:lstStyle/>
          <a:p>
            <a:fld id="{D80DFB8A-DECC-4724-A170-EDD9B666E570}" type="slidenum">
              <a:rPr lang="vi-VN" smtClean="0"/>
              <a:t>1</a:t>
            </a:fld>
            <a:endParaRPr lang="vi-VN"/>
          </a:p>
        </p:txBody>
      </p:sp>
    </p:spTree>
    <p:extLst>
      <p:ext uri="{BB962C8B-B14F-4D97-AF65-F5344CB8AC3E}">
        <p14:creationId xmlns:p14="http://schemas.microsoft.com/office/powerpoint/2010/main" val="1096699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a:t>
            </a:r>
            <a:endParaRPr lang="vi-VN" sz="12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chữa</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HS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soát</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200" kern="100" dirty="0">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15000"/>
              </a:lnSpc>
              <a:spcAft>
                <a:spcPts val="800"/>
              </a:spcAft>
            </a:pP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12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endParaRPr lang="vi-VN"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vi-VN"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 b: Yêu cầu HS so sánh các số ở bảng (câu a) để xem đồ vật nào đựng nhiều nước nhất (can), đồ vật nào đụng ít nước nhất (bình). </a:t>
            </a:r>
            <a:endParaRPr lang="en-US"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vi-VN"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Chốt: Rèn kĩ năng quan sát tranh, </a:t>
            </a:r>
            <a:r>
              <a:rPr lang="vi-VN" sz="1800" kern="0" dirty="0">
                <a:solidFill>
                  <a:srgbClr val="222222"/>
                </a:solidFill>
                <a:effectLst/>
                <a:latin typeface="Times New Roman" panose="02020603050405020304" pitchFamily="18" charset="0"/>
                <a:ea typeface="Times New Roman" panose="02020603050405020304" pitchFamily="18" charset="0"/>
              </a:rPr>
              <a:t>TÌM ĐƯỢC</a:t>
            </a:r>
            <a:r>
              <a:rPr lang="nl-NL" sz="1800" kern="0" dirty="0">
                <a:solidFill>
                  <a:srgbClr val="222222"/>
                </a:solidFill>
                <a:effectLst/>
                <a:latin typeface="Times New Roman" panose="02020603050405020304" pitchFamily="18" charset="0"/>
                <a:ea typeface="Times New Roman" panose="02020603050405020304" pitchFamily="18" charset="0"/>
              </a:rPr>
              <a:t> PHÉP TÍNH </a:t>
            </a:r>
            <a:r>
              <a:rPr lang="vi-VN" sz="1800" kern="0" dirty="0">
                <a:solidFill>
                  <a:srgbClr val="222222"/>
                </a:solidFill>
                <a:effectLst/>
                <a:latin typeface="Times New Roman" panose="02020603050405020304" pitchFamily="18" charset="0"/>
                <a:ea typeface="Times New Roman" panose="02020603050405020304" pitchFamily="18" charset="0"/>
              </a:rPr>
              <a:t>THÍCH HỢP </a:t>
            </a:r>
            <a:r>
              <a:rPr lang="nl-NL" sz="1800" kern="0" dirty="0">
                <a:solidFill>
                  <a:srgbClr val="222222"/>
                </a:solidFill>
                <a:effectLst/>
                <a:latin typeface="Times New Roman" panose="02020603050405020304" pitchFamily="18" charset="0"/>
                <a:ea typeface="Times New Roman" panose="02020603050405020304" pitchFamily="18" charset="0"/>
              </a:rPr>
              <a:t>VỚI SỐ ĐO DUNG TÍCH LÀ LÍT</a:t>
            </a:r>
            <a:r>
              <a:rPr lang="vi-VN" sz="1800" kern="0" dirty="0">
                <a:solidFill>
                  <a:srgbClr val="222222"/>
                </a:solidFill>
                <a:effectLst/>
                <a:latin typeface="Times New Roman" panose="02020603050405020304" pitchFamily="18" charset="0"/>
                <a:ea typeface="Times New Roman" panose="02020603050405020304" pitchFamily="18" charset="0"/>
              </a:rPr>
              <a:t> và </a:t>
            </a:r>
            <a:r>
              <a:rPr lang="vi-VN" sz="18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 sánh đồ vật có dung tích khác nhau</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16</a:t>
            </a:fld>
            <a:endParaRPr lang="vi-VN"/>
          </a:p>
        </p:txBody>
      </p:sp>
    </p:spTree>
    <p:extLst>
      <p:ext uri="{BB962C8B-B14F-4D97-AF65-F5344CB8AC3E}">
        <p14:creationId xmlns:p14="http://schemas.microsoft.com/office/powerpoint/2010/main" val="426413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Đọc bài toán</a:t>
            </a: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toán cho biết gì?</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Bài toán hỏi gì?</a:t>
            </a: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Quan sát tranh, đây là can đựng....</a:t>
            </a: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 bài và tranh nêu tóm tắt</a:t>
            </a:r>
          </a:p>
          <a:p>
            <a:pPr marL="0" marR="0" lvl="0" indent="0" algn="l" defTabSz="914400" rtl="0" eaLnBrk="1" fontAlgn="auto" latinLnBrk="0" hangingPunct="1">
              <a:lnSpc>
                <a:spcPct val="115000"/>
              </a:lnSpc>
              <a:spcBef>
                <a:spcPts val="0"/>
              </a:spcBef>
              <a:spcAft>
                <a:spcPts val="800"/>
              </a:spcAft>
              <a:buClrTx/>
              <a:buSzTx/>
              <a:buFontTx/>
              <a:buNone/>
              <a:tabLst/>
              <a:defRPr/>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 HS tóm tắt đề bài, từ đó tìm ra cách giải và trình bày bài giải, chẳng hạn:</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bao quát lớp làm bài vào vở.</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Gọi 1 HS lên bảng trình bày bài làm của mình.</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a:lnSpc>
                <a:spcPct val="115000"/>
              </a:lnSpc>
              <a:spcAft>
                <a:spcPts val="800"/>
              </a:spcAft>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GV nhận xét, trưng bày bày làm tốt, tuyên dương.</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r>
              <a:rPr lang="vi-VN" sz="1800" i="1" kern="0" dirty="0">
                <a:solidFill>
                  <a:srgbClr val="000000"/>
                </a:solidFill>
                <a:effectLst/>
                <a:latin typeface="Times New Roman" panose="02020603050405020304" pitchFamily="18" charset="0"/>
                <a:ea typeface="Times New Roman" panose="02020603050405020304" pitchFamily="18" charset="0"/>
              </a:rPr>
              <a:t>=&gt; Chốt: CỦNG CỐ CÁC TRÌNH BÀY GIẢI TOÁN CÓ LỜI VĂN KÈM ĐƠN VỊ ĐO LÍT.</a:t>
            </a:r>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17</a:t>
            </a:fld>
            <a:endParaRPr lang="vi-VN"/>
          </a:p>
        </p:txBody>
      </p:sp>
    </p:spTree>
    <p:extLst>
      <p:ext uri="{BB962C8B-B14F-4D97-AF65-F5344CB8AC3E}">
        <p14:creationId xmlns:p14="http://schemas.microsoft.com/office/powerpoint/2010/main" val="1952237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E03F1-6887-BC90-018C-E6A3A904F9A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AA0730C-177F-C842-AFE0-0B4C8D7C666E}"/>
              </a:ext>
            </a:extLst>
          </p:cNvPr>
          <p:cNvSpPr>
            <a:spLocks noGrp="1" noRot="1" noChangeAspect="1"/>
          </p:cNvSpPr>
          <p:nvPr>
            <p:ph type="sldImg"/>
          </p:nvPr>
        </p:nvSpPr>
        <p:spPr>
          <a:xfrm>
            <a:off x="685800" y="1143000"/>
            <a:ext cx="5486400" cy="3086100"/>
          </a:xfrm>
        </p:spPr>
      </p:sp>
      <p:sp>
        <p:nvSpPr>
          <p:cNvPr id="3" name="备注占位符 2">
            <a:extLst>
              <a:ext uri="{FF2B5EF4-FFF2-40B4-BE49-F238E27FC236}">
                <a16:creationId xmlns:a16="http://schemas.microsoft.com/office/drawing/2014/main" id="{6D654C13-6A01-AA53-F117-A2F26A41903E}"/>
              </a:ext>
            </a:extLst>
          </p:cNvPr>
          <p:cNvSpPr>
            <a:spLocks noGrp="1"/>
          </p:cNvSpPr>
          <p:nvPr>
            <p:ph type="body" idx="1"/>
          </p:nvPr>
        </p:nvSpPr>
        <p:spPr/>
        <p:txBody>
          <a:bodyPr/>
          <a:lstStyle/>
          <a:p>
            <a:endParaRPr lang="vi-VN" sz="1200" kern="0" dirty="0">
              <a:solidFill>
                <a:srgbClr val="222222"/>
              </a:solidFill>
              <a:effectLst/>
              <a:latin typeface="Times New Roman" panose="02020603050405020304" pitchFamily="18" charset="0"/>
              <a:ea typeface="Times New Roman" panose="02020603050405020304" pitchFamily="18" charset="0"/>
            </a:endParaRPr>
          </a:p>
          <a:p>
            <a:endParaRPr lang="vi-VN" sz="1200" kern="0" dirty="0">
              <a:solidFill>
                <a:srgbClr val="222222"/>
              </a:solidFill>
              <a:effectLst/>
              <a:latin typeface="Times New Roman" panose="02020603050405020304" pitchFamily="18" charset="0"/>
              <a:ea typeface="Times New Roman" panose="02020603050405020304" pitchFamily="18" charset="0"/>
            </a:endParaRPr>
          </a:p>
          <a:p>
            <a:r>
              <a:rPr lang="nl-NL" sz="1200" kern="0" dirty="0">
                <a:solidFill>
                  <a:srgbClr val="222222"/>
                </a:solidFill>
                <a:effectLst/>
                <a:latin typeface="Times New Roman" panose="02020603050405020304" pitchFamily="18" charset="0"/>
                <a:ea typeface="Times New Roman" panose="02020603050405020304" pitchFamily="18" charset="0"/>
              </a:rPr>
              <a:t>làm quen phép tính cộng trừ với số đo dung tích là lít, đồng thời vận dụng giải bài </a:t>
            </a:r>
            <a:r>
              <a:rPr lang="vi-VN" sz="1200" kern="0" dirty="0">
                <a:solidFill>
                  <a:srgbClr val="222222"/>
                </a:solidFill>
                <a:effectLst/>
                <a:latin typeface="Times New Roman" panose="02020603050405020304" pitchFamily="18" charset="0"/>
                <a:ea typeface="Times New Roman" panose="02020603050405020304" pitchFamily="18" charset="0"/>
              </a:rPr>
              <a:t>tập</a:t>
            </a:r>
            <a:r>
              <a:rPr lang="nl-NL" sz="1200" kern="0" dirty="0">
                <a:solidFill>
                  <a:srgbClr val="222222"/>
                </a:solidFill>
                <a:effectLst/>
                <a:latin typeface="Times New Roman" panose="02020603050405020304" pitchFamily="18" charset="0"/>
                <a:ea typeface="Times New Roman" panose="02020603050405020304" pitchFamily="18" charset="0"/>
              </a:rPr>
              <a:t> thực tế liên quan đến các phép tính đó</a:t>
            </a:r>
          </a:p>
        </p:txBody>
      </p:sp>
      <p:sp>
        <p:nvSpPr>
          <p:cNvPr id="4" name="灯片编号占位符 3">
            <a:extLst>
              <a:ext uri="{FF2B5EF4-FFF2-40B4-BE49-F238E27FC236}">
                <a16:creationId xmlns:a16="http://schemas.microsoft.com/office/drawing/2014/main" id="{09D6B19D-7D78-6866-47FF-F81F4DE684C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242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vi-VN" altLang="zh-CN" dirty="0"/>
              <a:t>Để bắt đầu tiết học ngày hôm nay, cô mời cả lớp hát với cô bài hát vào rừng hoa nhé</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Các bạn đã sẵn sàng cho tiết học này chưa? Vậy chúng ta cùng vào bài học ngày hôm nay</a:t>
            </a:r>
          </a:p>
        </p:txBody>
      </p:sp>
      <p:sp>
        <p:nvSpPr>
          <p:cNvPr id="4" name="Slide Number Placeholder 3"/>
          <p:cNvSpPr>
            <a:spLocks noGrp="1"/>
          </p:cNvSpPr>
          <p:nvPr>
            <p:ph type="sldNum" sz="quarter" idx="5"/>
          </p:nvPr>
        </p:nvSpPr>
        <p:spPr/>
        <p:txBody>
          <a:bodyPr/>
          <a:lstStyle/>
          <a:p>
            <a:fld id="{D80DFB8A-DECC-4724-A170-EDD9B666E570}" type="slidenum">
              <a:rPr lang="vi-VN" smtClean="0"/>
              <a:t>3</a:t>
            </a:fld>
            <a:endParaRPr lang="vi-VN"/>
          </a:p>
        </p:txBody>
      </p:sp>
    </p:spTree>
    <p:extLst>
      <p:ext uri="{BB962C8B-B14F-4D97-AF65-F5344CB8AC3E}">
        <p14:creationId xmlns:p14="http://schemas.microsoft.com/office/powerpoint/2010/main" val="3288325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D80B-8FB9-B1D0-C217-80B8951A2D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465CC-269A-79A3-D7D1-29A196F6C2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454B4-CC89-0E49-FFA2-D5778EA2C232}"/>
              </a:ext>
            </a:extLst>
          </p:cNvPr>
          <p:cNvSpPr>
            <a:spLocks noGrp="1"/>
          </p:cNvSpPr>
          <p:nvPr>
            <p:ph type="body" idx="1"/>
          </p:nvPr>
        </p:nvSpPr>
        <p:spPr/>
        <p:txBody>
          <a:bodyPr/>
          <a:lstStyle/>
          <a:p>
            <a:r>
              <a:rPr lang="nl-NL" sz="1200" i="1" kern="0" dirty="0">
                <a:solidFill>
                  <a:srgbClr val="000000"/>
                </a:solidFill>
                <a:effectLst/>
                <a:latin typeface="Times New Roman" panose="02020603050405020304" pitchFamily="18" charset="0"/>
                <a:ea typeface="Times New Roman" panose="02020603050405020304" pitchFamily="18" charset="0"/>
              </a:rPr>
              <a:t>Bài học hôm nay giúp các em </a:t>
            </a:r>
            <a:r>
              <a:rPr lang="nl-NL" sz="1200" kern="0" dirty="0">
                <a:solidFill>
                  <a:srgbClr val="222222"/>
                </a:solidFill>
                <a:effectLst/>
                <a:latin typeface="Times New Roman" panose="02020603050405020304" pitchFamily="18" charset="0"/>
                <a:ea typeface="Times New Roman" panose="02020603050405020304" pitchFamily="18" charset="0"/>
              </a:rPr>
              <a:t>làm quen phép tính cộng trừ với số đo dung tích là lít, đồng thời vận dụng giải bài </a:t>
            </a:r>
            <a:r>
              <a:rPr lang="vi-VN" sz="1200" kern="0" dirty="0">
                <a:solidFill>
                  <a:srgbClr val="222222"/>
                </a:solidFill>
                <a:effectLst/>
                <a:latin typeface="Times New Roman" panose="02020603050405020304" pitchFamily="18" charset="0"/>
                <a:ea typeface="Times New Roman" panose="02020603050405020304" pitchFamily="18" charset="0"/>
              </a:rPr>
              <a:t>tập</a:t>
            </a:r>
            <a:r>
              <a:rPr lang="nl-NL" sz="1200" kern="0" dirty="0">
                <a:solidFill>
                  <a:srgbClr val="222222"/>
                </a:solidFill>
                <a:effectLst/>
                <a:latin typeface="Times New Roman" panose="02020603050405020304" pitchFamily="18" charset="0"/>
                <a:ea typeface="Times New Roman" panose="02020603050405020304" pitchFamily="18" charset="0"/>
              </a:rPr>
              <a:t> thực tế liên quan đến các phép tính đó</a:t>
            </a:r>
            <a:endParaRPr lang="vi-VN" sz="1200" kern="0" dirty="0">
              <a:solidFill>
                <a:srgbClr val="222222"/>
              </a:solidFill>
              <a:effectLst/>
              <a:latin typeface="Times New Roman" panose="02020603050405020304" pitchFamily="18" charset="0"/>
              <a:ea typeface="Times New Roman" panose="02020603050405020304" pitchFamily="18" charset="0"/>
            </a:endParaRPr>
          </a:p>
          <a:p>
            <a:r>
              <a:rPr lang="vi-VN" sz="1200" kern="0" dirty="0">
                <a:solidFill>
                  <a:srgbClr val="222222"/>
                </a:solidFill>
                <a:effectLst/>
                <a:latin typeface="Times New Roman" panose="02020603050405020304" pitchFamily="18" charset="0"/>
                <a:ea typeface="Times New Roman" panose="02020603050405020304" pitchFamily="18" charset="0"/>
              </a:rPr>
              <a:t>Mời các con mở sách giáo khoa trang  để chúng ta vào bài học</a:t>
            </a:r>
            <a:endParaRPr lang="nl-NL" sz="1200" kern="0" dirty="0">
              <a:solidFill>
                <a:srgbClr val="222222"/>
              </a:solidFill>
              <a:effectLst/>
              <a:latin typeface="Times New Roman" panose="02020603050405020304" pitchFamily="18" charset="0"/>
              <a:ea typeface="Times New Roman" panose="02020603050405020304" pitchFamily="18" charset="0"/>
            </a:endParaRPr>
          </a:p>
          <a:p>
            <a:r>
              <a:rPr lang="nl-NL" sz="1200" kern="0" dirty="0">
                <a:solidFill>
                  <a:srgbClr val="222222"/>
                </a:solidFill>
                <a:effectLst/>
                <a:latin typeface="Times New Roman" panose="02020603050405020304" pitchFamily="18" charset="0"/>
              </a:rPr>
              <a:t>Ghi tên bài: Luyện tập</a:t>
            </a:r>
            <a:endParaRPr lang="vi-VN" dirty="0"/>
          </a:p>
          <a:p>
            <a:endParaRPr lang="vi-VN" dirty="0"/>
          </a:p>
        </p:txBody>
      </p:sp>
      <p:sp>
        <p:nvSpPr>
          <p:cNvPr id="4" name="Slide Number Placeholder 3">
            <a:extLst>
              <a:ext uri="{FF2B5EF4-FFF2-40B4-BE49-F238E27FC236}">
                <a16:creationId xmlns:a16="http://schemas.microsoft.com/office/drawing/2014/main" id="{36060AC0-DA57-EF27-1B89-9922EFC0A72C}"/>
              </a:ext>
            </a:extLst>
          </p:cNvPr>
          <p:cNvSpPr>
            <a:spLocks noGrp="1"/>
          </p:cNvSpPr>
          <p:nvPr>
            <p:ph type="sldNum" sz="quarter" idx="5"/>
          </p:nvPr>
        </p:nvSpPr>
        <p:spPr/>
        <p:txBody>
          <a:bodyPr/>
          <a:lstStyle/>
          <a:p>
            <a:fld id="{D80DFB8A-DECC-4724-A170-EDD9B666E570}" type="slidenum">
              <a:rPr lang="vi-VN" smtClean="0"/>
              <a:t>4</a:t>
            </a:fld>
            <a:endParaRPr lang="vi-VN"/>
          </a:p>
        </p:txBody>
      </p:sp>
    </p:spTree>
    <p:extLst>
      <p:ext uri="{BB962C8B-B14F-4D97-AF65-F5344CB8AC3E}">
        <p14:creationId xmlns:p14="http://schemas.microsoft.com/office/powerpoint/2010/main" val="1071498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Nhìn</a:t>
            </a:r>
            <a:r>
              <a:rPr lang="en-US" dirty="0"/>
              <a:t> </a:t>
            </a:r>
            <a:r>
              <a:rPr lang="en-US" dirty="0" err="1"/>
              <a:t>vào</a:t>
            </a:r>
            <a:r>
              <a:rPr lang="en-US" dirty="0"/>
              <a:t> bt1 </a:t>
            </a:r>
            <a:r>
              <a:rPr lang="en-US" dirty="0" err="1"/>
              <a:t>và</a:t>
            </a:r>
            <a:r>
              <a:rPr lang="en-US" dirty="0"/>
              <a:t> </a:t>
            </a:r>
            <a:r>
              <a:rPr lang="en-US" dirty="0" err="1"/>
              <a:t>đọc</a:t>
            </a:r>
            <a:r>
              <a:rPr lang="en-US" dirty="0"/>
              <a:t> </a:t>
            </a:r>
            <a:r>
              <a:rPr lang="en-US" dirty="0" err="1"/>
              <a:t>thầm</a:t>
            </a:r>
            <a:r>
              <a:rPr lang="en-US" dirty="0"/>
              <a:t> </a:t>
            </a:r>
            <a:r>
              <a:rPr lang="en-US" dirty="0" err="1"/>
              <a:t>yêu</a:t>
            </a:r>
            <a:r>
              <a:rPr lang="en-US" dirty="0"/>
              <a:t> </a:t>
            </a:r>
            <a:r>
              <a:rPr lang="en-US" dirty="0" err="1"/>
              <a:t>cầu</a:t>
            </a:r>
            <a:endParaRPr lang="en-US" dirty="0"/>
          </a:p>
          <a:p>
            <a:r>
              <a:rPr lang="en-US" dirty="0" err="1"/>
              <a:t>Bài</a:t>
            </a:r>
            <a:r>
              <a:rPr lang="en-US" dirty="0"/>
              <a:t> 1 </a:t>
            </a:r>
            <a:r>
              <a:rPr lang="en-US" dirty="0" err="1"/>
              <a:t>yêu</a:t>
            </a:r>
            <a:r>
              <a:rPr lang="en-US" dirty="0"/>
              <a:t> </a:t>
            </a:r>
            <a:r>
              <a:rPr lang="en-US" dirty="0" err="1"/>
              <a:t>cầu</a:t>
            </a:r>
            <a:r>
              <a:rPr lang="en-US" dirty="0"/>
              <a:t> </a:t>
            </a:r>
            <a:r>
              <a:rPr lang="en-US" dirty="0" err="1"/>
              <a:t>chúng</a:t>
            </a:r>
            <a:r>
              <a:rPr lang="en-US" dirty="0"/>
              <a:t> ta </a:t>
            </a:r>
            <a:r>
              <a:rPr lang="en-US" dirty="0" err="1"/>
              <a:t>làm</a:t>
            </a:r>
            <a:r>
              <a:rPr lang="en-US" dirty="0"/>
              <a:t> </a:t>
            </a:r>
            <a:r>
              <a:rPr lang="en-US" dirty="0" err="1"/>
              <a:t>gì</a:t>
            </a:r>
            <a:r>
              <a:rPr lang="en-US" dirty="0"/>
              <a:t> / /</a:t>
            </a:r>
          </a:p>
          <a:p>
            <a:r>
              <a:rPr lang="en-US" dirty="0"/>
              <a:t>Quan </a:t>
            </a:r>
            <a:r>
              <a:rPr lang="en-US" dirty="0" err="1"/>
              <a:t>sát</a:t>
            </a:r>
            <a:r>
              <a:rPr lang="en-US" dirty="0"/>
              <a:t> </a:t>
            </a:r>
            <a:r>
              <a:rPr lang="en-US" dirty="0" err="1"/>
              <a:t>mẫu</a:t>
            </a:r>
            <a:r>
              <a:rPr lang="en-US" dirty="0"/>
              <a:t>, </a:t>
            </a:r>
            <a:r>
              <a:rPr lang="en-US" dirty="0" err="1"/>
              <a:t>đọc</a:t>
            </a:r>
            <a:r>
              <a:rPr lang="en-US" dirty="0"/>
              <a:t> </a:t>
            </a:r>
            <a:r>
              <a:rPr lang="en-US" dirty="0" err="1"/>
              <a:t>mẫu</a:t>
            </a:r>
            <a:endParaRPr lang="en-US" dirty="0"/>
          </a:p>
          <a:p>
            <a:r>
              <a:rPr lang="en-US" dirty="0"/>
              <a:t>- Quan </a:t>
            </a:r>
            <a:r>
              <a:rPr lang="en-US" dirty="0" err="1"/>
              <a:t>sát</a:t>
            </a:r>
            <a:r>
              <a:rPr lang="en-US" dirty="0"/>
              <a:t> </a:t>
            </a:r>
            <a:r>
              <a:rPr lang="en-US" dirty="0" err="1"/>
              <a:t>mẫu</a:t>
            </a:r>
            <a:r>
              <a:rPr lang="en-US" dirty="0"/>
              <a:t>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cách</a:t>
            </a:r>
            <a:r>
              <a:rPr lang="en-US" dirty="0"/>
              <a:t> </a:t>
            </a:r>
            <a:r>
              <a:rPr lang="en-US" dirty="0" err="1"/>
              <a:t>tính</a:t>
            </a:r>
            <a:r>
              <a:rPr lang="en-US" dirty="0"/>
              <a:t> </a:t>
            </a:r>
            <a:r>
              <a:rPr lang="en-US" dirty="0" err="1"/>
              <a:t>của</a:t>
            </a:r>
            <a:r>
              <a:rPr lang="en-US" dirty="0"/>
              <a:t> </a:t>
            </a:r>
            <a:r>
              <a:rPr lang="en-US" dirty="0" err="1"/>
              <a:t>bài</a:t>
            </a:r>
            <a:r>
              <a:rPr lang="en-US" dirty="0"/>
              <a:t> </a:t>
            </a:r>
            <a:r>
              <a:rPr lang="en-US" dirty="0" err="1"/>
              <a:t>tập</a:t>
            </a:r>
            <a:r>
              <a:rPr lang="en-US" dirty="0"/>
              <a:t> </a:t>
            </a:r>
            <a:r>
              <a:rPr lang="en-US" dirty="0" err="1"/>
              <a:t>này</a:t>
            </a:r>
            <a:r>
              <a:rPr lang="en-US" dirty="0"/>
              <a:t> (ta </a:t>
            </a:r>
            <a:r>
              <a:rPr lang="en-US" dirty="0" err="1"/>
              <a:t>thực</a:t>
            </a:r>
            <a:r>
              <a:rPr lang="en-US" dirty="0"/>
              <a:t> </a:t>
            </a:r>
            <a:r>
              <a:rPr lang="en-US" dirty="0" err="1"/>
              <a:t>hiện</a:t>
            </a:r>
            <a:r>
              <a:rPr lang="en-US" dirty="0"/>
              <a:t> </a:t>
            </a:r>
            <a:r>
              <a:rPr lang="en-US" dirty="0" err="1"/>
              <a:t>các</a:t>
            </a:r>
            <a:r>
              <a:rPr lang="en-US" dirty="0"/>
              <a:t> </a:t>
            </a:r>
            <a:r>
              <a:rPr lang="en-US" dirty="0" err="1"/>
              <a:t>phép</a:t>
            </a:r>
            <a:r>
              <a:rPr lang="en-US" dirty="0"/>
              <a:t> </a:t>
            </a:r>
            <a:r>
              <a:rPr lang="en-US" dirty="0" err="1"/>
              <a:t>cộng</a:t>
            </a:r>
            <a:r>
              <a:rPr lang="en-US" dirty="0"/>
              <a:t>, </a:t>
            </a:r>
            <a:r>
              <a:rPr lang="en-US" dirty="0" err="1"/>
              <a:t>trừ</a:t>
            </a:r>
            <a:r>
              <a:rPr lang="en-US" dirty="0"/>
              <a:t> </a:t>
            </a:r>
            <a:r>
              <a:rPr lang="en-US" dirty="0" err="1"/>
              <a:t>như</a:t>
            </a:r>
            <a:r>
              <a:rPr lang="en-US" dirty="0"/>
              <a:t> </a:t>
            </a:r>
            <a:r>
              <a:rPr lang="en-US" dirty="0" err="1"/>
              <a:t>bình</a:t>
            </a:r>
            <a:r>
              <a:rPr lang="en-US" dirty="0"/>
              <a:t> </a:t>
            </a:r>
            <a:r>
              <a:rPr lang="en-US" dirty="0" err="1"/>
              <a:t>thường</a:t>
            </a:r>
            <a:r>
              <a:rPr lang="en-US" dirty="0"/>
              <a:t> </a:t>
            </a:r>
            <a:r>
              <a:rPr lang="en-US" dirty="0" err="1"/>
              <a:t>rồi</a:t>
            </a:r>
            <a:r>
              <a:rPr lang="en-US" dirty="0"/>
              <a:t> </a:t>
            </a:r>
            <a:r>
              <a:rPr lang="en-US" dirty="0" err="1"/>
              <a:t>sau</a:t>
            </a:r>
            <a:r>
              <a:rPr lang="en-US" dirty="0"/>
              <a:t> </a:t>
            </a:r>
            <a:r>
              <a:rPr lang="en-US" dirty="0" err="1"/>
              <a:t>đó</a:t>
            </a:r>
            <a:r>
              <a:rPr lang="en-US" dirty="0"/>
              <a:t> </a:t>
            </a:r>
            <a:r>
              <a:rPr lang="en-US" dirty="0" err="1"/>
              <a:t>ghi</a:t>
            </a:r>
            <a:r>
              <a:rPr lang="en-US" dirty="0"/>
              <a:t> </a:t>
            </a:r>
            <a:r>
              <a:rPr lang="en-US" dirty="0" err="1"/>
              <a:t>kết</a:t>
            </a:r>
            <a:r>
              <a:rPr lang="en-US" dirty="0"/>
              <a:t> </a:t>
            </a:r>
            <a:r>
              <a:rPr lang="en-US" dirty="0" err="1"/>
              <a:t>quả</a:t>
            </a:r>
            <a:r>
              <a:rPr lang="en-US" dirty="0"/>
              <a:t> </a:t>
            </a:r>
            <a:r>
              <a:rPr lang="en-US" dirty="0" err="1"/>
              <a:t>có</a:t>
            </a:r>
            <a:r>
              <a:rPr lang="en-US" dirty="0"/>
              <a:t> </a:t>
            </a:r>
            <a:r>
              <a:rPr lang="en-US" dirty="0" err="1"/>
              <a:t>thêm</a:t>
            </a:r>
            <a:r>
              <a:rPr lang="en-US" dirty="0"/>
              <a:t> </a:t>
            </a:r>
            <a:r>
              <a:rPr lang="en-US" dirty="0" err="1"/>
              <a:t>đơn</a:t>
            </a:r>
            <a:r>
              <a:rPr lang="en-US" dirty="0"/>
              <a:t> </a:t>
            </a:r>
            <a:r>
              <a:rPr lang="en-US" dirty="0" err="1"/>
              <a:t>vị</a:t>
            </a:r>
            <a:r>
              <a:rPr lang="en-US" dirty="0"/>
              <a:t> </a:t>
            </a:r>
            <a:r>
              <a:rPr lang="en-US" dirty="0" err="1"/>
              <a:t>đo</a:t>
            </a:r>
            <a:r>
              <a:rPr lang="en-US" dirty="0"/>
              <a:t> </a:t>
            </a:r>
            <a:r>
              <a:rPr lang="en-US" dirty="0" err="1"/>
              <a:t>lít</a:t>
            </a:r>
            <a:endParaRPr lang="en-US" dirty="0"/>
          </a:p>
          <a:p>
            <a:r>
              <a:rPr lang="en-US" dirty="0" err="1"/>
              <a:t>Làm</a:t>
            </a:r>
            <a:r>
              <a:rPr lang="en-US" dirty="0"/>
              <a:t> </a:t>
            </a:r>
            <a:r>
              <a:rPr lang="en-US" dirty="0" err="1"/>
              <a:t>bảng</a:t>
            </a:r>
            <a:endParaRPr lang="en-US" dirty="0"/>
          </a:p>
          <a:p>
            <a:r>
              <a:rPr lang="en-US" dirty="0" err="1"/>
              <a:t>Trên</a:t>
            </a:r>
            <a:r>
              <a:rPr lang="en-US" dirty="0"/>
              <a:t> </a:t>
            </a:r>
            <a:r>
              <a:rPr lang="en-US" dirty="0" err="1"/>
              <a:t>bảng</a:t>
            </a:r>
            <a:r>
              <a:rPr lang="en-US" dirty="0"/>
              <a:t> </a:t>
            </a:r>
            <a:r>
              <a:rPr lang="en-US" dirty="0" err="1"/>
              <a:t>cô</a:t>
            </a:r>
            <a:r>
              <a:rPr lang="en-US" dirty="0"/>
              <a:t> </a:t>
            </a:r>
            <a:r>
              <a:rPr lang="en-US" dirty="0" err="1"/>
              <a:t>có</a:t>
            </a:r>
            <a:r>
              <a:rPr lang="en-US" dirty="0"/>
              <a:t> </a:t>
            </a:r>
            <a:r>
              <a:rPr lang="en-US" dirty="0" err="1"/>
              <a:t>bài</a:t>
            </a:r>
            <a:r>
              <a:rPr lang="en-US" dirty="0"/>
              <a:t> </a:t>
            </a:r>
            <a:r>
              <a:rPr lang="en-US" dirty="0" err="1"/>
              <a:t>của</a:t>
            </a:r>
            <a:r>
              <a:rPr lang="en-US" dirty="0"/>
              <a:t> </a:t>
            </a:r>
            <a:r>
              <a:rPr lang="en-US" dirty="0" err="1"/>
              <a:t>bạn</a:t>
            </a:r>
            <a:endParaRPr lang="en-US" dirty="0"/>
          </a:p>
          <a:p>
            <a:r>
              <a:rPr lang="en-US" dirty="0" err="1"/>
              <a:t>Chữa</a:t>
            </a:r>
            <a:r>
              <a:rPr lang="en-US" dirty="0"/>
              <a:t> </a:t>
            </a:r>
            <a:r>
              <a:rPr lang="en-US" dirty="0" err="1"/>
              <a:t>bảng</a:t>
            </a:r>
            <a:r>
              <a:rPr lang="en-US" dirty="0"/>
              <a:t>…HS </a:t>
            </a:r>
            <a:r>
              <a:rPr lang="en-US" dirty="0" err="1"/>
              <a:t>đọc</a:t>
            </a:r>
            <a:r>
              <a:rPr lang="en-US" dirty="0"/>
              <a:t> </a:t>
            </a:r>
            <a:r>
              <a:rPr lang="en-US" dirty="0" err="1"/>
              <a:t>lại</a:t>
            </a:r>
            <a:r>
              <a:rPr lang="en-US" dirty="0"/>
              <a:t> </a:t>
            </a:r>
            <a:r>
              <a:rPr lang="en-US" dirty="0" err="1"/>
              <a:t>bài</a:t>
            </a:r>
            <a:r>
              <a:rPr lang="en-US" dirty="0"/>
              <a:t>…</a:t>
            </a:r>
            <a:r>
              <a:rPr lang="en-US" dirty="0" err="1"/>
              <a:t>Nhận</a:t>
            </a:r>
            <a:r>
              <a:rPr lang="en-US" dirty="0"/>
              <a:t> </a:t>
            </a:r>
            <a:r>
              <a:rPr lang="en-US" dirty="0" err="1"/>
              <a:t>xét</a:t>
            </a:r>
            <a:r>
              <a:rPr lang="en-US" dirty="0"/>
              <a:t> / /…</a:t>
            </a:r>
            <a:r>
              <a:rPr lang="en-US" dirty="0" err="1"/>
              <a:t>Đúng</a:t>
            </a:r>
            <a:r>
              <a:rPr lang="en-US" dirty="0"/>
              <a:t> </a:t>
            </a:r>
            <a:r>
              <a:rPr lang="en-US" dirty="0" err="1"/>
              <a:t>và</a:t>
            </a:r>
            <a:r>
              <a:rPr lang="en-US" dirty="0"/>
              <a:t> </a:t>
            </a:r>
            <a:r>
              <a:rPr lang="en-US" dirty="0" err="1"/>
              <a:t>sạch</a:t>
            </a:r>
            <a:r>
              <a:rPr lang="en-US" dirty="0"/>
              <a:t> </a:t>
            </a:r>
            <a:r>
              <a:rPr lang="en-US" dirty="0" err="1"/>
              <a:t>đẹp</a:t>
            </a:r>
            <a:r>
              <a:rPr lang="en-US" dirty="0"/>
              <a:t>…KHEN</a:t>
            </a:r>
          </a:p>
          <a:p>
            <a:r>
              <a:rPr lang="en-US" dirty="0"/>
              <a:t>…</a:t>
            </a:r>
            <a:r>
              <a:rPr lang="en-US" dirty="0" err="1"/>
              <a:t>những</a:t>
            </a:r>
            <a:r>
              <a:rPr lang="en-US" dirty="0"/>
              <a:t> </a:t>
            </a:r>
            <a:r>
              <a:rPr lang="en-US" dirty="0" err="1"/>
              <a:t>bạn</a:t>
            </a:r>
            <a:r>
              <a:rPr lang="en-US" dirty="0"/>
              <a:t> </a:t>
            </a:r>
            <a:r>
              <a:rPr lang="en-US" dirty="0" err="1"/>
              <a:t>nào</a:t>
            </a:r>
            <a:r>
              <a:rPr lang="en-US" dirty="0"/>
              <a:t> </a:t>
            </a:r>
            <a:r>
              <a:rPr lang="en-US" dirty="0" err="1"/>
              <a:t>làm</a:t>
            </a:r>
            <a:r>
              <a:rPr lang="en-US" dirty="0"/>
              <a:t> </a:t>
            </a:r>
            <a:r>
              <a:rPr lang="en-US" dirty="0" err="1"/>
              <a:t>đúng</a:t>
            </a:r>
            <a:r>
              <a:rPr lang="en-US" dirty="0"/>
              <a:t> </a:t>
            </a:r>
            <a:r>
              <a:rPr lang="en-US" dirty="0" err="1"/>
              <a:t>cả</a:t>
            </a:r>
            <a:r>
              <a:rPr lang="en-US" dirty="0"/>
              <a:t> 6 </a:t>
            </a:r>
            <a:r>
              <a:rPr lang="en-US" dirty="0" err="1"/>
              <a:t>phép</a:t>
            </a:r>
            <a:r>
              <a:rPr lang="en-US" dirty="0"/>
              <a:t> </a:t>
            </a:r>
            <a:r>
              <a:rPr lang="en-US" dirty="0" err="1"/>
              <a:t>tính</a:t>
            </a:r>
            <a:r>
              <a:rPr lang="en-US" dirty="0"/>
              <a:t>?...</a:t>
            </a:r>
            <a:r>
              <a:rPr lang="en-US" dirty="0" err="1"/>
              <a:t>cô</a:t>
            </a:r>
            <a:r>
              <a:rPr lang="en-US" dirty="0"/>
              <a:t> </a:t>
            </a:r>
            <a:r>
              <a:rPr lang="en-US" dirty="0" err="1"/>
              <a:t>rất</a:t>
            </a:r>
            <a:r>
              <a:rPr lang="en-US" dirty="0"/>
              <a:t> </a:t>
            </a:r>
            <a:r>
              <a:rPr lang="en-US" dirty="0" err="1"/>
              <a:t>khen</a:t>
            </a:r>
            <a:r>
              <a:rPr lang="en-US" dirty="0"/>
              <a:t> </a:t>
            </a:r>
            <a:r>
              <a:rPr lang="en-US" dirty="0" err="1"/>
              <a:t>các</a:t>
            </a:r>
            <a:r>
              <a:rPr lang="en-US" dirty="0"/>
              <a:t> con</a:t>
            </a:r>
          </a:p>
          <a:p>
            <a:r>
              <a:rPr lang="en-US" dirty="0" err="1"/>
              <a:t>Chúng</a:t>
            </a:r>
            <a:r>
              <a:rPr lang="en-US" dirty="0"/>
              <a:t> ta </a:t>
            </a:r>
            <a:r>
              <a:rPr lang="en-US" dirty="0" err="1"/>
              <a:t>đã</a:t>
            </a:r>
            <a:r>
              <a:rPr lang="en-US" dirty="0"/>
              <a:t> </a:t>
            </a:r>
            <a:r>
              <a:rPr lang="en-US" dirty="0" err="1"/>
              <a:t>tìm</a:t>
            </a:r>
            <a:r>
              <a:rPr lang="en-US" dirty="0"/>
              <a:t> </a:t>
            </a:r>
            <a:r>
              <a:rPr lang="en-US" dirty="0" err="1"/>
              <a:t>được</a:t>
            </a:r>
            <a:r>
              <a:rPr lang="en-US" dirty="0"/>
              <a:t> </a:t>
            </a:r>
            <a:r>
              <a:rPr lang="en-US" dirty="0" err="1"/>
              <a:t>kết</a:t>
            </a:r>
            <a:r>
              <a:rPr lang="en-US" dirty="0"/>
              <a:t> </a:t>
            </a:r>
            <a:r>
              <a:rPr lang="en-US" dirty="0" err="1"/>
              <a:t>quả</a:t>
            </a:r>
            <a:r>
              <a:rPr lang="en-US" dirty="0"/>
              <a:t> </a:t>
            </a:r>
            <a:r>
              <a:rPr lang="en-US" dirty="0" err="1"/>
              <a:t>của</a:t>
            </a:r>
            <a:r>
              <a:rPr lang="en-US" dirty="0"/>
              <a:t> 6 </a:t>
            </a:r>
            <a:r>
              <a:rPr lang="en-US" dirty="0" err="1"/>
              <a:t>phép</a:t>
            </a:r>
            <a:r>
              <a:rPr lang="en-US" dirty="0"/>
              <a:t> </a:t>
            </a:r>
            <a:r>
              <a:rPr lang="en-US" dirty="0" err="1"/>
              <a:t>tính</a:t>
            </a:r>
            <a:endParaRPr lang="en-US" dirty="0"/>
          </a:p>
          <a:p>
            <a:r>
              <a:rPr lang="vi-VN" sz="1800" i="1" kern="0" dirty="0">
                <a:solidFill>
                  <a:srgbClr val="000000"/>
                </a:solidFill>
                <a:effectLst/>
                <a:latin typeface="Times New Roman" panose="02020603050405020304" pitchFamily="18" charset="0"/>
                <a:ea typeface="Times New Roman" panose="02020603050405020304" pitchFamily="18" charset="0"/>
              </a:rPr>
              <a:t>Khi thực hiện các phép tính này chúng ta cần lưu ý gì:...trong mỗi phép tính cần viết tên đơn vị đo lít (1) ở cả thành phần và kết quả phép tính. </a:t>
            </a:r>
          </a:p>
          <a:p>
            <a:r>
              <a:rPr lang="nl-NL" sz="1200" kern="0" dirty="0">
                <a:solidFill>
                  <a:srgbClr val="222222"/>
                </a:solidFill>
                <a:effectLst/>
                <a:latin typeface="Times New Roman" panose="02020603050405020304" pitchFamily="18" charset="0"/>
                <a:ea typeface="Times New Roman" panose="02020603050405020304" pitchFamily="18" charset="0"/>
              </a:rPr>
              <a:t>LÀM QUEN PHÉP TÍNH CỘNG TRỪ VỚI SỐ ĐO DUNG TÍCH LÀ LÍT</a:t>
            </a:r>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5</a:t>
            </a:fld>
            <a:endParaRPr lang="vi-VN"/>
          </a:p>
        </p:txBody>
      </p:sp>
    </p:spTree>
    <p:extLst>
      <p:ext uri="{BB962C8B-B14F-4D97-AF65-F5344CB8AC3E}">
        <p14:creationId xmlns:p14="http://schemas.microsoft.com/office/powerpoint/2010/main" val="2184784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yêu cầu bài/</a:t>
            </a:r>
          </a:p>
          <a:p>
            <a:r>
              <a:rPr lang="vi-VN" dirty="0"/>
              <a:t>Trước khi điền số hãy quan sát mẫu</a:t>
            </a:r>
          </a:p>
          <a:p>
            <a:pPr marL="171450" indent="-171450">
              <a:buFontTx/>
              <a:buChar char="-"/>
            </a:pPr>
            <a:r>
              <a:rPr lang="vi-VN" dirty="0"/>
              <a:t>Cô có ca 1l và ca 2l vậy ở đây ta điền số nào? Vì sao-vì theo như hình vẽ, cả 2 ca có bn lít, ta tìm tổng số lít của 2 ca, bằng cách lấy 1l+2l</a:t>
            </a:r>
          </a:p>
          <a:p>
            <a:pPr marL="171450" indent="-171450">
              <a:buFontTx/>
              <a:buChar char="-"/>
            </a:pPr>
            <a:r>
              <a:rPr lang="vi-VN" dirty="0"/>
              <a:t>Tương tự làm cho cô các tranh còn lại nào</a:t>
            </a:r>
          </a:p>
          <a:p>
            <a:r>
              <a:rPr lang="en-US" sz="1200" dirty="0"/>
              <a:t> …HS </a:t>
            </a:r>
            <a:r>
              <a:rPr lang="en-US" sz="1200" dirty="0" err="1"/>
              <a:t>đọc</a:t>
            </a:r>
            <a:r>
              <a:rPr lang="en-US" sz="1200" dirty="0"/>
              <a:t> </a:t>
            </a:r>
            <a:r>
              <a:rPr lang="en-US" sz="1200" dirty="0" err="1"/>
              <a:t>lại</a:t>
            </a:r>
            <a:r>
              <a:rPr lang="en-US" sz="1200" dirty="0"/>
              <a:t> </a:t>
            </a:r>
            <a:r>
              <a:rPr lang="en-US" sz="1200" dirty="0" err="1"/>
              <a:t>bài</a:t>
            </a:r>
            <a:r>
              <a:rPr lang="en-US" sz="1200" dirty="0"/>
              <a:t>…</a:t>
            </a:r>
            <a:r>
              <a:rPr lang="en-US" sz="1200" dirty="0" err="1"/>
              <a:t>Nhận</a:t>
            </a:r>
            <a:r>
              <a:rPr lang="en-US" sz="1200" dirty="0"/>
              <a:t> </a:t>
            </a:r>
            <a:r>
              <a:rPr lang="en-US" sz="1200" dirty="0" err="1"/>
              <a:t>xét</a:t>
            </a:r>
            <a:r>
              <a:rPr lang="en-US" sz="1200" dirty="0"/>
              <a:t> / /…</a:t>
            </a:r>
            <a:r>
              <a:rPr lang="en-US" sz="1200" dirty="0" err="1"/>
              <a:t>Đúng</a:t>
            </a:r>
            <a:r>
              <a:rPr lang="en-US" sz="1200" dirty="0"/>
              <a:t> …KHEN…</a:t>
            </a:r>
          </a:p>
          <a:p>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số ở ô trống em làm thế nào ?</a:t>
            </a:r>
            <a:endParaRPr lang="vi-VN" sz="1800" kern="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quan sát tranh, tìm ra phép cộng thích hợp, nhẩm rồi viết kết quả vào ô có dấu “?”</a:t>
            </a:r>
          </a:p>
          <a:p>
            <a:r>
              <a:rPr lang="vi-VN" sz="1800" i="1" kern="0" dirty="0">
                <a:solidFill>
                  <a:srgbClr val="000000"/>
                </a:solidFill>
                <a:effectLst/>
                <a:latin typeface="Times New Roman" panose="02020603050405020304" pitchFamily="18" charset="0"/>
                <a:ea typeface="Times New Roman" panose="02020603050405020304" pitchFamily="18" charset="0"/>
              </a:rPr>
              <a:t>QUA BÀI TẬP 2, CHÚNG TA ĐƯỢC RÈN KĨ NĂNG QUAN SÁT TRANH, </a:t>
            </a:r>
            <a:r>
              <a:rPr lang="vi-VN" sz="1800" kern="0" dirty="0">
                <a:solidFill>
                  <a:srgbClr val="222222"/>
                </a:solidFill>
                <a:effectLst/>
                <a:latin typeface="Times New Roman" panose="02020603050405020304" pitchFamily="18" charset="0"/>
                <a:ea typeface="Times New Roman" panose="02020603050405020304" pitchFamily="18" charset="0"/>
              </a:rPr>
              <a:t>TÌM ĐƯỢC</a:t>
            </a:r>
            <a:r>
              <a:rPr lang="nl-NL" sz="1800" kern="0" dirty="0">
                <a:solidFill>
                  <a:srgbClr val="222222"/>
                </a:solidFill>
                <a:effectLst/>
                <a:latin typeface="Times New Roman" panose="02020603050405020304" pitchFamily="18" charset="0"/>
                <a:ea typeface="Times New Roman" panose="02020603050405020304" pitchFamily="18" charset="0"/>
              </a:rPr>
              <a:t> PHÉP TÍNH </a:t>
            </a:r>
            <a:r>
              <a:rPr lang="vi-VN" sz="1800" kern="0" dirty="0">
                <a:solidFill>
                  <a:srgbClr val="222222"/>
                </a:solidFill>
                <a:effectLst/>
                <a:latin typeface="Times New Roman" panose="02020603050405020304" pitchFamily="18" charset="0"/>
                <a:ea typeface="Times New Roman" panose="02020603050405020304" pitchFamily="18" charset="0"/>
              </a:rPr>
              <a:t>trừ</a:t>
            </a:r>
            <a:r>
              <a:rPr lang="nl-NL" sz="1800" kern="0" dirty="0">
                <a:solidFill>
                  <a:srgbClr val="222222"/>
                </a:solidFill>
                <a:effectLst/>
                <a:latin typeface="Times New Roman" panose="02020603050405020304" pitchFamily="18" charset="0"/>
                <a:ea typeface="Times New Roman" panose="02020603050405020304" pitchFamily="18" charset="0"/>
              </a:rPr>
              <a:t> </a:t>
            </a:r>
            <a:r>
              <a:rPr lang="vi-VN" sz="1800" kern="0" dirty="0">
                <a:solidFill>
                  <a:srgbClr val="222222"/>
                </a:solidFill>
                <a:effectLst/>
                <a:latin typeface="Times New Roman" panose="02020603050405020304" pitchFamily="18" charset="0"/>
                <a:ea typeface="Times New Roman" panose="02020603050405020304" pitchFamily="18" charset="0"/>
              </a:rPr>
              <a:t>THÍCH HỢP </a:t>
            </a:r>
            <a:r>
              <a:rPr lang="nl-NL" sz="1800" kern="0" dirty="0">
                <a:solidFill>
                  <a:srgbClr val="222222"/>
                </a:solidFill>
                <a:effectLst/>
                <a:latin typeface="Times New Roman" panose="02020603050405020304" pitchFamily="18" charset="0"/>
                <a:ea typeface="Times New Roman" panose="02020603050405020304" pitchFamily="18" charset="0"/>
              </a:rPr>
              <a:t>VỚI SỐ ĐO DUNG TÍCH LÀ LÍT</a:t>
            </a:r>
            <a:r>
              <a:rPr lang="vi-VN" sz="1800" kern="0" dirty="0">
                <a:solidFill>
                  <a:srgbClr val="222222"/>
                </a:solidFill>
                <a:effectLst/>
                <a:latin typeface="Times New Roman" panose="02020603050405020304" pitchFamily="18" charset="0"/>
                <a:ea typeface="Times New Roman" panose="02020603050405020304" pitchFamily="18" charset="0"/>
              </a:rPr>
              <a:t> ĐỂ LÀM BÀI TẬP </a:t>
            </a:r>
            <a:r>
              <a:rPr lang="nl-NL" sz="1800" kern="0" dirty="0">
                <a:solidFill>
                  <a:srgbClr val="222222"/>
                </a:solidFill>
                <a:effectLst/>
                <a:latin typeface="Times New Roman" panose="02020603050405020304" pitchFamily="18" charset="0"/>
                <a:ea typeface="Times New Roman" panose="02020603050405020304" pitchFamily="18" charset="0"/>
              </a:rPr>
              <a:t>LIÊN QUAN ĐẾN CÁC PHÉP TÍNH ĐÓ</a:t>
            </a:r>
          </a:p>
          <a:p>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6</a:t>
            </a:fld>
            <a:endParaRPr lang="vi-VN"/>
          </a:p>
        </p:txBody>
      </p:sp>
    </p:spTree>
    <p:extLst>
      <p:ext uri="{BB962C8B-B14F-4D97-AF65-F5344CB8AC3E}">
        <p14:creationId xmlns:p14="http://schemas.microsoft.com/office/powerpoint/2010/main" val="784966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Đọc yêu cầu bài/</a:t>
            </a:r>
          </a:p>
          <a:p>
            <a:r>
              <a:rPr lang="vi-VN" dirty="0"/>
              <a:t>Với những bài toán có câu hỏi như này thì chúng ta thường làm phép tính gì? –</a:t>
            </a:r>
          </a:p>
          <a:p>
            <a:r>
              <a:rPr lang="vi-VN" dirty="0"/>
              <a:t>Vậy chúng ta xem mẫu xem có đúng k nhé</a:t>
            </a:r>
          </a:p>
          <a:p>
            <a:r>
              <a:rPr lang="vi-VN" dirty="0"/>
              <a:t>Trong can có 1l nước, ta đổ 2l nước vào đầy ca 2l vậy trong can còn 5l-2l=3l</a:t>
            </a:r>
          </a:p>
          <a:p>
            <a:r>
              <a:rPr lang="vi-VN" sz="1200" dirty="0"/>
              <a:t>Quan sát tranh để làm bài </a:t>
            </a:r>
            <a:endParaRPr lang="vi-VN"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tìm số ở ô trống em làm thế nào ?</a:t>
            </a:r>
            <a:endParaRPr lang="vi-VN" sz="1200" kern="100"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HS quan sát tranh, tìm ra phép cộng thích hợp, nhẩm rồi viết kết quả vào ô có dấu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t>Các em có muốn cùng cô chơi 1 trò chơi k nào</a:t>
            </a:r>
          </a:p>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Trò chơi thợ săn hạt dẻ</a:t>
            </a:r>
          </a:p>
        </p:txBody>
      </p:sp>
      <p:sp>
        <p:nvSpPr>
          <p:cNvPr id="4" name="Slide Number Placeholder 3"/>
          <p:cNvSpPr>
            <a:spLocks noGrp="1"/>
          </p:cNvSpPr>
          <p:nvPr>
            <p:ph type="sldNum" sz="quarter" idx="5"/>
          </p:nvPr>
        </p:nvSpPr>
        <p:spPr/>
        <p:txBody>
          <a:bodyPr/>
          <a:lstStyle/>
          <a:p>
            <a:fld id="{D80DFB8A-DECC-4724-A170-EDD9B666E570}" type="slidenum">
              <a:rPr lang="vi-VN" smtClean="0"/>
              <a:t>7</a:t>
            </a:fld>
            <a:endParaRPr lang="vi-VN"/>
          </a:p>
        </p:txBody>
      </p:sp>
    </p:spTree>
    <p:extLst>
      <p:ext uri="{BB962C8B-B14F-4D97-AF65-F5344CB8AC3E}">
        <p14:creationId xmlns:p14="http://schemas.microsoft.com/office/powerpoint/2010/main" val="4181038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Qua trò chơi chúng ta đã chữa đc bài tập 3, ở bài này </a:t>
            </a:r>
            <a:r>
              <a:rPr lang="vi-VN" sz="1200" i="1" kern="0" dirty="0">
                <a:solidFill>
                  <a:srgbClr val="000000"/>
                </a:solidFill>
                <a:effectLst/>
                <a:latin typeface="Times New Roman" panose="02020603050405020304" pitchFamily="18" charset="0"/>
                <a:ea typeface="Times New Roman" panose="02020603050405020304" pitchFamily="18" charset="0"/>
              </a:rPr>
              <a:t>chúng ta được RÈN KĨ NĂNG QUAN SÁT TRANH, </a:t>
            </a:r>
            <a:r>
              <a:rPr lang="vi-VN" sz="1200" kern="0" dirty="0">
                <a:solidFill>
                  <a:srgbClr val="222222"/>
                </a:solidFill>
                <a:effectLst/>
                <a:latin typeface="Times New Roman" panose="02020603050405020304" pitchFamily="18" charset="0"/>
                <a:ea typeface="Times New Roman" panose="02020603050405020304" pitchFamily="18" charset="0"/>
              </a:rPr>
              <a:t>TÌM ĐƯỢC</a:t>
            </a:r>
            <a:r>
              <a:rPr lang="nl-NL" sz="1200" kern="0" dirty="0">
                <a:solidFill>
                  <a:srgbClr val="222222"/>
                </a:solidFill>
                <a:effectLst/>
                <a:latin typeface="Times New Roman" panose="02020603050405020304" pitchFamily="18" charset="0"/>
                <a:ea typeface="Times New Roman" panose="02020603050405020304" pitchFamily="18" charset="0"/>
              </a:rPr>
              <a:t> PHÉP TÍNH </a:t>
            </a:r>
            <a:r>
              <a:rPr lang="vi-VN" sz="1200" kern="0" dirty="0">
                <a:solidFill>
                  <a:srgbClr val="222222"/>
                </a:solidFill>
                <a:effectLst/>
                <a:latin typeface="Times New Roman" panose="02020603050405020304" pitchFamily="18" charset="0"/>
                <a:ea typeface="Times New Roman" panose="02020603050405020304" pitchFamily="18" charset="0"/>
              </a:rPr>
              <a:t>trừ</a:t>
            </a:r>
            <a:r>
              <a:rPr lang="nl-NL" sz="1200" kern="0" dirty="0">
                <a:solidFill>
                  <a:srgbClr val="222222"/>
                </a:solidFill>
                <a:effectLst/>
                <a:latin typeface="Times New Roman" panose="02020603050405020304" pitchFamily="18" charset="0"/>
                <a:ea typeface="Times New Roman" panose="02020603050405020304" pitchFamily="18" charset="0"/>
              </a:rPr>
              <a:t> </a:t>
            </a:r>
            <a:r>
              <a:rPr lang="vi-VN" sz="1200" kern="0" dirty="0">
                <a:solidFill>
                  <a:srgbClr val="222222"/>
                </a:solidFill>
                <a:effectLst/>
                <a:latin typeface="Times New Roman" panose="02020603050405020304" pitchFamily="18" charset="0"/>
                <a:ea typeface="Times New Roman" panose="02020603050405020304" pitchFamily="18" charset="0"/>
              </a:rPr>
              <a:t>THÍCH HỢP </a:t>
            </a:r>
            <a:r>
              <a:rPr lang="nl-NL" sz="1200" kern="0" dirty="0">
                <a:solidFill>
                  <a:srgbClr val="222222"/>
                </a:solidFill>
                <a:effectLst/>
                <a:latin typeface="Times New Roman" panose="02020603050405020304" pitchFamily="18" charset="0"/>
                <a:ea typeface="Times New Roman" panose="02020603050405020304" pitchFamily="18" charset="0"/>
              </a:rPr>
              <a:t>VỚI SỐ ĐO DUNG TÍCH LÀ LÍT</a:t>
            </a:r>
            <a:r>
              <a:rPr lang="vi-VN" sz="1200" kern="0" dirty="0">
                <a:solidFill>
                  <a:srgbClr val="222222"/>
                </a:solidFill>
                <a:effectLst/>
                <a:latin typeface="Times New Roman" panose="02020603050405020304" pitchFamily="18" charset="0"/>
                <a:ea typeface="Times New Roman" panose="02020603050405020304" pitchFamily="18" charset="0"/>
              </a:rPr>
              <a:t> ĐỂ LÀM BÀI TẬP </a:t>
            </a:r>
            <a:r>
              <a:rPr lang="nl-NL" sz="1200" kern="0" dirty="0">
                <a:solidFill>
                  <a:srgbClr val="222222"/>
                </a:solidFill>
                <a:effectLst/>
                <a:latin typeface="Times New Roman" panose="02020603050405020304" pitchFamily="18" charset="0"/>
                <a:ea typeface="Times New Roman" panose="02020603050405020304" pitchFamily="18" charset="0"/>
              </a:rPr>
              <a:t>LIÊN QUAN ĐẾN CÁC PHÉP TÍNH ĐÓ</a:t>
            </a:r>
          </a:p>
          <a:p>
            <a:pPr marL="0" marR="0" lvl="0" indent="0" algn="l" defTabSz="914400" rtl="0" eaLnBrk="1" fontAlgn="auto" latinLnBrk="0" hangingPunct="1">
              <a:lnSpc>
                <a:spcPct val="100000"/>
              </a:lnSpc>
              <a:spcBef>
                <a:spcPts val="0"/>
              </a:spcBef>
              <a:spcAft>
                <a:spcPts val="0"/>
              </a:spcAft>
              <a:buClrTx/>
              <a:buSzTx/>
              <a:buFontTx/>
              <a:buNone/>
              <a:tabLst/>
              <a:defRPr/>
            </a:pPr>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14</a:t>
            </a:fld>
            <a:endParaRPr lang="vi-VN"/>
          </a:p>
        </p:txBody>
      </p:sp>
    </p:spTree>
    <p:extLst>
      <p:ext uri="{BB962C8B-B14F-4D97-AF65-F5344CB8AC3E}">
        <p14:creationId xmlns:p14="http://schemas.microsoft.com/office/powerpoint/2010/main" val="571079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Đọc yêu cầu bài/</a:t>
            </a:r>
          </a:p>
          <a:p>
            <a:r>
              <a:rPr lang="en-US" dirty="0"/>
              <a:t>Ở </a:t>
            </a:r>
            <a:r>
              <a:rPr lang="en-US" dirty="0" err="1"/>
              <a:t>đây</a:t>
            </a:r>
            <a:r>
              <a:rPr lang="en-US" dirty="0"/>
              <a:t> </a:t>
            </a:r>
            <a:r>
              <a:rPr lang="en-US" dirty="0" err="1"/>
              <a:t>chúng</a:t>
            </a:r>
            <a:r>
              <a:rPr lang="en-US" dirty="0"/>
              <a:t> ta </a:t>
            </a:r>
            <a:r>
              <a:rPr lang="en-US" dirty="0" err="1"/>
              <a:t>có</a:t>
            </a:r>
            <a:r>
              <a:rPr lang="en-US" dirty="0"/>
              <a:t> 4 </a:t>
            </a:r>
            <a:r>
              <a:rPr lang="en-US" dirty="0" err="1"/>
              <a:t>đồ</a:t>
            </a:r>
            <a:r>
              <a:rPr lang="en-US" dirty="0"/>
              <a:t> </a:t>
            </a:r>
            <a:r>
              <a:rPr lang="en-US" dirty="0" err="1"/>
              <a:t>vật</a:t>
            </a:r>
            <a:r>
              <a:rPr lang="en-US" dirty="0"/>
              <a:t>, …</a:t>
            </a:r>
          </a:p>
          <a:p>
            <a:r>
              <a:rPr lang="en-US" dirty="0" err="1"/>
              <a:t>Cô</a:t>
            </a:r>
            <a:r>
              <a:rPr lang="en-US" dirty="0"/>
              <a:t> </a:t>
            </a:r>
            <a:r>
              <a:rPr lang="en-US" dirty="0" err="1"/>
              <a:t>ví</a:t>
            </a:r>
            <a:r>
              <a:rPr lang="en-US" dirty="0"/>
              <a:t> </a:t>
            </a:r>
            <a:r>
              <a:rPr lang="en-US" dirty="0" err="1"/>
              <a:t>dụ</a:t>
            </a:r>
            <a:r>
              <a:rPr lang="en-US" dirty="0"/>
              <a:t> </a:t>
            </a:r>
            <a:r>
              <a:rPr lang="en-US" dirty="0" err="1"/>
              <a:t>cái</a:t>
            </a:r>
            <a:r>
              <a:rPr lang="en-US" dirty="0"/>
              <a:t> </a:t>
            </a:r>
            <a:r>
              <a:rPr lang="en-US" dirty="0" err="1"/>
              <a:t>bình</a:t>
            </a:r>
            <a:r>
              <a:rPr lang="en-US" dirty="0"/>
              <a:t> </a:t>
            </a:r>
            <a:r>
              <a:rPr lang="en-US" dirty="0" err="1"/>
              <a:t>nước</a:t>
            </a:r>
            <a:r>
              <a:rPr lang="en-US" dirty="0"/>
              <a:t> </a:t>
            </a:r>
            <a:r>
              <a:rPr lang="en-US" dirty="0" err="1"/>
              <a:t>cô</a:t>
            </a:r>
            <a:r>
              <a:rPr lang="en-US" dirty="0"/>
              <a:t> </a:t>
            </a:r>
            <a:r>
              <a:rPr lang="en-US" dirty="0" err="1"/>
              <a:t>rót</a:t>
            </a:r>
            <a:r>
              <a:rPr lang="en-US" dirty="0"/>
              <a:t> </a:t>
            </a:r>
            <a:r>
              <a:rPr lang="en-US" dirty="0" err="1"/>
              <a:t>ra</a:t>
            </a:r>
            <a:r>
              <a:rPr lang="en-US" dirty="0"/>
              <a:t> </a:t>
            </a:r>
            <a:r>
              <a:rPr lang="en-US" dirty="0" err="1"/>
              <a:t>được</a:t>
            </a:r>
            <a:r>
              <a:rPr lang="en-US" dirty="0"/>
              <a:t> 2 ca </a:t>
            </a:r>
            <a:r>
              <a:rPr lang="en-US" dirty="0" err="1"/>
              <a:t>nước</a:t>
            </a:r>
            <a:r>
              <a:rPr lang="en-US" dirty="0"/>
              <a:t>, </a:t>
            </a:r>
            <a:r>
              <a:rPr lang="en-US" dirty="0" err="1"/>
              <a:t>mỗi</a:t>
            </a:r>
            <a:r>
              <a:rPr lang="en-US" dirty="0"/>
              <a:t> ca </a:t>
            </a:r>
            <a:r>
              <a:rPr lang="en-US" dirty="0" err="1"/>
              <a:t>có</a:t>
            </a:r>
            <a:r>
              <a:rPr lang="en-US" dirty="0"/>
              <a:t> 1l </a:t>
            </a:r>
            <a:r>
              <a:rPr lang="en-US" dirty="0" err="1"/>
              <a:t>nước</a:t>
            </a:r>
            <a:r>
              <a:rPr lang="en-US" dirty="0"/>
              <a:t>, </a:t>
            </a:r>
            <a:r>
              <a:rPr lang="en-US" dirty="0" err="1"/>
              <a:t>vậy</a:t>
            </a:r>
            <a:r>
              <a:rPr lang="en-US" dirty="0"/>
              <a:t> </a:t>
            </a:r>
            <a:r>
              <a:rPr lang="en-US" dirty="0" err="1"/>
              <a:t>cô</a:t>
            </a:r>
            <a:r>
              <a:rPr lang="en-US" dirty="0"/>
              <a:t> </a:t>
            </a:r>
            <a:r>
              <a:rPr lang="en-US" dirty="0" err="1"/>
              <a:t>có</a:t>
            </a:r>
            <a:r>
              <a:rPr lang="en-US" dirty="0"/>
              <a:t> </a:t>
            </a:r>
            <a:r>
              <a:rPr lang="en-US" dirty="0" err="1"/>
              <a:t>tất</a:t>
            </a:r>
            <a:r>
              <a:rPr lang="en-US" dirty="0"/>
              <a:t> </a:t>
            </a:r>
            <a:r>
              <a:rPr lang="en-US" dirty="0" err="1"/>
              <a:t>cả</a:t>
            </a:r>
            <a:r>
              <a:rPr lang="en-US" dirty="0"/>
              <a:t> </a:t>
            </a:r>
            <a:r>
              <a:rPr lang="en-US" dirty="0" err="1"/>
              <a:t>mấy</a:t>
            </a:r>
            <a:r>
              <a:rPr lang="en-US" dirty="0"/>
              <a:t> </a:t>
            </a:r>
            <a:r>
              <a:rPr lang="en-US" dirty="0" err="1"/>
              <a:t>lít</a:t>
            </a:r>
            <a:r>
              <a:rPr lang="en-US" dirty="0"/>
              <a:t> </a:t>
            </a:r>
            <a:r>
              <a:rPr lang="en-US" dirty="0" err="1"/>
              <a:t>nước</a:t>
            </a:r>
            <a:r>
              <a:rPr lang="en-US" dirty="0"/>
              <a:t>?</a:t>
            </a:r>
          </a:p>
          <a:p>
            <a:r>
              <a:rPr lang="en-US" dirty="0" err="1"/>
              <a:t>Vậy</a:t>
            </a:r>
            <a:r>
              <a:rPr lang="en-US" dirty="0"/>
              <a:t> </a:t>
            </a:r>
            <a:r>
              <a:rPr lang="en-US" dirty="0" err="1"/>
              <a:t>theo</a:t>
            </a:r>
            <a:r>
              <a:rPr lang="en-US" dirty="0"/>
              <a:t> </a:t>
            </a:r>
            <a:r>
              <a:rPr lang="en-US" dirty="0" err="1"/>
              <a:t>em</a:t>
            </a:r>
            <a:r>
              <a:rPr lang="en-US" dirty="0"/>
              <a:t> </a:t>
            </a:r>
            <a:r>
              <a:rPr lang="en-US" dirty="0" err="1"/>
              <a:t>bình</a:t>
            </a:r>
            <a:r>
              <a:rPr lang="en-US" dirty="0"/>
              <a:t> </a:t>
            </a:r>
            <a:r>
              <a:rPr lang="en-US" dirty="0" err="1"/>
              <a:t>nước</a:t>
            </a:r>
            <a:r>
              <a:rPr lang="en-US" dirty="0"/>
              <a:t> </a:t>
            </a:r>
            <a:r>
              <a:rPr lang="en-US" dirty="0" err="1"/>
              <a:t>chứa</a:t>
            </a:r>
            <a:r>
              <a:rPr lang="en-US" dirty="0"/>
              <a:t> </a:t>
            </a:r>
            <a:r>
              <a:rPr lang="en-US" dirty="0" err="1"/>
              <a:t>được</a:t>
            </a:r>
            <a:r>
              <a:rPr lang="en-US" dirty="0"/>
              <a:t> </a:t>
            </a:r>
            <a:r>
              <a:rPr lang="en-US" dirty="0" err="1"/>
              <a:t>mấy</a:t>
            </a:r>
            <a:r>
              <a:rPr lang="en-US" dirty="0"/>
              <a:t> </a:t>
            </a:r>
            <a:r>
              <a:rPr lang="en-US" dirty="0" err="1"/>
              <a:t>lít</a:t>
            </a:r>
            <a:r>
              <a:rPr lang="en-US" dirty="0"/>
              <a:t> </a:t>
            </a:r>
            <a:r>
              <a:rPr lang="en-US" dirty="0" err="1"/>
              <a:t>nước</a:t>
            </a:r>
            <a:r>
              <a:rPr lang="en-US" dirty="0"/>
              <a:t>?</a:t>
            </a:r>
          </a:p>
          <a:p>
            <a:r>
              <a:rPr lang="en-US" dirty="0" err="1"/>
              <a:t>Tương</a:t>
            </a:r>
            <a:r>
              <a:rPr lang="en-US" dirty="0"/>
              <a:t> </a:t>
            </a:r>
            <a:r>
              <a:rPr lang="en-US" dirty="0" err="1"/>
              <a:t>tự</a:t>
            </a:r>
            <a:r>
              <a:rPr lang="en-US" dirty="0"/>
              <a:t> </a:t>
            </a:r>
            <a:r>
              <a:rPr lang="en-US" dirty="0" err="1"/>
              <a:t>hãy</a:t>
            </a:r>
            <a:r>
              <a:rPr lang="en-US" dirty="0"/>
              <a:t> </a:t>
            </a:r>
            <a:r>
              <a:rPr lang="en-US" dirty="0" err="1"/>
              <a:t>tìm</a:t>
            </a:r>
            <a:r>
              <a:rPr lang="en-US" dirty="0"/>
              <a:t> </a:t>
            </a:r>
            <a:r>
              <a:rPr lang="en-US" dirty="0" err="1"/>
              <a:t>cho</a:t>
            </a:r>
            <a:r>
              <a:rPr lang="en-US" dirty="0"/>
              <a:t> </a:t>
            </a:r>
            <a:r>
              <a:rPr lang="en-US" dirty="0" err="1"/>
              <a:t>cô</a:t>
            </a:r>
            <a:r>
              <a:rPr lang="en-US" dirty="0"/>
              <a:t> </a:t>
            </a:r>
            <a:r>
              <a:rPr lang="en-US" dirty="0" err="1"/>
              <a:t>ấm</a:t>
            </a:r>
            <a:r>
              <a:rPr lang="en-US" dirty="0"/>
              <a:t>, </a:t>
            </a:r>
            <a:r>
              <a:rPr lang="en-US" dirty="0" err="1"/>
              <a:t>xô</a:t>
            </a:r>
            <a:r>
              <a:rPr lang="en-US" dirty="0"/>
              <a:t> </a:t>
            </a:r>
            <a:r>
              <a:rPr lang="en-US" dirty="0" err="1"/>
              <a:t>và</a:t>
            </a:r>
            <a:r>
              <a:rPr lang="en-US" dirty="0"/>
              <a:t> can </a:t>
            </a:r>
            <a:r>
              <a:rPr lang="en-US" dirty="0" err="1"/>
              <a:t>đượng</a:t>
            </a:r>
            <a:r>
              <a:rPr lang="en-US" dirty="0"/>
              <a:t> </a:t>
            </a:r>
            <a:r>
              <a:rPr lang="en-US" dirty="0" err="1"/>
              <a:t>được</a:t>
            </a:r>
            <a:r>
              <a:rPr lang="en-US" dirty="0"/>
              <a:t> </a:t>
            </a:r>
            <a:r>
              <a:rPr lang="en-US" dirty="0" err="1"/>
              <a:t>mấy</a:t>
            </a:r>
            <a:r>
              <a:rPr lang="en-US" dirty="0"/>
              <a:t> </a:t>
            </a:r>
            <a:r>
              <a:rPr lang="en-US" dirty="0" err="1"/>
              <a:t>lít</a:t>
            </a:r>
            <a:r>
              <a:rPr lang="en-US" dirty="0"/>
              <a:t> </a:t>
            </a:r>
            <a:r>
              <a:rPr lang="en-US" dirty="0" err="1"/>
              <a:t>nước</a:t>
            </a:r>
            <a:r>
              <a:rPr lang="en-US" dirty="0"/>
              <a:t> </a:t>
            </a:r>
            <a:r>
              <a:rPr lang="en-US" dirty="0" err="1"/>
              <a:t>và</a:t>
            </a:r>
            <a:r>
              <a:rPr lang="en-US" dirty="0"/>
              <a:t> </a:t>
            </a:r>
            <a:r>
              <a:rPr lang="en-US" dirty="0" err="1"/>
              <a:t>hoàn</a:t>
            </a:r>
            <a:r>
              <a:rPr lang="en-US" dirty="0"/>
              <a:t> </a:t>
            </a:r>
            <a:r>
              <a:rPr lang="en-US" dirty="0" err="1"/>
              <a:t>thiện</a:t>
            </a:r>
            <a:r>
              <a:rPr lang="en-US" dirty="0"/>
              <a:t> </a:t>
            </a:r>
            <a:r>
              <a:rPr lang="en-US" dirty="0" err="1"/>
              <a:t>bảng</a:t>
            </a:r>
            <a:r>
              <a:rPr lang="en-US" dirty="0"/>
              <a:t> </a:t>
            </a:r>
            <a:r>
              <a:rPr lang="en-US" dirty="0" err="1"/>
              <a:t>thống</a:t>
            </a:r>
            <a:r>
              <a:rPr lang="en-US" dirty="0"/>
              <a:t> </a:t>
            </a:r>
            <a:r>
              <a:rPr lang="en-US" dirty="0" err="1"/>
              <a:t>kê</a:t>
            </a:r>
            <a:r>
              <a:rPr lang="en-US" dirty="0"/>
              <a:t> </a:t>
            </a:r>
            <a:r>
              <a:rPr lang="en-US" dirty="0" err="1"/>
              <a:t>này</a:t>
            </a:r>
            <a:r>
              <a:rPr lang="en-US" dirty="0"/>
              <a:t> </a:t>
            </a:r>
            <a:r>
              <a:rPr lang="en-US" dirty="0" err="1"/>
              <a:t>cho</a:t>
            </a:r>
            <a:r>
              <a:rPr lang="en-US" dirty="0"/>
              <a:t> </a:t>
            </a:r>
            <a:r>
              <a:rPr lang="en-US" dirty="0" err="1"/>
              <a:t>cô</a:t>
            </a:r>
            <a:endParaRPr lang="vi-VN" dirty="0"/>
          </a:p>
        </p:txBody>
      </p:sp>
      <p:sp>
        <p:nvSpPr>
          <p:cNvPr id="4" name="Slide Number Placeholder 3"/>
          <p:cNvSpPr>
            <a:spLocks noGrp="1"/>
          </p:cNvSpPr>
          <p:nvPr>
            <p:ph type="sldNum" sz="quarter" idx="5"/>
          </p:nvPr>
        </p:nvSpPr>
        <p:spPr/>
        <p:txBody>
          <a:bodyPr/>
          <a:lstStyle/>
          <a:p>
            <a:fld id="{D80DFB8A-DECC-4724-A170-EDD9B666E570}" type="slidenum">
              <a:rPr lang="vi-VN" smtClean="0"/>
              <a:t>15</a:t>
            </a:fld>
            <a:endParaRPr lang="vi-VN"/>
          </a:p>
        </p:txBody>
      </p:sp>
    </p:spTree>
    <p:extLst>
      <p:ext uri="{BB962C8B-B14F-4D97-AF65-F5344CB8AC3E}">
        <p14:creationId xmlns:p14="http://schemas.microsoft.com/office/powerpoint/2010/main" val="3230415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930506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43630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043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3656448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97449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722546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06649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232382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077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75" r:id="rId5"/>
    <p:sldLayoutId id="2147483692" r:id="rId6"/>
    <p:sldLayoutId id="2147483694" r:id="rId7"/>
    <p:sldLayoutId id="2147483693" r:id="rId8"/>
    <p:sldLayoutId id="2147483691" r:id="rId9"/>
    <p:sldLayoutId id="2147483676" r:id="rId10"/>
    <p:sldLayoutId id="2147483677" r:id="rId11"/>
    <p:sldLayoutId id="2147483678" r:id="rId12"/>
    <p:sldLayoutId id="2147483679" r:id="rId13"/>
    <p:sldLayoutId id="2147483680" r:id="rId14"/>
    <p:sldLayoutId id="2147483695" r:id="rId15"/>
    <p:sldLayoutId id="2147483696" r:id="rId16"/>
    <p:sldLayoutId id="2147483697" r:id="rId17"/>
    <p:sldLayoutId id="2147483698" r:id="rId18"/>
    <p:sldLayoutId id="2147483699" r:id="rId19"/>
    <p:sldLayoutId id="21474837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microsoft.com/office/2007/relationships/media" Target="../media/media4.mp3"/><Relationship Id="rId7" Type="http://schemas.openxmlformats.org/officeDocument/2006/relationships/image" Target="../media/image16.png"/><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0.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microsoft.com/office/2007/relationships/media" Target="../media/media6.mp3"/><Relationship Id="rId7" Type="http://schemas.openxmlformats.org/officeDocument/2006/relationships/image" Target="../media/image16.png"/><Relationship Id="rId12"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0.xml"/><Relationship Id="rId10" Type="http://schemas.openxmlformats.org/officeDocument/2006/relationships/image" Target="../media/image31.png"/><Relationship Id="rId4" Type="http://schemas.openxmlformats.org/officeDocument/2006/relationships/audio" Target="../media/media6.mp3"/><Relationship Id="rId9" Type="http://schemas.openxmlformats.org/officeDocument/2006/relationships/image" Target="../media/image30.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slide" Target="slide11.xml"/><Relationship Id="rId12"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slide" Target="slide10.xml"/><Relationship Id="rId4" Type="http://schemas.openxmlformats.org/officeDocument/2006/relationships/image" Target="../media/image16.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8.png"/><Relationship Id="rId3" Type="http://schemas.microsoft.com/office/2007/relationships/media" Target="../media/media4.mp3"/><Relationship Id="rId7" Type="http://schemas.openxmlformats.org/officeDocument/2006/relationships/image" Target="../media/image16.png"/><Relationship Id="rId12" Type="http://schemas.openxmlformats.org/officeDocument/2006/relationships/slide" Target="slide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18.png"/><Relationship Id="rId5" Type="http://schemas.openxmlformats.org/officeDocument/2006/relationships/slideLayout" Target="../slideLayouts/slideLayout20.xml"/><Relationship Id="rId10" Type="http://schemas.openxmlformats.org/officeDocument/2006/relationships/image" Target="../media/image25.png"/><Relationship Id="rId4" Type="http://schemas.openxmlformats.org/officeDocument/2006/relationships/audio" Target="../media/media4.mp3"/><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2.png"/><Relationship Id="rId3" Type="http://schemas.microsoft.com/office/2007/relationships/media" Target="../media/media6.mp3"/><Relationship Id="rId7" Type="http://schemas.openxmlformats.org/officeDocument/2006/relationships/audio" Target="../media/audio1.wav"/><Relationship Id="rId12" Type="http://schemas.openxmlformats.org/officeDocument/2006/relationships/image" Target="../media/image18.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notesSlide" Target="../notesSlides/notesSlide8.xml"/><Relationship Id="rId11" Type="http://schemas.openxmlformats.org/officeDocument/2006/relationships/image" Target="../media/image31.png"/><Relationship Id="rId5" Type="http://schemas.openxmlformats.org/officeDocument/2006/relationships/slideLayout" Target="../slideLayouts/slideLayout20.xml"/><Relationship Id="rId15" Type="http://schemas.openxmlformats.org/officeDocument/2006/relationships/image" Target="../media/image34.png"/><Relationship Id="rId10" Type="http://schemas.openxmlformats.org/officeDocument/2006/relationships/image" Target="../media/image30.png"/><Relationship Id="rId4" Type="http://schemas.openxmlformats.org/officeDocument/2006/relationships/audio" Target="../media/media6.mp3"/><Relationship Id="rId9" Type="http://schemas.openxmlformats.org/officeDocument/2006/relationships/image" Target="../media/image29.png"/><Relationship Id="rId1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9.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6.xml"/><Relationship Id="rId5" Type="http://schemas.microsoft.com/office/2007/relationships/hdphoto" Target="../media/hdphoto3.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0.xml"/><Relationship Id="rId7"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1.wav"/><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slide" Target="slide11.xml"/><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15.png"/><Relationship Id="rId5" Type="http://schemas.openxmlformats.org/officeDocument/2006/relationships/image" Target="../media/image22.png"/><Relationship Id="rId10" Type="http://schemas.openxmlformats.org/officeDocument/2006/relationships/slide" Target="slide10.xml"/><Relationship Id="rId4" Type="http://schemas.openxmlformats.org/officeDocument/2006/relationships/image" Target="../media/image16.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1518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AC61D1-084B-3993-7B8C-6DD6EF38410D}"/>
              </a:ext>
            </a:extLst>
          </p:cNvPr>
          <p:cNvPicPr>
            <a:picLocks noChangeAspect="1"/>
          </p:cNvPicPr>
          <p:nvPr/>
        </p:nvPicPr>
        <p:blipFill>
          <a:blip r:embed="rId7"/>
          <a:stretch>
            <a:fillRect/>
          </a:stretch>
        </p:blipFill>
        <p:spPr>
          <a:xfrm>
            <a:off x="0" y="1390"/>
            <a:ext cx="12192000" cy="6855220"/>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7B7240-A9CC-B93D-8328-99CFF534A555}"/>
              </a:ext>
            </a:extLst>
          </p:cNvPr>
          <p:cNvPicPr>
            <a:picLocks noChangeAspect="1"/>
          </p:cNvPicPr>
          <p:nvPr/>
        </p:nvPicPr>
        <p:blipFill>
          <a:blip r:embed="rId7"/>
          <a:stretch>
            <a:fillRect/>
          </a:stretch>
        </p:blipFill>
        <p:spPr>
          <a:xfrm>
            <a:off x="0" y="1390"/>
            <a:ext cx="12192000" cy="6855220"/>
          </a:xfrm>
          <a:prstGeom prst="rect">
            <a:avLst/>
          </a:prstGeom>
        </p:spPr>
      </p:pic>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 action="ppaction://noaction"/>
          </p:cNvPr>
          <p:cNvPicPr>
            <a:picLocks noChangeAspect="1"/>
          </p:cNvPicPr>
          <p:nvPr/>
        </p:nvPicPr>
        <p:blipFill rotWithShape="1">
          <a:blip r:embed="rId12"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A347A-21F1-658E-D222-6472300B2E6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254976D-9557-36F0-2945-88673018E761}"/>
              </a:ext>
            </a:extLst>
          </p:cNvPr>
          <p:cNvPicPr>
            <a:picLocks noChangeAspect="1"/>
          </p:cNvPicPr>
          <p:nvPr/>
        </p:nvPicPr>
        <p:blipFill>
          <a:blip r:embed="rId4"/>
          <a:stretch>
            <a:fillRect/>
          </a:stretch>
        </p:blipFill>
        <p:spPr>
          <a:xfrm>
            <a:off x="0" y="1390"/>
            <a:ext cx="12192000" cy="6855220"/>
          </a:xfrm>
          <a:prstGeom prst="rect">
            <a:avLst/>
          </a:prstGeom>
        </p:spPr>
      </p:pic>
      <p:grpSp>
        <p:nvGrpSpPr>
          <p:cNvPr id="11" name="Group 10">
            <a:extLst>
              <a:ext uri="{FF2B5EF4-FFF2-40B4-BE49-F238E27FC236}">
                <a16:creationId xmlns:a16="http://schemas.microsoft.com/office/drawing/2014/main" id="{EC49B4E3-0B9E-2C8E-62A8-26381A136037}"/>
              </a:ext>
            </a:extLst>
          </p:cNvPr>
          <p:cNvGrpSpPr/>
          <p:nvPr/>
        </p:nvGrpSpPr>
        <p:grpSpPr>
          <a:xfrm>
            <a:off x="0" y="-50147"/>
            <a:ext cx="11201400" cy="2461871"/>
            <a:chOff x="935980" y="-48871"/>
            <a:chExt cx="10265420" cy="2461871"/>
          </a:xfrm>
        </p:grpSpPr>
        <p:sp>
          <p:nvSpPr>
            <p:cNvPr id="2" name="Rounded Rectangle 1">
              <a:extLst>
                <a:ext uri="{FF2B5EF4-FFF2-40B4-BE49-F238E27FC236}">
                  <a16:creationId xmlns:a16="http://schemas.microsoft.com/office/drawing/2014/main" id="{B5D89C2B-0FBD-9A45-38B0-3EAB47B5D682}"/>
                </a:ext>
              </a:extLst>
            </p:cNvPr>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06F1F8-DB37-0C28-EBB7-E4BF948C7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a:extLst>
              <a:ext uri="{FF2B5EF4-FFF2-40B4-BE49-F238E27FC236}">
                <a16:creationId xmlns:a16="http://schemas.microsoft.com/office/drawing/2014/main" id="{58309786-84A5-5547-41E7-C61678E2DD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sp>
        <p:nvSpPr>
          <p:cNvPr id="22" name="Rectangle 21">
            <a:extLst>
              <a:ext uri="{FF2B5EF4-FFF2-40B4-BE49-F238E27FC236}">
                <a16:creationId xmlns:a16="http://schemas.microsoft.com/office/drawing/2014/main" id="{9F4ECCB1-3FBD-1699-08C9-8F5F50EA282E}"/>
              </a:ext>
            </a:extLst>
          </p:cNvPr>
          <p:cNvSpPr/>
          <p:nvPr/>
        </p:nvSpPr>
        <p:spPr>
          <a:xfrm>
            <a:off x="1455611" y="586715"/>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Trong can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còn</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lại</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10l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nước</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a:t>
            </a:r>
          </a:p>
        </p:txBody>
      </p:sp>
      <p:grpSp>
        <p:nvGrpSpPr>
          <p:cNvPr id="10" name="Group 9">
            <a:extLst>
              <a:ext uri="{FF2B5EF4-FFF2-40B4-BE49-F238E27FC236}">
                <a16:creationId xmlns:a16="http://schemas.microsoft.com/office/drawing/2014/main" id="{0C91FA3D-CC8D-BF86-B770-951A0DFF8679}"/>
              </a:ext>
            </a:extLst>
          </p:cNvPr>
          <p:cNvGrpSpPr/>
          <p:nvPr/>
        </p:nvGrpSpPr>
        <p:grpSpPr>
          <a:xfrm>
            <a:off x="7416849" y="4683256"/>
            <a:ext cx="3562788" cy="1870038"/>
            <a:chOff x="7416849" y="4683256"/>
            <a:chExt cx="3562788" cy="1870038"/>
          </a:xfrm>
        </p:grpSpPr>
        <p:pic>
          <p:nvPicPr>
            <p:cNvPr id="24" name="Picture 23">
              <a:hlinkClick r:id="rId7" action="ppaction://hlinksldjump"/>
              <a:extLst>
                <a:ext uri="{FF2B5EF4-FFF2-40B4-BE49-F238E27FC236}">
                  <a16:creationId xmlns:a16="http://schemas.microsoft.com/office/drawing/2014/main" id="{72A4DC8B-B613-BB58-4FCA-9070C7BA276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9789" y="5098536"/>
              <a:ext cx="2439848" cy="1422439"/>
            </a:xfrm>
            <a:prstGeom prst="rect">
              <a:avLst/>
            </a:prstGeom>
          </p:spPr>
        </p:pic>
        <p:grpSp>
          <p:nvGrpSpPr>
            <p:cNvPr id="38" name="Group 37">
              <a:extLst>
                <a:ext uri="{FF2B5EF4-FFF2-40B4-BE49-F238E27FC236}">
                  <a16:creationId xmlns:a16="http://schemas.microsoft.com/office/drawing/2014/main" id="{8F80AB44-F51C-C511-293A-405673680ED8}"/>
                </a:ext>
              </a:extLst>
            </p:cNvPr>
            <p:cNvGrpSpPr/>
            <p:nvPr/>
          </p:nvGrpSpPr>
          <p:grpSpPr>
            <a:xfrm>
              <a:off x="7416849" y="4683256"/>
              <a:ext cx="1333064" cy="1870038"/>
              <a:chOff x="7416849" y="4683256"/>
              <a:chExt cx="1333064" cy="1870038"/>
            </a:xfrm>
          </p:grpSpPr>
          <p:pic>
            <p:nvPicPr>
              <p:cNvPr id="27" name="Picture 26">
                <a:hlinkClick r:id="rId7" action="ppaction://hlinksldjump"/>
                <a:extLst>
                  <a:ext uri="{FF2B5EF4-FFF2-40B4-BE49-F238E27FC236}">
                    <a16:creationId xmlns:a16="http://schemas.microsoft.com/office/drawing/2014/main" id="{E4FEEC53-3DF1-8A17-3198-C33BD21C4F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7339840" y="5143221"/>
                <a:ext cx="1487082" cy="1333064"/>
              </a:xfrm>
              <a:prstGeom prst="rect">
                <a:avLst/>
              </a:prstGeom>
            </p:spPr>
          </p:pic>
          <p:sp>
            <p:nvSpPr>
              <p:cNvPr id="30" name="TextBox 29">
                <a:hlinkClick r:id="rId7" action="ppaction://hlinksldjump"/>
                <a:extLst>
                  <a:ext uri="{FF2B5EF4-FFF2-40B4-BE49-F238E27FC236}">
                    <a16:creationId xmlns:a16="http://schemas.microsoft.com/office/drawing/2014/main" id="{B16298A4-B33F-5067-E95D-9779B3B922A4}"/>
                  </a:ext>
                </a:extLst>
              </p:cNvPr>
              <p:cNvSpPr txBox="1"/>
              <p:nvPr/>
            </p:nvSpPr>
            <p:spPr>
              <a:xfrm>
                <a:off x="7600478" y="4683256"/>
                <a:ext cx="59503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sp>
          <p:nvSpPr>
            <p:cNvPr id="31" name="TextBox 30">
              <a:hlinkClick r:id="rId7" action="ppaction://hlinksldjump"/>
              <a:extLst>
                <a:ext uri="{FF2B5EF4-FFF2-40B4-BE49-F238E27FC236}">
                  <a16:creationId xmlns:a16="http://schemas.microsoft.com/office/drawing/2014/main" id="{940575E4-F9AD-7261-92DF-E94C8A61449B}"/>
                </a:ext>
              </a:extLst>
            </p:cNvPr>
            <p:cNvSpPr txBox="1"/>
            <p:nvPr/>
          </p:nvSpPr>
          <p:spPr>
            <a:xfrm>
              <a:off x="8968152" y="5347955"/>
              <a:ext cx="17120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Times New Roman" panose="02020603050405020304" pitchFamily="18" charset="0"/>
                  <a:cs typeface="Times New Roman" panose="02020603050405020304" pitchFamily="18" charset="0"/>
                </a:rPr>
                <a:t>Đúng</a:t>
              </a:r>
              <a:endPar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6" name="Group 5">
            <a:extLst>
              <a:ext uri="{FF2B5EF4-FFF2-40B4-BE49-F238E27FC236}">
                <a16:creationId xmlns:a16="http://schemas.microsoft.com/office/drawing/2014/main" id="{7792DF9C-0DBF-9ABF-4039-1CAA308ECC52}"/>
              </a:ext>
            </a:extLst>
          </p:cNvPr>
          <p:cNvGrpSpPr/>
          <p:nvPr/>
        </p:nvGrpSpPr>
        <p:grpSpPr>
          <a:xfrm>
            <a:off x="965409" y="4683256"/>
            <a:ext cx="3570216" cy="1853058"/>
            <a:chOff x="935980" y="4683256"/>
            <a:chExt cx="3570216" cy="1853058"/>
          </a:xfrm>
        </p:grpSpPr>
        <p:pic>
          <p:nvPicPr>
            <p:cNvPr id="13" name="Picture 12">
              <a:hlinkClick r:id="rId10" action="ppaction://hlinksldjump"/>
              <a:extLst>
                <a:ext uri="{FF2B5EF4-FFF2-40B4-BE49-F238E27FC236}">
                  <a16:creationId xmlns:a16="http://schemas.microsoft.com/office/drawing/2014/main" id="{3D4AB13F-7F2E-C02F-C954-04E95EADE08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2297502" cy="1422439"/>
            </a:xfrm>
            <a:prstGeom prst="rect">
              <a:avLst/>
            </a:prstGeom>
          </p:spPr>
        </p:pic>
        <p:grpSp>
          <p:nvGrpSpPr>
            <p:cNvPr id="36" name="Group 35">
              <a:extLst>
                <a:ext uri="{FF2B5EF4-FFF2-40B4-BE49-F238E27FC236}">
                  <a16:creationId xmlns:a16="http://schemas.microsoft.com/office/drawing/2014/main" id="{85FC3C8A-1724-2BE8-55B7-8CE00E197F57}"/>
                </a:ext>
              </a:extLst>
            </p:cNvPr>
            <p:cNvGrpSpPr/>
            <p:nvPr/>
          </p:nvGrpSpPr>
          <p:grpSpPr>
            <a:xfrm>
              <a:off x="3173132" y="4683256"/>
              <a:ext cx="1333064" cy="1853058"/>
              <a:chOff x="3173132" y="4683256"/>
              <a:chExt cx="1333064" cy="1853058"/>
            </a:xfrm>
          </p:grpSpPr>
          <p:pic>
            <p:nvPicPr>
              <p:cNvPr id="25" name="Picture 24">
                <a:hlinkClick r:id="rId10" action="ppaction://hlinksldjump"/>
                <a:extLst>
                  <a:ext uri="{FF2B5EF4-FFF2-40B4-BE49-F238E27FC236}">
                    <a16:creationId xmlns:a16="http://schemas.microsoft.com/office/drawing/2014/main" id="{D6CA91BD-57E0-E920-A26E-63662B84E5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50667">
                <a:off x="3096123" y="5126241"/>
                <a:ext cx="1487082" cy="1333064"/>
              </a:xfrm>
              <a:prstGeom prst="rect">
                <a:avLst/>
              </a:prstGeom>
            </p:spPr>
          </p:pic>
          <p:sp>
            <p:nvSpPr>
              <p:cNvPr id="28" name="TextBox 27">
                <a:hlinkClick r:id="rId10" action="ppaction://hlinksldjump"/>
                <a:extLst>
                  <a:ext uri="{FF2B5EF4-FFF2-40B4-BE49-F238E27FC236}">
                    <a16:creationId xmlns:a16="http://schemas.microsoft.com/office/drawing/2014/main" id="{ACC517E1-605E-4DF1-7F0A-2BEE3A3ADC0C}"/>
                  </a:ext>
                </a:extLst>
              </p:cNvPr>
              <p:cNvSpPr txBox="1"/>
              <p:nvPr/>
            </p:nvSpPr>
            <p:spPr>
              <a:xfrm>
                <a:off x="3849599" y="4683256"/>
                <a:ext cx="59503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2" name="TextBox 31">
              <a:hlinkClick r:id="rId10" action="ppaction://hlinksldjump"/>
              <a:extLst>
                <a:ext uri="{FF2B5EF4-FFF2-40B4-BE49-F238E27FC236}">
                  <a16:creationId xmlns:a16="http://schemas.microsoft.com/office/drawing/2014/main" id="{9598F2FA-8F55-1369-ECD1-83FE88A32CDB}"/>
                </a:ext>
              </a:extLst>
            </p:cNvPr>
            <p:cNvSpPr txBox="1"/>
            <p:nvPr/>
          </p:nvSpPr>
          <p:spPr>
            <a:xfrm>
              <a:off x="1471626" y="5331108"/>
              <a:ext cx="10695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Times New Roman" panose="02020603050405020304" pitchFamily="18" charset="0"/>
                  <a:cs typeface="Times New Roman" panose="02020603050405020304" pitchFamily="18" charset="0"/>
                </a:rPr>
                <a:t>Sai</a:t>
              </a:r>
            </a:p>
          </p:txBody>
        </p:sp>
      </p:grpSp>
      <p:pic>
        <p:nvPicPr>
          <p:cNvPr id="8" name="Picture 7">
            <a:extLst>
              <a:ext uri="{FF2B5EF4-FFF2-40B4-BE49-F238E27FC236}">
                <a16:creationId xmlns:a16="http://schemas.microsoft.com/office/drawing/2014/main" id="{0D2E0A21-B679-D616-90B0-5D65AE5E33F9}"/>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rcRect l="61925" t="-4257" r="-4191" b="11424"/>
          <a:stretch/>
        </p:blipFill>
        <p:spPr>
          <a:xfrm>
            <a:off x="3843802" y="2446217"/>
            <a:ext cx="4320076" cy="3946784"/>
          </a:xfrm>
          <a:prstGeom prst="rect">
            <a:avLst/>
          </a:prstGeom>
          <a:ln>
            <a:noFill/>
          </a:ln>
          <a:effectLst>
            <a:softEdge rad="112500"/>
          </a:effectLst>
        </p:spPr>
      </p:pic>
    </p:spTree>
    <p:extLst>
      <p:ext uri="{BB962C8B-B14F-4D97-AF65-F5344CB8AC3E}">
        <p14:creationId xmlns:p14="http://schemas.microsoft.com/office/powerpoint/2010/main" val="197854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D36D-6FFF-09A9-234C-C9CDE930279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F602509-8F94-A7A2-5A28-D712D0ABFD44}"/>
              </a:ext>
            </a:extLst>
          </p:cNvPr>
          <p:cNvPicPr>
            <a:picLocks noChangeAspect="1"/>
          </p:cNvPicPr>
          <p:nvPr/>
        </p:nvPicPr>
        <p:blipFill>
          <a:blip r:embed="rId7"/>
          <a:stretch>
            <a:fillRect/>
          </a:stretch>
        </p:blipFill>
        <p:spPr>
          <a:xfrm>
            <a:off x="0" y="1390"/>
            <a:ext cx="12192000" cy="6855220"/>
          </a:xfrm>
          <a:prstGeom prst="rect">
            <a:avLst/>
          </a:prstGeom>
        </p:spPr>
      </p:pic>
      <p:pic>
        <p:nvPicPr>
          <p:cNvPr id="2" name="Picture 1">
            <a:extLst>
              <a:ext uri="{FF2B5EF4-FFF2-40B4-BE49-F238E27FC236}">
                <a16:creationId xmlns:a16="http://schemas.microsoft.com/office/drawing/2014/main" id="{CCB2601E-BDE8-A24D-89C5-BA33FF8A8C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a:extLst>
              <a:ext uri="{FF2B5EF4-FFF2-40B4-BE49-F238E27FC236}">
                <a16:creationId xmlns:a16="http://schemas.microsoft.com/office/drawing/2014/main" id="{62C28C3E-8A42-BF23-7EDC-93D10D08DB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a:extLst>
              <a:ext uri="{FF2B5EF4-FFF2-40B4-BE49-F238E27FC236}">
                <a16:creationId xmlns:a16="http://schemas.microsoft.com/office/drawing/2014/main" id="{D451A72B-9E44-8128-02E2-344A984194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a:extLst>
              <a:ext uri="{FF2B5EF4-FFF2-40B4-BE49-F238E27FC236}">
                <a16:creationId xmlns:a16="http://schemas.microsoft.com/office/drawing/2014/main" id="{311C5BE9-9AAA-A9C9-A5B2-A1933B64CAC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a:extLst>
              <a:ext uri="{FF2B5EF4-FFF2-40B4-BE49-F238E27FC236}">
                <a16:creationId xmlns:a16="http://schemas.microsoft.com/office/drawing/2014/main" id="{2A235860-8A88-0776-C72E-3CA41AEB5885}"/>
              </a:ext>
            </a:extLst>
          </p:cNvPr>
          <p:cNvGrpSpPr/>
          <p:nvPr/>
        </p:nvGrpSpPr>
        <p:grpSpPr>
          <a:xfrm>
            <a:off x="7132139" y="154298"/>
            <a:ext cx="4336026" cy="2315496"/>
            <a:chOff x="7132139" y="154298"/>
            <a:chExt cx="4336026" cy="2315496"/>
          </a:xfrm>
        </p:grpSpPr>
        <p:sp>
          <p:nvSpPr>
            <p:cNvPr id="10" name="Rounded Rectangle 9">
              <a:extLst>
                <a:ext uri="{FF2B5EF4-FFF2-40B4-BE49-F238E27FC236}">
                  <a16:creationId xmlns:a16="http://schemas.microsoft.com/office/drawing/2014/main" id="{31FB9E8F-9B53-D2CF-E6B8-B492FB9144B7}"/>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023A257-5368-A660-7E07-51E8350989B7}"/>
                </a:ext>
              </a:extLst>
            </p:cNvPr>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a:extLst>
              <a:ext uri="{FF2B5EF4-FFF2-40B4-BE49-F238E27FC236}">
                <a16:creationId xmlns:a16="http://schemas.microsoft.com/office/drawing/2014/main" id="{BAF674F0-C9B2-230B-F697-519E0005B5E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a:extLst>
              <a:ext uri="{FF2B5EF4-FFF2-40B4-BE49-F238E27FC236}">
                <a16:creationId xmlns:a16="http://schemas.microsoft.com/office/drawing/2014/main" id="{FA411501-77A7-18E3-2D30-0DEAF0EBA59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184881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384" fill="hold"/>
                                        <p:tgtEl>
                                          <p:spTgt spid="4"/>
                                        </p:tgtEl>
                                      </p:cBhvr>
                                    </p:cmd>
                                  </p:childTnLst>
                                </p:cTn>
                              </p:par>
                            </p:childTnLst>
                          </p:cTn>
                        </p:par>
                        <p:par>
                          <p:cTn id="9" fill="hold">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1500"/>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90A889-BAA3-62FD-AE94-B46CDB89C46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54DB3C6-6FA8-503B-D2C6-C1A114A01D96}"/>
              </a:ext>
            </a:extLst>
          </p:cNvPr>
          <p:cNvPicPr>
            <a:picLocks noChangeAspect="1"/>
          </p:cNvPicPr>
          <p:nvPr/>
        </p:nvPicPr>
        <p:blipFill>
          <a:blip r:embed="rId8"/>
          <a:stretch>
            <a:fillRect/>
          </a:stretch>
        </p:blipFill>
        <p:spPr>
          <a:xfrm>
            <a:off x="0" y="1390"/>
            <a:ext cx="12192000" cy="6855220"/>
          </a:xfrm>
          <a:prstGeom prst="rect">
            <a:avLst/>
          </a:prstGeom>
        </p:spPr>
      </p:pic>
      <p:grpSp>
        <p:nvGrpSpPr>
          <p:cNvPr id="12" name="Group 11">
            <a:extLst>
              <a:ext uri="{FF2B5EF4-FFF2-40B4-BE49-F238E27FC236}">
                <a16:creationId xmlns:a16="http://schemas.microsoft.com/office/drawing/2014/main" id="{3E5DD757-7B4F-F982-FC37-75DCF3DF48F6}"/>
              </a:ext>
            </a:extLst>
          </p:cNvPr>
          <p:cNvGrpSpPr/>
          <p:nvPr/>
        </p:nvGrpSpPr>
        <p:grpSpPr>
          <a:xfrm>
            <a:off x="3380112" y="1580220"/>
            <a:ext cx="6015325" cy="5052909"/>
            <a:chOff x="3165090" y="1495374"/>
            <a:chExt cx="6015325" cy="5052909"/>
          </a:xfrm>
        </p:grpSpPr>
        <p:pic>
          <p:nvPicPr>
            <p:cNvPr id="9" name="Picture 8">
              <a:extLst>
                <a:ext uri="{FF2B5EF4-FFF2-40B4-BE49-F238E27FC236}">
                  <a16:creationId xmlns:a16="http://schemas.microsoft.com/office/drawing/2014/main" id="{C1C2EAF0-3AE3-3036-B083-4F67378070C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a:extLst>
                <a:ext uri="{FF2B5EF4-FFF2-40B4-BE49-F238E27FC236}">
                  <a16:creationId xmlns:a16="http://schemas.microsoft.com/office/drawing/2014/main" id="{D8B9B9D7-5092-47F3-B677-E8149AB6A3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a:extLst>
              <a:ext uri="{FF2B5EF4-FFF2-40B4-BE49-F238E27FC236}">
                <a16:creationId xmlns:a16="http://schemas.microsoft.com/office/drawing/2014/main" id="{F53BF664-FABB-5F7D-7D74-919E1DB4BAFF}"/>
              </a:ext>
            </a:extLst>
          </p:cNvPr>
          <p:cNvGrpSpPr/>
          <p:nvPr/>
        </p:nvGrpSpPr>
        <p:grpSpPr>
          <a:xfrm>
            <a:off x="6881417" y="139549"/>
            <a:ext cx="4336026" cy="2315496"/>
            <a:chOff x="7132139" y="154298"/>
            <a:chExt cx="4336026" cy="2315496"/>
          </a:xfrm>
        </p:grpSpPr>
        <p:sp>
          <p:nvSpPr>
            <p:cNvPr id="5" name="Rounded Rectangle 4">
              <a:extLst>
                <a:ext uri="{FF2B5EF4-FFF2-40B4-BE49-F238E27FC236}">
                  <a16:creationId xmlns:a16="http://schemas.microsoft.com/office/drawing/2014/main" id="{66755E14-C395-CBCF-0501-BCED9234CE51}"/>
                </a:ext>
              </a:extLst>
            </p:cNvPr>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83A96BAA-0D1C-F63F-9C31-D3157AEE9BFC}"/>
                </a:ext>
              </a:extLst>
            </p:cNvPr>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a:extLst>
              <a:ext uri="{FF2B5EF4-FFF2-40B4-BE49-F238E27FC236}">
                <a16:creationId xmlns:a16="http://schemas.microsoft.com/office/drawing/2014/main" id="{B474247F-553B-EE41-45D1-1468F552E4D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a:extLst>
              <a:ext uri="{FF2B5EF4-FFF2-40B4-BE49-F238E27FC236}">
                <a16:creationId xmlns:a16="http://schemas.microsoft.com/office/drawing/2014/main" id="{B2E8E4BC-DFBF-CA02-8F70-8174A14DF91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08039" y="-609600"/>
            <a:ext cx="609600" cy="609600"/>
          </a:xfrm>
          <a:prstGeom prst="rect">
            <a:avLst/>
          </a:prstGeom>
        </p:spPr>
      </p:pic>
      <p:pic>
        <p:nvPicPr>
          <p:cNvPr id="11" name="Picture 10">
            <a:hlinkClick r:id="" action="ppaction://noaction"/>
            <a:extLst>
              <a:ext uri="{FF2B5EF4-FFF2-40B4-BE49-F238E27FC236}">
                <a16:creationId xmlns:a16="http://schemas.microsoft.com/office/drawing/2014/main" id="{D8D48945-3EB1-A453-2C19-C082A06B4C7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a:extLst>
              <a:ext uri="{FF2B5EF4-FFF2-40B4-BE49-F238E27FC236}">
                <a16:creationId xmlns:a16="http://schemas.microsoft.com/office/drawing/2014/main" id="{7A041B57-6A8E-DDD5-64A9-BB91CBD830BA}"/>
              </a:ext>
            </a:extLst>
          </p:cNvPr>
          <p:cNvGrpSpPr/>
          <p:nvPr/>
        </p:nvGrpSpPr>
        <p:grpSpPr>
          <a:xfrm>
            <a:off x="3373475" y="1580219"/>
            <a:ext cx="5990984" cy="5052909"/>
            <a:chOff x="-134778" y="-404809"/>
            <a:chExt cx="5990984" cy="5052909"/>
          </a:xfrm>
        </p:grpSpPr>
        <p:grpSp>
          <p:nvGrpSpPr>
            <p:cNvPr id="16" name="Group 15">
              <a:extLst>
                <a:ext uri="{FF2B5EF4-FFF2-40B4-BE49-F238E27FC236}">
                  <a16:creationId xmlns:a16="http://schemas.microsoft.com/office/drawing/2014/main" id="{D88CDD1C-EE25-B632-3974-717DB4D1E2EC}"/>
                </a:ext>
              </a:extLst>
            </p:cNvPr>
            <p:cNvGrpSpPr/>
            <p:nvPr/>
          </p:nvGrpSpPr>
          <p:grpSpPr>
            <a:xfrm>
              <a:off x="4181931" y="2019249"/>
              <a:ext cx="1674275" cy="1936767"/>
              <a:chOff x="10152960" y="4182584"/>
              <a:chExt cx="1674275" cy="1936767"/>
            </a:xfrm>
          </p:grpSpPr>
          <p:pic>
            <p:nvPicPr>
              <p:cNvPr id="15" name="Picture 14">
                <a:extLst>
                  <a:ext uri="{FF2B5EF4-FFF2-40B4-BE49-F238E27FC236}">
                    <a16:creationId xmlns:a16="http://schemas.microsoft.com/office/drawing/2014/main" id="{47682A3E-8F95-42D9-6756-535D923FF69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a:extLst>
                  <a:ext uri="{FF2B5EF4-FFF2-40B4-BE49-F238E27FC236}">
                    <a16:creationId xmlns:a16="http://schemas.microsoft.com/office/drawing/2014/main" id="{B840DE4C-ECB4-ADE5-2D31-54C80E1EB4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a:extLst>
                <a:ext uri="{FF2B5EF4-FFF2-40B4-BE49-F238E27FC236}">
                  <a16:creationId xmlns:a16="http://schemas.microsoft.com/office/drawing/2014/main" id="{FACEA612-3BFB-3368-3517-A69E239129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a:extLst>
              <a:ext uri="{FF2B5EF4-FFF2-40B4-BE49-F238E27FC236}">
                <a16:creationId xmlns:a16="http://schemas.microsoft.com/office/drawing/2014/main" id="{4C90F28D-F28D-51AF-2C2F-3D1EC2AE2002}"/>
              </a:ext>
            </a:extLst>
          </p:cNvPr>
          <p:cNvGrpSpPr/>
          <p:nvPr/>
        </p:nvGrpSpPr>
        <p:grpSpPr>
          <a:xfrm>
            <a:off x="8478710" y="2697009"/>
            <a:ext cx="2335967" cy="1446550"/>
            <a:chOff x="458511" y="671416"/>
            <a:chExt cx="2335967" cy="1446550"/>
          </a:xfrm>
        </p:grpSpPr>
        <p:sp>
          <p:nvSpPr>
            <p:cNvPr id="19" name="TextBox 18">
              <a:extLst>
                <a:ext uri="{FF2B5EF4-FFF2-40B4-BE49-F238E27FC236}">
                  <a16:creationId xmlns:a16="http://schemas.microsoft.com/office/drawing/2014/main" id="{80791E02-A830-2E4E-72F2-031668F4E427}"/>
                </a:ext>
              </a:extLst>
            </p:cNvPr>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a:extLst>
                <a:ext uri="{FF2B5EF4-FFF2-40B4-BE49-F238E27FC236}">
                  <a16:creationId xmlns:a16="http://schemas.microsoft.com/office/drawing/2014/main" id="{CCFDA818-6CB2-C6E1-FC1A-542E4FBE67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a:extLst>
              <a:ext uri="{FF2B5EF4-FFF2-40B4-BE49-F238E27FC236}">
                <a16:creationId xmlns:a16="http://schemas.microsoft.com/office/drawing/2014/main" id="{EC3A8D25-F7F7-E6BF-1D3F-EBDD25CC068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80657" y="-739877"/>
            <a:ext cx="609600" cy="609600"/>
          </a:xfrm>
          <a:prstGeom prst="rect">
            <a:avLst/>
          </a:prstGeom>
        </p:spPr>
      </p:pic>
    </p:spTree>
    <p:extLst>
      <p:ext uri="{BB962C8B-B14F-4D97-AF65-F5344CB8AC3E}">
        <p14:creationId xmlns:p14="http://schemas.microsoft.com/office/powerpoint/2010/main" val="2512436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3448"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18770792-AA92-4DF7-96D8-7EA56DD56FB4}"/>
              </a:ext>
            </a:extLst>
          </p:cNvPr>
          <p:cNvSpPr txBox="1"/>
          <p:nvPr/>
        </p:nvSpPr>
        <p:spPr>
          <a:xfrm>
            <a:off x="1292787" y="247835"/>
            <a:ext cx="9955478" cy="1305165"/>
          </a:xfrm>
          <a:prstGeom prst="rect">
            <a:avLst/>
          </a:prstGeom>
          <a:noFill/>
        </p:spPr>
        <p:txBody>
          <a:bodyPr wrap="square" rtlCol="0">
            <a:spAutoFit/>
          </a:bodyPr>
          <a:lstStyle/>
          <a:p>
            <a:pPr algn="just">
              <a:lnSpc>
                <a:spcPct val="150000"/>
              </a:lnSpc>
            </a:pPr>
            <a:r>
              <a:rPr lang="en-US" sz="2800" dirty="0" err="1"/>
              <a:t>Mỗi</a:t>
            </a:r>
            <a:r>
              <a:rPr lang="en-US" sz="2800" dirty="0"/>
              <a:t> </a:t>
            </a:r>
            <a:r>
              <a:rPr lang="en-US" sz="2800" dirty="0" err="1"/>
              <a:t>đồ</a:t>
            </a:r>
            <a:r>
              <a:rPr lang="en-US" sz="2800" dirty="0"/>
              <a:t> </a:t>
            </a:r>
            <a:r>
              <a:rPr lang="en-US" sz="2800" dirty="0" err="1"/>
              <a:t>vật</a:t>
            </a:r>
            <a:r>
              <a:rPr lang="en-US" sz="2800" dirty="0"/>
              <a:t> </a:t>
            </a:r>
            <a:r>
              <a:rPr lang="en-US" sz="2800" dirty="0" err="1"/>
              <a:t>đựng</a:t>
            </a:r>
            <a:r>
              <a:rPr lang="en-US" sz="2800" dirty="0"/>
              <a:t> </a:t>
            </a:r>
            <a:r>
              <a:rPr lang="en-US" sz="2800" dirty="0" err="1"/>
              <a:t>số</a:t>
            </a:r>
            <a:r>
              <a:rPr lang="en-US" sz="2800" dirty="0"/>
              <a:t> </a:t>
            </a:r>
            <a:r>
              <a:rPr lang="en-US" sz="2800" dirty="0" err="1"/>
              <a:t>lít</a:t>
            </a:r>
            <a:r>
              <a:rPr lang="en-US" sz="2800" dirty="0"/>
              <a:t> </a:t>
            </a:r>
            <a:r>
              <a:rPr lang="en-US" sz="2800" dirty="0" err="1"/>
              <a:t>nước</a:t>
            </a:r>
            <a:r>
              <a:rPr lang="en-US" sz="2800" dirty="0"/>
              <a:t> </a:t>
            </a:r>
            <a:r>
              <a:rPr lang="en-US" sz="2800" dirty="0" err="1"/>
              <a:t>bằng</a:t>
            </a:r>
            <a:r>
              <a:rPr lang="en-US" sz="2800" dirty="0"/>
              <a:t> </a:t>
            </a:r>
            <a:r>
              <a:rPr lang="en-US" sz="2800" dirty="0" err="1"/>
              <a:t>tổng</a:t>
            </a:r>
            <a:r>
              <a:rPr lang="en-US" sz="2800" dirty="0"/>
              <a:t> </a:t>
            </a:r>
            <a:r>
              <a:rPr lang="en-US" sz="2800" dirty="0" err="1"/>
              <a:t>số</a:t>
            </a:r>
            <a:r>
              <a:rPr lang="en-US" sz="2800" dirty="0"/>
              <a:t> </a:t>
            </a:r>
            <a:r>
              <a:rPr lang="en-US" sz="2800" dirty="0" err="1"/>
              <a:t>lít</a:t>
            </a:r>
            <a:r>
              <a:rPr lang="en-US" sz="2800" dirty="0"/>
              <a:t> </a:t>
            </a:r>
            <a:r>
              <a:rPr lang="en-US" sz="2800" dirty="0" err="1"/>
              <a:t>nước</a:t>
            </a:r>
            <a:r>
              <a:rPr lang="en-US" sz="2800" dirty="0"/>
              <a:t> ở </a:t>
            </a:r>
            <a:r>
              <a:rPr lang="en-US" sz="2800" dirty="0" err="1"/>
              <a:t>các</a:t>
            </a:r>
            <a:r>
              <a:rPr lang="en-US" sz="2800" dirty="0"/>
              <a:t> ca </a:t>
            </a:r>
            <a:r>
              <a:rPr lang="en-US" sz="2800" dirty="0" err="1"/>
              <a:t>bên</a:t>
            </a:r>
            <a:r>
              <a:rPr lang="en-US" sz="2800" dirty="0"/>
              <a:t> </a:t>
            </a:r>
            <a:r>
              <a:rPr lang="en-US" sz="2800" dirty="0" err="1"/>
              <a:t>cạnh</a:t>
            </a:r>
            <a:r>
              <a:rPr lang="en-US" sz="2800" dirty="0"/>
              <a:t> (</a:t>
            </a:r>
            <a:r>
              <a:rPr lang="en-US" sz="2800" dirty="0" err="1"/>
              <a:t>như</a:t>
            </a:r>
            <a:r>
              <a:rPr lang="en-US" sz="2800" dirty="0"/>
              <a:t> </a:t>
            </a:r>
            <a:r>
              <a:rPr lang="en-US" sz="2800" dirty="0" err="1"/>
              <a:t>hình</a:t>
            </a:r>
            <a:r>
              <a:rPr lang="en-US" sz="2800" dirty="0"/>
              <a:t> </a:t>
            </a:r>
            <a:r>
              <a:rPr lang="en-US" sz="2800" dirty="0" err="1"/>
              <a:t>vẽ</a:t>
            </a:r>
            <a:r>
              <a:rPr lang="en-US" sz="2800" dirty="0"/>
              <a:t>).</a:t>
            </a:r>
          </a:p>
        </p:txBody>
      </p:sp>
      <p:sp>
        <p:nvSpPr>
          <p:cNvPr id="40" name="Oval 39">
            <a:extLst>
              <a:ext uri="{FF2B5EF4-FFF2-40B4-BE49-F238E27FC236}">
                <a16:creationId xmlns:a16="http://schemas.microsoft.com/office/drawing/2014/main" id="{370741EC-71BB-402D-9972-6F4E4437B564}"/>
              </a:ext>
            </a:extLst>
          </p:cNvPr>
          <p:cNvSpPr/>
          <p:nvPr/>
        </p:nvSpPr>
        <p:spPr>
          <a:xfrm>
            <a:off x="769567" y="538121"/>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4</a:t>
            </a:r>
          </a:p>
        </p:txBody>
      </p:sp>
      <p:pic>
        <p:nvPicPr>
          <p:cNvPr id="20" name="Picture 19">
            <a:extLst>
              <a:ext uri="{FF2B5EF4-FFF2-40B4-BE49-F238E27FC236}">
                <a16:creationId xmlns:a16="http://schemas.microsoft.com/office/drawing/2014/main" id="{295488FC-DF28-42ED-B7C5-333FC00A61F9}"/>
              </a:ext>
            </a:extLst>
          </p:cNvPr>
          <p:cNvPicPr>
            <a:picLocks noChangeAspect="1"/>
          </p:cNvPicPr>
          <p:nvPr/>
        </p:nvPicPr>
        <p:blipFill>
          <a:blip r:embed="rId4"/>
          <a:stretch>
            <a:fillRect/>
          </a:stretch>
        </p:blipFill>
        <p:spPr>
          <a:xfrm>
            <a:off x="1031177" y="1843286"/>
            <a:ext cx="9904445" cy="4023021"/>
          </a:xfrm>
          <a:prstGeom prst="rect">
            <a:avLst/>
          </a:prstGeom>
        </p:spPr>
      </p:pic>
    </p:spTree>
    <p:custDataLst>
      <p:tags r:id="rId1"/>
    </p:custDataLst>
    <p:extLst>
      <p:ext uri="{BB962C8B-B14F-4D97-AF65-F5344CB8AC3E}">
        <p14:creationId xmlns:p14="http://schemas.microsoft.com/office/powerpoint/2010/main" val="1206177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95488FC-DF28-42ED-B7C5-333FC00A61F9}"/>
              </a:ext>
            </a:extLst>
          </p:cNvPr>
          <p:cNvPicPr>
            <a:picLocks noChangeAspect="1"/>
          </p:cNvPicPr>
          <p:nvPr/>
        </p:nvPicPr>
        <p:blipFill>
          <a:blip r:embed="rId4"/>
          <a:stretch>
            <a:fillRect/>
          </a:stretch>
        </p:blipFill>
        <p:spPr>
          <a:xfrm>
            <a:off x="2574534" y="511837"/>
            <a:ext cx="7042932" cy="2860722"/>
          </a:xfrm>
          <a:prstGeom prst="rect">
            <a:avLst/>
          </a:prstGeom>
        </p:spPr>
      </p:pic>
      <p:sp>
        <p:nvSpPr>
          <p:cNvPr id="5" name="TextBox 4">
            <a:extLst>
              <a:ext uri="{FF2B5EF4-FFF2-40B4-BE49-F238E27FC236}">
                <a16:creationId xmlns:a16="http://schemas.microsoft.com/office/drawing/2014/main" id="{CA048B36-B9E8-4382-8399-E81B9BD8C03A}"/>
              </a:ext>
            </a:extLst>
          </p:cNvPr>
          <p:cNvSpPr txBox="1"/>
          <p:nvPr/>
        </p:nvSpPr>
        <p:spPr>
          <a:xfrm>
            <a:off x="985632" y="2855551"/>
            <a:ext cx="1373621" cy="618374"/>
          </a:xfrm>
          <a:prstGeom prst="rect">
            <a:avLst/>
          </a:prstGeom>
          <a:noFill/>
        </p:spPr>
        <p:txBody>
          <a:bodyPr wrap="square" rtlCol="0">
            <a:spAutoFit/>
          </a:bodyPr>
          <a:lstStyle/>
          <a:p>
            <a:pPr algn="just">
              <a:lnSpc>
                <a:spcPct val="150000"/>
              </a:lnSpc>
            </a:pPr>
            <a:r>
              <a:rPr lang="en-US" sz="2600" dirty="0"/>
              <a:t>a) </a:t>
            </a:r>
            <a:r>
              <a:rPr lang="en-US" sz="2600" dirty="0" err="1"/>
              <a:t>Số</a:t>
            </a:r>
            <a:r>
              <a:rPr lang="en-US" sz="2600" dirty="0"/>
              <a:t>?</a:t>
            </a:r>
          </a:p>
        </p:txBody>
      </p:sp>
      <p:graphicFrame>
        <p:nvGraphicFramePr>
          <p:cNvPr id="6" name="Table 5">
            <a:extLst>
              <a:ext uri="{FF2B5EF4-FFF2-40B4-BE49-F238E27FC236}">
                <a16:creationId xmlns:a16="http://schemas.microsoft.com/office/drawing/2014/main" id="{100F672D-2AA1-41E2-90E4-0B8A9AF38418}"/>
              </a:ext>
            </a:extLst>
          </p:cNvPr>
          <p:cNvGraphicFramePr>
            <a:graphicFrameLocks noGrp="1"/>
          </p:cNvGraphicFramePr>
          <p:nvPr>
            <p:extLst>
              <p:ext uri="{D42A27DB-BD31-4B8C-83A1-F6EECF244321}">
                <p14:modId xmlns:p14="http://schemas.microsoft.com/office/powerpoint/2010/main" val="842654754"/>
              </p:ext>
            </p:extLst>
          </p:nvPr>
        </p:nvGraphicFramePr>
        <p:xfrm>
          <a:off x="2296392" y="3552359"/>
          <a:ext cx="7599216" cy="1384680"/>
        </p:xfrm>
        <a:graphic>
          <a:graphicData uri="http://schemas.openxmlformats.org/drawingml/2006/table">
            <a:tbl>
              <a:tblPr firstRow="1" bandRow="1">
                <a:tableStyleId>{5C22544A-7EE6-4342-B048-85BDC9FD1C3A}</a:tableStyleId>
              </a:tblPr>
              <a:tblGrid>
                <a:gridCol w="1972197">
                  <a:extLst>
                    <a:ext uri="{9D8B030D-6E8A-4147-A177-3AD203B41FA5}">
                      <a16:colId xmlns:a16="http://schemas.microsoft.com/office/drawing/2014/main" val="1092565331"/>
                    </a:ext>
                  </a:extLst>
                </a:gridCol>
                <a:gridCol w="1459580">
                  <a:extLst>
                    <a:ext uri="{9D8B030D-6E8A-4147-A177-3AD203B41FA5}">
                      <a16:colId xmlns:a16="http://schemas.microsoft.com/office/drawing/2014/main" val="1687512118"/>
                    </a:ext>
                  </a:extLst>
                </a:gridCol>
                <a:gridCol w="1477843">
                  <a:extLst>
                    <a:ext uri="{9D8B030D-6E8A-4147-A177-3AD203B41FA5}">
                      <a16:colId xmlns:a16="http://schemas.microsoft.com/office/drawing/2014/main" val="1115789471"/>
                    </a:ext>
                  </a:extLst>
                </a:gridCol>
                <a:gridCol w="1305667">
                  <a:extLst>
                    <a:ext uri="{9D8B030D-6E8A-4147-A177-3AD203B41FA5}">
                      <a16:colId xmlns:a16="http://schemas.microsoft.com/office/drawing/2014/main" val="304400552"/>
                    </a:ext>
                  </a:extLst>
                </a:gridCol>
                <a:gridCol w="1383929">
                  <a:extLst>
                    <a:ext uri="{9D8B030D-6E8A-4147-A177-3AD203B41FA5}">
                      <a16:colId xmlns:a16="http://schemas.microsoft.com/office/drawing/2014/main" val="4068530104"/>
                    </a:ext>
                  </a:extLst>
                </a:gridCol>
              </a:tblGrid>
              <a:tr h="693454">
                <a:tc>
                  <a:txBody>
                    <a:bodyPr/>
                    <a:lstStyle/>
                    <a:p>
                      <a:pPr algn="ctr"/>
                      <a:r>
                        <a:rPr lang="en-US" sz="2600" b="0" dirty="0" err="1">
                          <a:solidFill>
                            <a:schemeClr val="tx1"/>
                          </a:solidFill>
                        </a:rPr>
                        <a:t>Đồ</a:t>
                      </a:r>
                      <a:r>
                        <a:rPr lang="en-US" sz="2600" b="0" dirty="0">
                          <a:solidFill>
                            <a:schemeClr val="tx1"/>
                          </a:solidFill>
                        </a:rPr>
                        <a:t> </a:t>
                      </a:r>
                      <a:r>
                        <a:rPr lang="en-US" sz="2600" b="0" dirty="0" err="1">
                          <a:solidFill>
                            <a:schemeClr val="tx1"/>
                          </a:solidFill>
                        </a:rPr>
                        <a:t>vật</a:t>
                      </a:r>
                      <a:endParaRPr lang="en-US" sz="2600" b="0" dirty="0">
                        <a:solidFill>
                          <a:schemeClr val="tx1"/>
                        </a:solidFill>
                      </a:endParaRPr>
                    </a:p>
                  </a:txBody>
                  <a:tcPr anchor="ctr">
                    <a:solidFill>
                      <a:schemeClr val="accent1">
                        <a:lumMod val="60000"/>
                        <a:lumOff val="40000"/>
                      </a:schemeClr>
                    </a:solidFill>
                  </a:tcPr>
                </a:tc>
                <a:tc>
                  <a:txBody>
                    <a:bodyPr/>
                    <a:lstStyle/>
                    <a:p>
                      <a:pPr algn="ctr"/>
                      <a:r>
                        <a:rPr lang="en-US" sz="2600" b="0" dirty="0" err="1">
                          <a:solidFill>
                            <a:schemeClr val="tx1"/>
                          </a:solidFill>
                        </a:rPr>
                        <a:t>Bình</a:t>
                      </a:r>
                      <a:endParaRPr lang="en-US" sz="2600" b="0" dirty="0">
                        <a:solidFill>
                          <a:schemeClr val="tx1"/>
                        </a:solidFill>
                      </a:endParaRPr>
                    </a:p>
                  </a:txBody>
                  <a:tcPr anchor="ctr">
                    <a:solidFill>
                      <a:schemeClr val="accent6">
                        <a:lumMod val="40000"/>
                        <a:lumOff val="60000"/>
                      </a:schemeClr>
                    </a:solidFill>
                  </a:tcPr>
                </a:tc>
                <a:tc>
                  <a:txBody>
                    <a:bodyPr/>
                    <a:lstStyle/>
                    <a:p>
                      <a:pPr algn="ctr"/>
                      <a:r>
                        <a:rPr lang="en-US" sz="2600" b="0" dirty="0" err="1">
                          <a:solidFill>
                            <a:schemeClr val="tx1"/>
                          </a:solidFill>
                        </a:rPr>
                        <a:t>Ấm</a:t>
                      </a:r>
                      <a:endParaRPr lang="en-US" sz="2600" b="0" dirty="0">
                        <a:solidFill>
                          <a:schemeClr val="tx1"/>
                        </a:solidFill>
                      </a:endParaRPr>
                    </a:p>
                  </a:txBody>
                  <a:tcPr anchor="ctr">
                    <a:solidFill>
                      <a:schemeClr val="accent6">
                        <a:lumMod val="40000"/>
                        <a:lumOff val="60000"/>
                      </a:schemeClr>
                    </a:solidFill>
                  </a:tcPr>
                </a:tc>
                <a:tc>
                  <a:txBody>
                    <a:bodyPr/>
                    <a:lstStyle/>
                    <a:p>
                      <a:pPr algn="ctr"/>
                      <a:r>
                        <a:rPr lang="en-US" sz="2600" b="0" dirty="0" err="1">
                          <a:solidFill>
                            <a:schemeClr val="tx1"/>
                          </a:solidFill>
                        </a:rPr>
                        <a:t>Xô</a:t>
                      </a:r>
                      <a:endParaRPr lang="en-US" sz="2600" b="0" dirty="0">
                        <a:solidFill>
                          <a:schemeClr val="tx1"/>
                        </a:solidFill>
                      </a:endParaRPr>
                    </a:p>
                  </a:txBody>
                  <a:tcPr anchor="ctr">
                    <a:solidFill>
                      <a:schemeClr val="accent6">
                        <a:lumMod val="40000"/>
                        <a:lumOff val="60000"/>
                      </a:schemeClr>
                    </a:solidFill>
                  </a:tcPr>
                </a:tc>
                <a:tc>
                  <a:txBody>
                    <a:bodyPr/>
                    <a:lstStyle/>
                    <a:p>
                      <a:pPr algn="ctr"/>
                      <a:r>
                        <a:rPr lang="en-US" sz="2600" b="0" dirty="0">
                          <a:solidFill>
                            <a:schemeClr val="tx1"/>
                          </a:solidFill>
                        </a:rPr>
                        <a:t>Can</a:t>
                      </a:r>
                    </a:p>
                  </a:txBody>
                  <a:tcPr anchor="ctr">
                    <a:solidFill>
                      <a:schemeClr val="accent6">
                        <a:lumMod val="40000"/>
                        <a:lumOff val="60000"/>
                      </a:schemeClr>
                    </a:solidFill>
                  </a:tcPr>
                </a:tc>
                <a:extLst>
                  <a:ext uri="{0D108BD9-81ED-4DB2-BD59-A6C34878D82A}">
                    <a16:rowId xmlns:a16="http://schemas.microsoft.com/office/drawing/2014/main" val="3807395153"/>
                  </a:ext>
                </a:extLst>
              </a:tr>
              <a:tr h="691226">
                <a:tc>
                  <a:txBody>
                    <a:bodyPr/>
                    <a:lstStyle/>
                    <a:p>
                      <a:pPr algn="ctr"/>
                      <a:r>
                        <a:rPr lang="en-US" sz="2600" b="0" dirty="0" err="1">
                          <a:solidFill>
                            <a:schemeClr val="tx1"/>
                          </a:solidFill>
                        </a:rPr>
                        <a:t>Số</a:t>
                      </a:r>
                      <a:r>
                        <a:rPr lang="en-US" sz="2600" b="0" dirty="0">
                          <a:solidFill>
                            <a:schemeClr val="tx1"/>
                          </a:solidFill>
                        </a:rPr>
                        <a:t> </a:t>
                      </a:r>
                      <a:r>
                        <a:rPr lang="en-US" sz="2600" b="0" dirty="0" err="1">
                          <a:solidFill>
                            <a:schemeClr val="tx1"/>
                          </a:solidFill>
                        </a:rPr>
                        <a:t>lít</a:t>
                      </a:r>
                      <a:r>
                        <a:rPr lang="en-US" sz="2600" b="0" dirty="0">
                          <a:solidFill>
                            <a:schemeClr val="tx1"/>
                          </a:solidFill>
                        </a:rPr>
                        <a:t> </a:t>
                      </a:r>
                      <a:r>
                        <a:rPr lang="en-US" sz="2600" b="0" dirty="0" err="1">
                          <a:solidFill>
                            <a:schemeClr val="tx1"/>
                          </a:solidFill>
                        </a:rPr>
                        <a:t>nước</a:t>
                      </a:r>
                      <a:endParaRPr lang="en-US" sz="2600" b="0" dirty="0">
                        <a:solidFill>
                          <a:schemeClr val="tx1"/>
                        </a:solidFill>
                      </a:endParaRPr>
                    </a:p>
                  </a:txBody>
                  <a:tcPr anchor="ctr">
                    <a:solidFill>
                      <a:schemeClr val="accent1">
                        <a:lumMod val="60000"/>
                        <a:lumOff val="40000"/>
                      </a:schemeClr>
                    </a:solidFill>
                  </a:tcPr>
                </a:tc>
                <a:tc>
                  <a:txBody>
                    <a:bodyPr/>
                    <a:lstStyle/>
                    <a:p>
                      <a:pPr algn="ctr"/>
                      <a:r>
                        <a:rPr lang="en-US" sz="2600" b="0" dirty="0">
                          <a:solidFill>
                            <a:schemeClr val="tx1"/>
                          </a:solidFill>
                        </a:rPr>
                        <a:t>2</a:t>
                      </a:r>
                    </a:p>
                  </a:txBody>
                  <a:tcPr anchor="ctr">
                    <a:solidFill>
                      <a:schemeClr val="accent6">
                        <a:lumMod val="40000"/>
                        <a:lumOff val="60000"/>
                      </a:schemeClr>
                    </a:solidFill>
                  </a:tcPr>
                </a:tc>
                <a:tc>
                  <a:txBody>
                    <a:bodyPr/>
                    <a:lstStyle/>
                    <a:p>
                      <a:pPr algn="ctr"/>
                      <a:r>
                        <a:rPr lang="en-US" sz="2600" b="0" dirty="0">
                          <a:solidFill>
                            <a:schemeClr val="tx1"/>
                          </a:solidFill>
                        </a:rPr>
                        <a:t>?</a:t>
                      </a:r>
                    </a:p>
                  </a:txBody>
                  <a:tcPr anchor="ctr">
                    <a:solidFill>
                      <a:schemeClr val="accent6">
                        <a:lumMod val="40000"/>
                        <a:lumOff val="60000"/>
                      </a:schemeClr>
                    </a:solidFill>
                  </a:tcPr>
                </a:tc>
                <a:tc>
                  <a:txBody>
                    <a:bodyPr/>
                    <a:lstStyle/>
                    <a:p>
                      <a:pPr algn="ctr"/>
                      <a:r>
                        <a:rPr lang="en-US" sz="2600" b="0" dirty="0">
                          <a:solidFill>
                            <a:schemeClr val="tx1"/>
                          </a:solidFill>
                        </a:rPr>
                        <a:t>?</a:t>
                      </a:r>
                    </a:p>
                  </a:txBody>
                  <a:tcPr anchor="ctr">
                    <a:solidFill>
                      <a:schemeClr val="accent6">
                        <a:lumMod val="40000"/>
                        <a:lumOff val="60000"/>
                      </a:schemeClr>
                    </a:solidFill>
                  </a:tcPr>
                </a:tc>
                <a:tc>
                  <a:txBody>
                    <a:bodyPr/>
                    <a:lstStyle/>
                    <a:p>
                      <a:pPr algn="ctr"/>
                      <a:r>
                        <a:rPr lang="en-US" sz="2600" b="0" dirty="0">
                          <a:solidFill>
                            <a:schemeClr val="tx1"/>
                          </a:solidFill>
                        </a:rPr>
                        <a:t>?</a:t>
                      </a:r>
                    </a:p>
                  </a:txBody>
                  <a:tcPr anchor="ctr">
                    <a:solidFill>
                      <a:schemeClr val="accent6">
                        <a:lumMod val="40000"/>
                        <a:lumOff val="60000"/>
                      </a:schemeClr>
                    </a:solidFill>
                  </a:tcPr>
                </a:tc>
                <a:extLst>
                  <a:ext uri="{0D108BD9-81ED-4DB2-BD59-A6C34878D82A}">
                    <a16:rowId xmlns:a16="http://schemas.microsoft.com/office/drawing/2014/main" val="1594055841"/>
                  </a:ext>
                </a:extLst>
              </a:tr>
            </a:tbl>
          </a:graphicData>
        </a:graphic>
      </p:graphicFrame>
      <p:sp>
        <p:nvSpPr>
          <p:cNvPr id="7" name="TextBox 6">
            <a:extLst>
              <a:ext uri="{FF2B5EF4-FFF2-40B4-BE49-F238E27FC236}">
                <a16:creationId xmlns:a16="http://schemas.microsoft.com/office/drawing/2014/main" id="{28671518-51EC-4CE2-960D-F7331A989FA8}"/>
              </a:ext>
            </a:extLst>
          </p:cNvPr>
          <p:cNvSpPr txBox="1"/>
          <p:nvPr/>
        </p:nvSpPr>
        <p:spPr>
          <a:xfrm>
            <a:off x="6297325" y="4331471"/>
            <a:ext cx="385042" cy="523220"/>
          </a:xfrm>
          <a:prstGeom prst="rect">
            <a:avLst/>
          </a:prstGeom>
          <a:solidFill>
            <a:schemeClr val="accent6">
              <a:lumMod val="40000"/>
              <a:lumOff val="60000"/>
            </a:schemeClr>
          </a:solidFill>
        </p:spPr>
        <p:txBody>
          <a:bodyPr wrap="none" rtlCol="0">
            <a:spAutoFit/>
          </a:bodyPr>
          <a:lstStyle/>
          <a:p>
            <a:r>
              <a:rPr lang="en-US" sz="2800" dirty="0">
                <a:solidFill>
                  <a:srgbClr val="FF0000"/>
                </a:solidFill>
              </a:rPr>
              <a:t>3</a:t>
            </a:r>
          </a:p>
        </p:txBody>
      </p:sp>
      <p:sp>
        <p:nvSpPr>
          <p:cNvPr id="9" name="TextBox 8">
            <a:extLst>
              <a:ext uri="{FF2B5EF4-FFF2-40B4-BE49-F238E27FC236}">
                <a16:creationId xmlns:a16="http://schemas.microsoft.com/office/drawing/2014/main" id="{2367CDF7-4197-4519-BAED-24827161566A}"/>
              </a:ext>
            </a:extLst>
          </p:cNvPr>
          <p:cNvSpPr txBox="1"/>
          <p:nvPr/>
        </p:nvSpPr>
        <p:spPr>
          <a:xfrm>
            <a:off x="7664162" y="4314135"/>
            <a:ext cx="385042" cy="523220"/>
          </a:xfrm>
          <a:prstGeom prst="rect">
            <a:avLst/>
          </a:prstGeom>
          <a:solidFill>
            <a:schemeClr val="accent6">
              <a:lumMod val="40000"/>
              <a:lumOff val="60000"/>
            </a:schemeClr>
          </a:solidFill>
        </p:spPr>
        <p:txBody>
          <a:bodyPr wrap="none" rtlCol="0">
            <a:spAutoFit/>
          </a:bodyPr>
          <a:lstStyle/>
          <a:p>
            <a:r>
              <a:rPr lang="en-US" sz="2800" dirty="0">
                <a:solidFill>
                  <a:srgbClr val="FF0000"/>
                </a:solidFill>
              </a:rPr>
              <a:t>5</a:t>
            </a:r>
          </a:p>
        </p:txBody>
      </p:sp>
      <p:sp>
        <p:nvSpPr>
          <p:cNvPr id="10" name="TextBox 9">
            <a:extLst>
              <a:ext uri="{FF2B5EF4-FFF2-40B4-BE49-F238E27FC236}">
                <a16:creationId xmlns:a16="http://schemas.microsoft.com/office/drawing/2014/main" id="{5788EE87-9AB7-4574-B8EB-D0FB5E17A715}"/>
              </a:ext>
            </a:extLst>
          </p:cNvPr>
          <p:cNvSpPr txBox="1"/>
          <p:nvPr/>
        </p:nvSpPr>
        <p:spPr>
          <a:xfrm>
            <a:off x="9031000" y="4331471"/>
            <a:ext cx="385042" cy="523220"/>
          </a:xfrm>
          <a:prstGeom prst="rect">
            <a:avLst/>
          </a:prstGeom>
          <a:solidFill>
            <a:schemeClr val="accent6">
              <a:lumMod val="40000"/>
              <a:lumOff val="60000"/>
            </a:schemeClr>
          </a:solidFill>
        </p:spPr>
        <p:txBody>
          <a:bodyPr wrap="none" rtlCol="0">
            <a:spAutoFit/>
          </a:bodyPr>
          <a:lstStyle/>
          <a:p>
            <a:r>
              <a:rPr lang="en-US" sz="2800" dirty="0">
                <a:solidFill>
                  <a:srgbClr val="FF0000"/>
                </a:solidFill>
              </a:rPr>
              <a:t>7</a:t>
            </a:r>
          </a:p>
        </p:txBody>
      </p:sp>
      <p:sp>
        <p:nvSpPr>
          <p:cNvPr id="11" name="TextBox 10">
            <a:extLst>
              <a:ext uri="{FF2B5EF4-FFF2-40B4-BE49-F238E27FC236}">
                <a16:creationId xmlns:a16="http://schemas.microsoft.com/office/drawing/2014/main" id="{8114913F-9593-4475-8A75-9DC17A12E1C8}"/>
              </a:ext>
            </a:extLst>
          </p:cNvPr>
          <p:cNvSpPr txBox="1"/>
          <p:nvPr/>
        </p:nvSpPr>
        <p:spPr>
          <a:xfrm>
            <a:off x="985633" y="5116839"/>
            <a:ext cx="5986668" cy="1218539"/>
          </a:xfrm>
          <a:prstGeom prst="rect">
            <a:avLst/>
          </a:prstGeom>
          <a:noFill/>
        </p:spPr>
        <p:txBody>
          <a:bodyPr wrap="square" rtlCol="0">
            <a:spAutoFit/>
          </a:bodyPr>
          <a:lstStyle/>
          <a:p>
            <a:pPr algn="just">
              <a:lnSpc>
                <a:spcPct val="150000"/>
              </a:lnSpc>
            </a:pPr>
            <a:r>
              <a:rPr lang="en-US" sz="2600" dirty="0"/>
              <a:t>b) </a:t>
            </a:r>
            <a:r>
              <a:rPr lang="en-US" sz="2600" dirty="0" err="1"/>
              <a:t>Đồ</a:t>
            </a:r>
            <a:r>
              <a:rPr lang="en-US" sz="2600" dirty="0"/>
              <a:t> </a:t>
            </a:r>
            <a:r>
              <a:rPr lang="en-US" sz="2600" dirty="0" err="1"/>
              <a:t>vật</a:t>
            </a:r>
            <a:r>
              <a:rPr lang="en-US" sz="2600" dirty="0"/>
              <a:t> </a:t>
            </a:r>
            <a:r>
              <a:rPr lang="en-US" sz="2600" dirty="0" err="1"/>
              <a:t>nào</a:t>
            </a:r>
            <a:r>
              <a:rPr lang="en-US" sz="2600" dirty="0"/>
              <a:t> </a:t>
            </a:r>
            <a:r>
              <a:rPr lang="en-US" sz="2600" dirty="0" err="1"/>
              <a:t>đựng</a:t>
            </a:r>
            <a:r>
              <a:rPr lang="en-US" sz="2600" dirty="0"/>
              <a:t> </a:t>
            </a:r>
            <a:r>
              <a:rPr lang="en-US" sz="2600" dirty="0" err="1"/>
              <a:t>nhiều</a:t>
            </a:r>
            <a:r>
              <a:rPr lang="en-US" sz="2600" dirty="0"/>
              <a:t> </a:t>
            </a:r>
            <a:r>
              <a:rPr lang="en-US" sz="2600" dirty="0" err="1"/>
              <a:t>nước</a:t>
            </a:r>
            <a:r>
              <a:rPr lang="en-US" sz="2600" dirty="0"/>
              <a:t> </a:t>
            </a:r>
            <a:r>
              <a:rPr lang="en-US" sz="2600" dirty="0" err="1"/>
              <a:t>nhất</a:t>
            </a:r>
            <a:r>
              <a:rPr lang="en-US" sz="2600" dirty="0"/>
              <a:t>?</a:t>
            </a:r>
          </a:p>
          <a:p>
            <a:pPr algn="just">
              <a:lnSpc>
                <a:spcPct val="150000"/>
              </a:lnSpc>
            </a:pPr>
            <a:r>
              <a:rPr lang="en-US" sz="2600" dirty="0"/>
              <a:t>    </a:t>
            </a:r>
            <a:r>
              <a:rPr lang="en-US" sz="2600" dirty="0" err="1"/>
              <a:t>Đồ</a:t>
            </a:r>
            <a:r>
              <a:rPr lang="en-US" sz="2600" dirty="0"/>
              <a:t> </a:t>
            </a:r>
            <a:r>
              <a:rPr lang="en-US" sz="2600" dirty="0" err="1"/>
              <a:t>vật</a:t>
            </a:r>
            <a:r>
              <a:rPr lang="en-US" sz="2600" dirty="0"/>
              <a:t> </a:t>
            </a:r>
            <a:r>
              <a:rPr lang="en-US" sz="2600" dirty="0" err="1"/>
              <a:t>nào</a:t>
            </a:r>
            <a:r>
              <a:rPr lang="en-US" sz="2600" dirty="0"/>
              <a:t> </a:t>
            </a:r>
            <a:r>
              <a:rPr lang="en-US" sz="2600" dirty="0" err="1"/>
              <a:t>đựng</a:t>
            </a:r>
            <a:r>
              <a:rPr lang="en-US" sz="2600" dirty="0"/>
              <a:t> </a:t>
            </a:r>
            <a:r>
              <a:rPr lang="en-US" sz="2600" dirty="0" err="1"/>
              <a:t>ít</a:t>
            </a:r>
            <a:r>
              <a:rPr lang="en-US" sz="2600" dirty="0"/>
              <a:t> </a:t>
            </a:r>
            <a:r>
              <a:rPr lang="en-US" sz="2600" dirty="0" err="1"/>
              <a:t>nước</a:t>
            </a:r>
            <a:r>
              <a:rPr lang="en-US" sz="2600" dirty="0"/>
              <a:t> </a:t>
            </a:r>
            <a:r>
              <a:rPr lang="en-US" sz="2600" dirty="0" err="1"/>
              <a:t>nhất</a:t>
            </a:r>
            <a:r>
              <a:rPr lang="en-US" sz="2600" dirty="0"/>
              <a:t>?</a:t>
            </a:r>
          </a:p>
        </p:txBody>
      </p:sp>
      <p:sp>
        <p:nvSpPr>
          <p:cNvPr id="12" name="TextBox 11">
            <a:extLst>
              <a:ext uri="{FF2B5EF4-FFF2-40B4-BE49-F238E27FC236}">
                <a16:creationId xmlns:a16="http://schemas.microsoft.com/office/drawing/2014/main" id="{EB787ADF-3F2A-4996-A59A-E9B829349BEF}"/>
              </a:ext>
            </a:extLst>
          </p:cNvPr>
          <p:cNvSpPr txBox="1"/>
          <p:nvPr/>
        </p:nvSpPr>
        <p:spPr>
          <a:xfrm>
            <a:off x="6983296" y="5127624"/>
            <a:ext cx="3246553" cy="1323952"/>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è"/>
            </a:pPr>
            <a:r>
              <a:rPr lang="en-US" sz="2600" dirty="0">
                <a:solidFill>
                  <a:srgbClr val="FF0000"/>
                </a:solidFill>
              </a:rPr>
              <a:t>Can (7 </a:t>
            </a:r>
            <a:r>
              <a:rPr lang="en-US" sz="2800" b="1" i="1" dirty="0">
                <a:solidFill>
                  <a:srgbClr val="FF0000"/>
                </a:solidFill>
                <a:latin typeface="Book Antiqua" panose="02040602050305030304" pitchFamily="18" charset="0"/>
              </a:rPr>
              <a:t>l </a:t>
            </a:r>
            <a:r>
              <a:rPr lang="en-US" sz="2800" dirty="0" err="1">
                <a:solidFill>
                  <a:srgbClr val="FF0000"/>
                </a:solidFill>
              </a:rPr>
              <a:t>nước</a:t>
            </a:r>
            <a:r>
              <a:rPr lang="en-US" sz="2600" dirty="0">
                <a:solidFill>
                  <a:srgbClr val="FF0000"/>
                </a:solidFill>
              </a:rPr>
              <a:t>)</a:t>
            </a:r>
          </a:p>
          <a:p>
            <a:pPr marL="457200" indent="-457200" algn="just">
              <a:lnSpc>
                <a:spcPct val="150000"/>
              </a:lnSpc>
              <a:buFont typeface="Wingdings" panose="05000000000000000000" pitchFamily="2" charset="2"/>
              <a:buChar char="è"/>
            </a:pPr>
            <a:r>
              <a:rPr lang="en-US" sz="2600" dirty="0" err="1">
                <a:solidFill>
                  <a:srgbClr val="FF0000"/>
                </a:solidFill>
              </a:rPr>
              <a:t>Bình</a:t>
            </a:r>
            <a:r>
              <a:rPr lang="en-US" sz="2600" dirty="0">
                <a:solidFill>
                  <a:srgbClr val="FF0000"/>
                </a:solidFill>
              </a:rPr>
              <a:t> (2 </a:t>
            </a:r>
            <a:r>
              <a:rPr lang="en-US" sz="2800" b="1" i="1" dirty="0">
                <a:solidFill>
                  <a:srgbClr val="FF0000"/>
                </a:solidFill>
                <a:latin typeface="Book Antiqua" panose="02040602050305030304" pitchFamily="18" charset="0"/>
              </a:rPr>
              <a:t>l </a:t>
            </a:r>
            <a:r>
              <a:rPr lang="en-US" sz="2800" dirty="0" err="1">
                <a:solidFill>
                  <a:srgbClr val="FF0000"/>
                </a:solidFill>
              </a:rPr>
              <a:t>nước</a:t>
            </a:r>
            <a:r>
              <a:rPr lang="en-US" sz="2600" dirty="0">
                <a:solidFill>
                  <a:srgbClr val="FF0000"/>
                </a:solidFill>
              </a:rPr>
              <a:t>)</a:t>
            </a:r>
          </a:p>
        </p:txBody>
      </p:sp>
    </p:spTree>
    <p:custDataLst>
      <p:tags r:id="rId1"/>
    </p:custDataLst>
    <p:extLst>
      <p:ext uri="{BB962C8B-B14F-4D97-AF65-F5344CB8AC3E}">
        <p14:creationId xmlns:p14="http://schemas.microsoft.com/office/powerpoint/2010/main" val="32894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wipe(down)">
                                      <p:cBhvr>
                                        <p:cTn id="32" dur="500"/>
                                        <p:tgtEl>
                                          <p:spTgt spid="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fade">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523F44-0F84-423B-86B0-1BD57BDBE274}"/>
              </a:ext>
            </a:extLst>
          </p:cNvPr>
          <p:cNvSpPr txBox="1"/>
          <p:nvPr/>
        </p:nvSpPr>
        <p:spPr>
          <a:xfrm>
            <a:off x="1644560" y="272172"/>
            <a:ext cx="9582240" cy="1305165"/>
          </a:xfrm>
          <a:prstGeom prst="rect">
            <a:avLst/>
          </a:prstGeom>
          <a:noFill/>
        </p:spPr>
        <p:txBody>
          <a:bodyPr wrap="square" rtlCol="0">
            <a:spAutoFit/>
          </a:bodyPr>
          <a:lstStyle/>
          <a:p>
            <a:pPr>
              <a:lnSpc>
                <a:spcPct val="150000"/>
              </a:lnSpc>
            </a:pPr>
            <a:r>
              <a:rPr lang="en-US" sz="2800" dirty="0" err="1"/>
              <a:t>Trong</a:t>
            </a:r>
            <a:r>
              <a:rPr lang="en-US" sz="2800" dirty="0"/>
              <a:t> can </a:t>
            </a:r>
            <a:r>
              <a:rPr lang="en-US" sz="2800" dirty="0" err="1"/>
              <a:t>có</a:t>
            </a:r>
            <a:r>
              <a:rPr lang="en-US" sz="2800" dirty="0"/>
              <a:t> 15 </a:t>
            </a:r>
            <a:r>
              <a:rPr lang="en-US" sz="2800" b="1" i="1" dirty="0">
                <a:latin typeface="Book Antiqua" panose="02040602050305030304" pitchFamily="18" charset="0"/>
              </a:rPr>
              <a:t>l</a:t>
            </a:r>
            <a:r>
              <a:rPr lang="en-US" sz="2800" dirty="0"/>
              <a:t> </a:t>
            </a:r>
            <a:r>
              <a:rPr lang="en-US" sz="2800" dirty="0" err="1"/>
              <a:t>nước</a:t>
            </a:r>
            <a:r>
              <a:rPr lang="en-US" sz="2800" dirty="0"/>
              <a:t> </a:t>
            </a:r>
            <a:r>
              <a:rPr lang="en-US" sz="2800" dirty="0" err="1"/>
              <a:t>mắm</a:t>
            </a:r>
            <a:r>
              <a:rPr lang="en-US" sz="2800" dirty="0"/>
              <a:t>. </a:t>
            </a:r>
            <a:r>
              <a:rPr lang="en-US" sz="2800" dirty="0" err="1"/>
              <a:t>Mẹ</a:t>
            </a:r>
            <a:r>
              <a:rPr lang="en-US" sz="2800" dirty="0"/>
              <a:t> </a:t>
            </a:r>
            <a:r>
              <a:rPr lang="en-US" sz="2800" dirty="0" err="1"/>
              <a:t>đã</a:t>
            </a:r>
            <a:r>
              <a:rPr lang="en-US" sz="2800" dirty="0"/>
              <a:t> </a:t>
            </a:r>
            <a:r>
              <a:rPr lang="en-US" sz="2800" dirty="0" err="1"/>
              <a:t>rót</a:t>
            </a:r>
            <a:r>
              <a:rPr lang="en-US" sz="2800" dirty="0"/>
              <a:t> 7 </a:t>
            </a:r>
            <a:r>
              <a:rPr lang="en-US" sz="2800" b="1" i="1" dirty="0">
                <a:latin typeface="Book Antiqua" panose="02040602050305030304" pitchFamily="18" charset="0"/>
              </a:rPr>
              <a:t>l</a:t>
            </a:r>
            <a:r>
              <a:rPr lang="en-US" sz="2800" dirty="0"/>
              <a:t> </a:t>
            </a:r>
            <a:r>
              <a:rPr lang="en-US" sz="2800" dirty="0" err="1"/>
              <a:t>nước</a:t>
            </a:r>
            <a:r>
              <a:rPr lang="en-US" sz="2800" dirty="0"/>
              <a:t> </a:t>
            </a:r>
            <a:r>
              <a:rPr lang="en-US" sz="2800" dirty="0" err="1"/>
              <a:t>mắm</a:t>
            </a:r>
            <a:r>
              <a:rPr lang="en-US" sz="2800" dirty="0"/>
              <a:t> </a:t>
            </a:r>
            <a:r>
              <a:rPr lang="en-US" sz="2800" dirty="0" err="1"/>
              <a:t>vào</a:t>
            </a:r>
            <a:r>
              <a:rPr lang="en-US" sz="2800" dirty="0"/>
              <a:t> </a:t>
            </a:r>
            <a:r>
              <a:rPr lang="en-US" sz="2800" dirty="0" err="1"/>
              <a:t>các</a:t>
            </a:r>
            <a:r>
              <a:rPr lang="en-US" sz="2800" dirty="0"/>
              <a:t> chai. </a:t>
            </a:r>
            <a:r>
              <a:rPr lang="en-US" sz="2800" dirty="0" err="1"/>
              <a:t>Hỏi</a:t>
            </a:r>
            <a:r>
              <a:rPr lang="en-US" sz="2800" dirty="0"/>
              <a:t> </a:t>
            </a:r>
            <a:r>
              <a:rPr lang="en-US" sz="2800" dirty="0" err="1"/>
              <a:t>trong</a:t>
            </a:r>
            <a:r>
              <a:rPr lang="en-US" sz="2800" dirty="0"/>
              <a:t> can </a:t>
            </a:r>
            <a:r>
              <a:rPr lang="en-US" sz="2800" dirty="0" err="1"/>
              <a:t>còn</a:t>
            </a:r>
            <a:r>
              <a:rPr lang="en-US" sz="2800" dirty="0"/>
              <a:t> </a:t>
            </a:r>
            <a:r>
              <a:rPr lang="en-US" sz="2800" dirty="0" err="1"/>
              <a:t>lại</a:t>
            </a:r>
            <a:r>
              <a:rPr lang="en-US" sz="2800" dirty="0"/>
              <a:t> bao </a:t>
            </a:r>
            <a:r>
              <a:rPr lang="en-US" sz="2800" dirty="0" err="1"/>
              <a:t>nhiêu</a:t>
            </a:r>
            <a:r>
              <a:rPr lang="en-US" sz="2800" dirty="0"/>
              <a:t> </a:t>
            </a:r>
            <a:r>
              <a:rPr lang="en-US" sz="2800" dirty="0" err="1"/>
              <a:t>lít</a:t>
            </a:r>
            <a:r>
              <a:rPr lang="en-US" sz="2800" dirty="0"/>
              <a:t> </a:t>
            </a:r>
            <a:r>
              <a:rPr lang="en-US" sz="2800" dirty="0" err="1"/>
              <a:t>nước</a:t>
            </a:r>
            <a:r>
              <a:rPr lang="en-US" sz="2800" dirty="0"/>
              <a:t> </a:t>
            </a:r>
            <a:r>
              <a:rPr lang="en-US" sz="2800" dirty="0" err="1"/>
              <a:t>mắm</a:t>
            </a:r>
            <a:r>
              <a:rPr lang="en-US" sz="2800" dirty="0"/>
              <a:t>?</a:t>
            </a:r>
          </a:p>
        </p:txBody>
      </p:sp>
      <p:sp>
        <p:nvSpPr>
          <p:cNvPr id="3" name="Oval 2">
            <a:extLst>
              <a:ext uri="{FF2B5EF4-FFF2-40B4-BE49-F238E27FC236}">
                <a16:creationId xmlns:a16="http://schemas.microsoft.com/office/drawing/2014/main" id="{70D6F260-A30B-4164-9898-E898EA8C494F}"/>
              </a:ext>
            </a:extLst>
          </p:cNvPr>
          <p:cNvSpPr/>
          <p:nvPr/>
        </p:nvSpPr>
        <p:spPr>
          <a:xfrm>
            <a:off x="965200" y="663145"/>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5</a:t>
            </a:r>
          </a:p>
        </p:txBody>
      </p:sp>
      <p:pic>
        <p:nvPicPr>
          <p:cNvPr id="5" name="Picture 4">
            <a:extLst>
              <a:ext uri="{FF2B5EF4-FFF2-40B4-BE49-F238E27FC236}">
                <a16:creationId xmlns:a16="http://schemas.microsoft.com/office/drawing/2014/main" id="{9163041C-070E-4BC4-818A-9FFB1EBCC6BD}"/>
              </a:ext>
            </a:extLst>
          </p:cNvPr>
          <p:cNvPicPr>
            <a:picLocks noChangeAspect="1"/>
          </p:cNvPicPr>
          <p:nvPr/>
        </p:nvPicPr>
        <p:blipFill>
          <a:blip r:embed="rId4"/>
          <a:stretch>
            <a:fillRect/>
          </a:stretch>
        </p:blipFill>
        <p:spPr>
          <a:xfrm>
            <a:off x="7526358" y="1792865"/>
            <a:ext cx="3823545" cy="2876118"/>
          </a:xfrm>
          <a:prstGeom prst="rect">
            <a:avLst/>
          </a:prstGeom>
        </p:spPr>
      </p:pic>
      <p:sp>
        <p:nvSpPr>
          <p:cNvPr id="6" name="TextBox 5">
            <a:extLst>
              <a:ext uri="{FF2B5EF4-FFF2-40B4-BE49-F238E27FC236}">
                <a16:creationId xmlns:a16="http://schemas.microsoft.com/office/drawing/2014/main" id="{B2C55264-8CFD-498A-9D57-B7C0ED4AA8C8}"/>
              </a:ext>
            </a:extLst>
          </p:cNvPr>
          <p:cNvSpPr txBox="1"/>
          <p:nvPr/>
        </p:nvSpPr>
        <p:spPr>
          <a:xfrm>
            <a:off x="876556" y="1535772"/>
            <a:ext cx="4069517" cy="2432461"/>
          </a:xfrm>
          <a:prstGeom prst="rect">
            <a:avLst/>
          </a:prstGeom>
          <a:solidFill>
            <a:schemeClr val="bg1"/>
          </a:solidFill>
        </p:spPr>
        <p:txBody>
          <a:bodyPr wrap="square" rtlCol="0">
            <a:spAutoFit/>
          </a:bodyPr>
          <a:lstStyle/>
          <a:p>
            <a:pPr>
              <a:lnSpc>
                <a:spcPct val="150000"/>
              </a:lnSpc>
            </a:pPr>
            <a:r>
              <a:rPr lang="en-US" sz="2600" i="1" dirty="0" err="1">
                <a:solidFill>
                  <a:srgbClr val="FF0000"/>
                </a:solidFill>
              </a:rPr>
              <a:t>Tóm</a:t>
            </a:r>
            <a:r>
              <a:rPr lang="en-US" sz="2600" i="1" dirty="0">
                <a:solidFill>
                  <a:srgbClr val="FF0000"/>
                </a:solidFill>
              </a:rPr>
              <a:t> </a:t>
            </a:r>
            <a:r>
              <a:rPr lang="en-US" sz="2600" i="1" dirty="0" err="1">
                <a:solidFill>
                  <a:srgbClr val="FF0000"/>
                </a:solidFill>
              </a:rPr>
              <a:t>tắt</a:t>
            </a:r>
            <a:r>
              <a:rPr lang="en-US" sz="2600" i="1" dirty="0">
                <a:solidFill>
                  <a:srgbClr val="FF0000"/>
                </a:solidFill>
              </a:rPr>
              <a:t>:</a:t>
            </a:r>
          </a:p>
          <a:p>
            <a:pPr>
              <a:lnSpc>
                <a:spcPct val="150000"/>
              </a:lnSpc>
            </a:pPr>
            <a:r>
              <a:rPr lang="en-US" sz="2600" dirty="0" err="1"/>
              <a:t>Có</a:t>
            </a:r>
            <a:r>
              <a:rPr lang="en-US" sz="2600" dirty="0"/>
              <a:t>      : 15 </a:t>
            </a:r>
            <a:r>
              <a:rPr lang="en-US" sz="2600" b="1" i="1" dirty="0">
                <a:latin typeface="Book Antiqua" panose="02040602050305030304" pitchFamily="18" charset="0"/>
              </a:rPr>
              <a:t>l</a:t>
            </a:r>
            <a:r>
              <a:rPr lang="en-US" sz="2600" dirty="0"/>
              <a:t> </a:t>
            </a:r>
            <a:r>
              <a:rPr lang="en-US" sz="2600" dirty="0" err="1"/>
              <a:t>nước</a:t>
            </a:r>
            <a:r>
              <a:rPr lang="en-US" sz="2600" dirty="0"/>
              <a:t> </a:t>
            </a:r>
            <a:r>
              <a:rPr lang="en-US" sz="2600" dirty="0" err="1"/>
              <a:t>mắm</a:t>
            </a:r>
            <a:endParaRPr lang="en-US" sz="2600" dirty="0"/>
          </a:p>
          <a:p>
            <a:pPr>
              <a:lnSpc>
                <a:spcPct val="150000"/>
              </a:lnSpc>
            </a:pPr>
            <a:r>
              <a:rPr lang="en-US" sz="2600" dirty="0" err="1"/>
              <a:t>Đã</a:t>
            </a:r>
            <a:r>
              <a:rPr lang="en-US" sz="2600" dirty="0"/>
              <a:t> </a:t>
            </a:r>
            <a:r>
              <a:rPr lang="en-US" sz="2600" dirty="0" err="1"/>
              <a:t>rót</a:t>
            </a:r>
            <a:r>
              <a:rPr lang="en-US" sz="2600" dirty="0"/>
              <a:t> :   7 </a:t>
            </a:r>
            <a:r>
              <a:rPr lang="en-US" sz="2600" b="1" i="1" dirty="0">
                <a:latin typeface="Book Antiqua" panose="02040602050305030304" pitchFamily="18" charset="0"/>
              </a:rPr>
              <a:t>l</a:t>
            </a:r>
            <a:r>
              <a:rPr lang="en-US" sz="2600" dirty="0"/>
              <a:t> </a:t>
            </a:r>
            <a:r>
              <a:rPr lang="en-US" sz="2600" dirty="0" err="1"/>
              <a:t>nước</a:t>
            </a:r>
            <a:r>
              <a:rPr lang="en-US" sz="2600" dirty="0"/>
              <a:t> </a:t>
            </a:r>
            <a:r>
              <a:rPr lang="en-US" sz="2600" dirty="0" err="1"/>
              <a:t>mắm</a:t>
            </a:r>
            <a:r>
              <a:rPr lang="en-US" sz="2600" dirty="0"/>
              <a:t> </a:t>
            </a:r>
          </a:p>
          <a:p>
            <a:pPr>
              <a:lnSpc>
                <a:spcPct val="150000"/>
              </a:lnSpc>
            </a:pPr>
            <a:r>
              <a:rPr lang="en-US" sz="2600" dirty="0" err="1"/>
              <a:t>Còn</a:t>
            </a:r>
            <a:r>
              <a:rPr lang="en-US" sz="2600" dirty="0"/>
              <a:t> </a:t>
            </a:r>
            <a:r>
              <a:rPr lang="en-US" sz="2600" dirty="0" err="1"/>
              <a:t>lại</a:t>
            </a:r>
            <a:r>
              <a:rPr lang="en-US" sz="2600" dirty="0"/>
              <a:t>: … </a:t>
            </a:r>
            <a:r>
              <a:rPr lang="en-US" sz="2600" b="1" i="1" dirty="0">
                <a:latin typeface="Book Antiqua" panose="02040602050305030304" pitchFamily="18" charset="0"/>
              </a:rPr>
              <a:t>l</a:t>
            </a:r>
            <a:r>
              <a:rPr lang="en-US" sz="2600" dirty="0"/>
              <a:t> </a:t>
            </a:r>
            <a:r>
              <a:rPr lang="en-US" sz="2600" dirty="0" err="1"/>
              <a:t>nước</a:t>
            </a:r>
            <a:r>
              <a:rPr lang="en-US" sz="2600" dirty="0"/>
              <a:t> </a:t>
            </a:r>
            <a:r>
              <a:rPr lang="en-US" sz="2600" dirty="0" err="1"/>
              <a:t>mắm</a:t>
            </a:r>
            <a:r>
              <a:rPr lang="en-US" sz="2600" dirty="0"/>
              <a:t>?</a:t>
            </a:r>
          </a:p>
        </p:txBody>
      </p:sp>
      <p:sp>
        <p:nvSpPr>
          <p:cNvPr id="7" name="TextBox 6">
            <a:extLst>
              <a:ext uri="{FF2B5EF4-FFF2-40B4-BE49-F238E27FC236}">
                <a16:creationId xmlns:a16="http://schemas.microsoft.com/office/drawing/2014/main" id="{045C2464-6B62-4C54-B5DD-C58F462144F0}"/>
              </a:ext>
            </a:extLst>
          </p:cNvPr>
          <p:cNvSpPr txBox="1"/>
          <p:nvPr/>
        </p:nvSpPr>
        <p:spPr>
          <a:xfrm>
            <a:off x="2553688" y="4009798"/>
            <a:ext cx="5980712" cy="241886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2600" i="1" dirty="0" err="1">
                <a:solidFill>
                  <a:srgbClr val="FF0000"/>
                </a:solidFill>
              </a:rPr>
              <a:t>Bài</a:t>
            </a:r>
            <a:r>
              <a:rPr lang="en-US" sz="2600" i="1" dirty="0">
                <a:solidFill>
                  <a:srgbClr val="FF0000"/>
                </a:solidFill>
              </a:rPr>
              <a:t> </a:t>
            </a:r>
            <a:r>
              <a:rPr lang="en-US" sz="2600" i="1" dirty="0" err="1">
                <a:solidFill>
                  <a:srgbClr val="FF0000"/>
                </a:solidFill>
              </a:rPr>
              <a:t>giải</a:t>
            </a:r>
            <a:endParaRPr lang="en-US" sz="2600" i="1" dirty="0">
              <a:solidFill>
                <a:srgbClr val="FF0000"/>
              </a:solidFill>
            </a:endParaRPr>
          </a:p>
          <a:p>
            <a:pPr algn="ctr">
              <a:lnSpc>
                <a:spcPct val="150000"/>
              </a:lnSpc>
            </a:pPr>
            <a:r>
              <a:rPr lang="en-US" sz="2600" dirty="0"/>
              <a:t>Trong can </a:t>
            </a:r>
            <a:r>
              <a:rPr lang="en-US" sz="2600" dirty="0" err="1"/>
              <a:t>còn</a:t>
            </a:r>
            <a:r>
              <a:rPr lang="en-US" sz="2600" dirty="0"/>
              <a:t> </a:t>
            </a:r>
            <a:r>
              <a:rPr lang="en-US" sz="2600" dirty="0" err="1"/>
              <a:t>lại</a:t>
            </a:r>
            <a:r>
              <a:rPr lang="en-US" sz="2600" dirty="0"/>
              <a:t> </a:t>
            </a:r>
            <a:r>
              <a:rPr lang="en-US" sz="2600" dirty="0" err="1"/>
              <a:t>số</a:t>
            </a:r>
            <a:r>
              <a:rPr lang="en-US" sz="2600" dirty="0"/>
              <a:t> </a:t>
            </a:r>
            <a:r>
              <a:rPr lang="en-US" sz="2600" dirty="0" err="1"/>
              <a:t>lít</a:t>
            </a:r>
            <a:r>
              <a:rPr lang="en-US" sz="2600" dirty="0"/>
              <a:t> </a:t>
            </a:r>
            <a:r>
              <a:rPr lang="en-US" sz="2600" dirty="0" err="1"/>
              <a:t>nước</a:t>
            </a:r>
            <a:r>
              <a:rPr lang="en-US" sz="2600" dirty="0"/>
              <a:t> </a:t>
            </a:r>
            <a:r>
              <a:rPr lang="en-US" sz="2600" dirty="0" err="1"/>
              <a:t>mắm</a:t>
            </a:r>
            <a:r>
              <a:rPr lang="en-US" sz="2600" dirty="0"/>
              <a:t> </a:t>
            </a:r>
            <a:r>
              <a:rPr lang="en-US" sz="2600" dirty="0" err="1"/>
              <a:t>là</a:t>
            </a:r>
            <a:r>
              <a:rPr lang="en-US" sz="2600" dirty="0"/>
              <a:t>:</a:t>
            </a:r>
          </a:p>
          <a:p>
            <a:pPr algn="ctr">
              <a:lnSpc>
                <a:spcPct val="150000"/>
              </a:lnSpc>
            </a:pPr>
            <a:r>
              <a:rPr lang="en-US" sz="2600" dirty="0"/>
              <a:t>15 – 7 = 8 (</a:t>
            </a:r>
            <a:r>
              <a:rPr lang="en-US" sz="2600" b="1" i="1" dirty="0">
                <a:latin typeface="Book Antiqua" panose="02040602050305030304" pitchFamily="18" charset="0"/>
              </a:rPr>
              <a:t>l</a:t>
            </a:r>
            <a:r>
              <a:rPr lang="en-US" sz="2600" dirty="0"/>
              <a:t>)</a:t>
            </a:r>
          </a:p>
          <a:p>
            <a:pPr algn="ctr">
              <a:lnSpc>
                <a:spcPct val="150000"/>
              </a:lnSpc>
            </a:pPr>
            <a:r>
              <a:rPr lang="en-US" sz="2600" dirty="0" err="1"/>
              <a:t>Đáp</a:t>
            </a:r>
            <a:r>
              <a:rPr lang="en-US" sz="2600" dirty="0"/>
              <a:t> </a:t>
            </a:r>
            <a:r>
              <a:rPr lang="en-US" sz="2600" dirty="0" err="1"/>
              <a:t>số</a:t>
            </a:r>
            <a:r>
              <a:rPr lang="en-US" sz="2600" dirty="0"/>
              <a:t>: 8 </a:t>
            </a:r>
            <a:r>
              <a:rPr lang="en-US" sz="2600" b="1" i="1" dirty="0">
                <a:latin typeface="Times New Roman" panose="02020603050405020304" pitchFamily="18" charset="0"/>
                <a:cs typeface="Times New Roman" panose="02020603050405020304" pitchFamily="18" charset="0"/>
              </a:rPr>
              <a:t>l</a:t>
            </a:r>
            <a:r>
              <a:rPr lang="en-US" sz="2600" dirty="0"/>
              <a:t> </a:t>
            </a:r>
            <a:r>
              <a:rPr lang="en-US" sz="2600" dirty="0" err="1"/>
              <a:t>nước</a:t>
            </a:r>
            <a:r>
              <a:rPr lang="en-US" sz="2600" dirty="0"/>
              <a:t> </a:t>
            </a:r>
            <a:r>
              <a:rPr lang="en-US" sz="2600" dirty="0" err="1"/>
              <a:t>mắm</a:t>
            </a:r>
            <a:r>
              <a:rPr lang="en-US" sz="2600" dirty="0"/>
              <a:t>.</a:t>
            </a:r>
          </a:p>
        </p:txBody>
      </p:sp>
      <p:cxnSp>
        <p:nvCxnSpPr>
          <p:cNvPr id="11" name="Straight Connector 10">
            <a:extLst>
              <a:ext uri="{FF2B5EF4-FFF2-40B4-BE49-F238E27FC236}">
                <a16:creationId xmlns:a16="http://schemas.microsoft.com/office/drawing/2014/main" id="{26CC4780-B263-7C13-125B-4F6FD3B7301C}"/>
              </a:ext>
            </a:extLst>
          </p:cNvPr>
          <p:cNvCxnSpPr>
            <a:cxnSpLocks/>
          </p:cNvCxnSpPr>
          <p:nvPr/>
        </p:nvCxnSpPr>
        <p:spPr>
          <a:xfrm>
            <a:off x="3454400" y="904240"/>
            <a:ext cx="283464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28493ADB-B42F-A2FF-C36D-1E42E7A22580}"/>
              </a:ext>
            </a:extLst>
          </p:cNvPr>
          <p:cNvCxnSpPr>
            <a:cxnSpLocks/>
          </p:cNvCxnSpPr>
          <p:nvPr/>
        </p:nvCxnSpPr>
        <p:spPr>
          <a:xfrm>
            <a:off x="7203440" y="904240"/>
            <a:ext cx="305816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C503D225-CAA7-C145-9E67-8136CE137B16}"/>
              </a:ext>
            </a:extLst>
          </p:cNvPr>
          <p:cNvCxnSpPr>
            <a:cxnSpLocks/>
          </p:cNvCxnSpPr>
          <p:nvPr/>
        </p:nvCxnSpPr>
        <p:spPr>
          <a:xfrm>
            <a:off x="4003040" y="1535772"/>
            <a:ext cx="625856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3776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23B54-CC7D-BFA4-338D-22D0C01047EF}"/>
            </a:ext>
          </a:extLst>
        </p:cNvPr>
        <p:cNvGrpSpPr/>
        <p:nvPr/>
      </p:nvGrpSpPr>
      <p:grpSpPr>
        <a:xfrm>
          <a:off x="0" y="0"/>
          <a:ext cx="0" cy="0"/>
          <a:chOff x="0" y="0"/>
          <a:chExt cx="0" cy="0"/>
        </a:xfrm>
      </p:grpSpPr>
      <p:pic>
        <p:nvPicPr>
          <p:cNvPr id="2050" name="Picture 2" descr="在走动的火车 852x480 | Pics, Animation, Travel">
            <a:extLst>
              <a:ext uri="{FF2B5EF4-FFF2-40B4-BE49-F238E27FC236}">
                <a16:creationId xmlns:a16="http://schemas.microsoft.com/office/drawing/2014/main" id="{0CAD5B06-6CEC-6811-08D0-F9015F4AF7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a:extLst>
              <a:ext uri="{FF2B5EF4-FFF2-40B4-BE49-F238E27FC236}">
                <a16:creationId xmlns:a16="http://schemas.microsoft.com/office/drawing/2014/main" id="{EE95654E-211C-5E2B-CCF7-CCC0B7AB40FB}"/>
              </a:ext>
            </a:extLst>
          </p:cNvPr>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a:extLst>
              <a:ext uri="{FF2B5EF4-FFF2-40B4-BE49-F238E27FC236}">
                <a16:creationId xmlns:a16="http://schemas.microsoft.com/office/drawing/2014/main" id="{74E6889E-97BF-55DA-6451-46600AE34DCE}"/>
              </a:ext>
            </a:extLst>
          </p:cNvPr>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a:extLst>
              <a:ext uri="{FF2B5EF4-FFF2-40B4-BE49-F238E27FC236}">
                <a16:creationId xmlns:a16="http://schemas.microsoft.com/office/drawing/2014/main" id="{61B74D07-9EB4-CF06-EC66-DAFF4C3A6B04}"/>
              </a:ext>
            </a:extLst>
          </p:cNvPr>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a:extLst>
              <a:ext uri="{FF2B5EF4-FFF2-40B4-BE49-F238E27FC236}">
                <a16:creationId xmlns:a16="http://schemas.microsoft.com/office/drawing/2014/main" id="{224E7670-9E72-1B8C-B63B-CFC878DF3825}"/>
              </a:ext>
            </a:extLst>
          </p:cNvPr>
          <p:cNvGrpSpPr/>
          <p:nvPr/>
        </p:nvGrpSpPr>
        <p:grpSpPr>
          <a:xfrm>
            <a:off x="3596319" y="491818"/>
            <a:ext cx="5155335" cy="4896929"/>
            <a:chOff x="3084810" y="-335112"/>
            <a:chExt cx="5809496" cy="5760000"/>
          </a:xfrm>
        </p:grpSpPr>
        <p:grpSp>
          <p:nvGrpSpPr>
            <p:cNvPr id="17" name="组合 16">
              <a:extLst>
                <a:ext uri="{FF2B5EF4-FFF2-40B4-BE49-F238E27FC236}">
                  <a16:creationId xmlns:a16="http://schemas.microsoft.com/office/drawing/2014/main" id="{60EF3A7A-4DC6-747E-E386-425EDFB4045B}"/>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68206371-28DB-EDDF-C21B-5841D979A4F7}"/>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4A2EFC8D-0FE1-BABA-9273-97CD4E843E08}"/>
                  </a:ext>
                </a:extLst>
              </p:cNvPr>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10D72173-AF07-F956-7A8D-FA01D32809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A806F6EF-95DD-D0C7-C914-FD38FBB706C5}"/>
              </a:ext>
            </a:extLst>
          </p:cNvPr>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a:extLst>
              <a:ext uri="{FF2B5EF4-FFF2-40B4-BE49-F238E27FC236}">
                <a16:creationId xmlns:a16="http://schemas.microsoft.com/office/drawing/2014/main" id="{BBFB4D59-40B0-F9B1-2A84-460F62C228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a:extLst>
              <a:ext uri="{FF2B5EF4-FFF2-40B4-BE49-F238E27FC236}">
                <a16:creationId xmlns:a16="http://schemas.microsoft.com/office/drawing/2014/main" id="{ECF3D638-E09C-6C9A-C08E-1B4CB3592C3C}"/>
              </a:ext>
            </a:extLst>
          </p:cNvPr>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a:extLst>
              <a:ext uri="{FF2B5EF4-FFF2-40B4-BE49-F238E27FC236}">
                <a16:creationId xmlns:a16="http://schemas.microsoft.com/office/drawing/2014/main" id="{FEF55D10-1C52-3C79-2967-9D830DABF9CB}"/>
              </a:ext>
            </a:extLst>
          </p:cNvPr>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a:extLst>
              <a:ext uri="{FF2B5EF4-FFF2-40B4-BE49-F238E27FC236}">
                <a16:creationId xmlns:a16="http://schemas.microsoft.com/office/drawing/2014/main" id="{1187198D-BC38-D877-C604-7F3EA5548144}"/>
              </a:ext>
            </a:extLst>
          </p:cNvPr>
          <p:cNvSpPr/>
          <p:nvPr/>
        </p:nvSpPr>
        <p:spPr>
          <a:xfrm>
            <a:off x="4613353" y="3006461"/>
            <a:ext cx="340685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Tạm</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biệt</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539579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ÀO RỪNG HOA - SGK KẾT NỐI TRI THỨC VỚI CUỘC SỐNG - ÂM NHẠC LỚP 1 - NHẠC MỚI SÔI ĐỘNG -">
            <a:hlinkClick r:id="" action="ppaction://media"/>
            <a:extLst>
              <a:ext uri="{FF2B5EF4-FFF2-40B4-BE49-F238E27FC236}">
                <a16:creationId xmlns:a16="http://schemas.microsoft.com/office/drawing/2014/main" id="{469C99E1-5CD8-050C-B8A6-1A68B1EC0478}"/>
              </a:ext>
            </a:extLst>
          </p:cNvPr>
          <p:cNvPicPr>
            <a:picLocks noChangeAspect="1"/>
          </p:cNvPicPr>
          <p:nvPr>
            <a:videoFile r:link="rId1"/>
            <p:extLst>
              <p:ext uri="{DAA4B4D4-6D71-4841-9C94-3DE7FCFB9230}">
                <p14:media xmlns:p14="http://schemas.microsoft.com/office/powerpoint/2010/main" r:embed="rId2">
                  <p14:trim st="46669"/>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758733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7DA21-C845-2D48-3470-E309B52B349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5B5FAC9-D503-7920-5BD5-6EBD3F6686E4}"/>
              </a:ext>
            </a:extLst>
          </p:cNvPr>
          <p:cNvSpPr txBox="1"/>
          <p:nvPr/>
        </p:nvSpPr>
        <p:spPr>
          <a:xfrm>
            <a:off x="2766950" y="2211006"/>
            <a:ext cx="6113417" cy="2435988"/>
          </a:xfrm>
          <a:prstGeom prst="rect">
            <a:avLst/>
          </a:prstGeom>
          <a:noFill/>
        </p:spPr>
        <p:txBody>
          <a:bodyPr wrap="square" rtlCol="0">
            <a:spAutoFit/>
          </a:bodyPr>
          <a:lstStyle/>
          <a:p>
            <a:pPr algn="ctr">
              <a:lnSpc>
                <a:spcPct val="150000"/>
              </a:lnSpc>
            </a:pP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 16: LÍT</a:t>
            </a:r>
          </a:p>
          <a:p>
            <a:pPr algn="ctr">
              <a:lnSpc>
                <a:spcPct val="150000"/>
              </a:lnSpc>
            </a:pP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Tiết</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2: </a:t>
            </a: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Luyện</a:t>
            </a:r>
            <a:r>
              <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54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F9439B6-52D9-AF42-017E-C7CB88551629}"/>
              </a:ext>
            </a:extLst>
          </p:cNvPr>
          <p:cNvGrpSpPr/>
          <p:nvPr/>
        </p:nvGrpSpPr>
        <p:grpSpPr>
          <a:xfrm>
            <a:off x="1137601" y="223582"/>
            <a:ext cx="2190752" cy="980661"/>
            <a:chOff x="1523997" y="0"/>
            <a:chExt cx="2190752" cy="980661"/>
          </a:xfrm>
        </p:grpSpPr>
        <p:grpSp>
          <p:nvGrpSpPr>
            <p:cNvPr id="5" name="Group 4">
              <a:extLst>
                <a:ext uri="{FF2B5EF4-FFF2-40B4-BE49-F238E27FC236}">
                  <a16:creationId xmlns:a16="http://schemas.microsoft.com/office/drawing/2014/main" id="{25B2AEBC-7588-ADF7-2CBD-C3C4D4774739}"/>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E43A710B-A782-96AE-5EC8-4A70598B04B9}"/>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2060"/>
                  </a:solidFill>
                  <a:latin typeface="Times New Roman" panose="02020603050405020304" pitchFamily="18" charset="0"/>
                  <a:cs typeface="Times New Roman" panose="02020603050405020304" pitchFamily="18" charset="0"/>
                </a:endParaRPr>
              </a:p>
            </p:txBody>
          </p:sp>
          <p:sp>
            <p:nvSpPr>
              <p:cNvPr id="8" name="Rectangle: Top Corners Rounded 2">
                <a:extLst>
                  <a:ext uri="{FF2B5EF4-FFF2-40B4-BE49-F238E27FC236}">
                    <a16:creationId xmlns:a16="http://schemas.microsoft.com/office/drawing/2014/main" id="{1896ECFA-19A4-B7A8-4A3B-6AF740EB0503}"/>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rgbClr val="002060"/>
                  </a:solidFill>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319F5A4F-F01C-4264-382E-69501C6627D4}"/>
                </a:ext>
              </a:extLst>
            </p:cNvPr>
            <p:cNvSpPr txBox="1"/>
            <p:nvPr/>
          </p:nvSpPr>
          <p:spPr>
            <a:xfrm>
              <a:off x="1523997" y="206880"/>
              <a:ext cx="2190751" cy="584775"/>
            </a:xfrm>
            <a:prstGeom prst="rect">
              <a:avLst/>
            </a:prstGeom>
            <a:noFill/>
          </p:spPr>
          <p:txBody>
            <a:bodyPr wrap="square" rtlCol="0">
              <a:spAutoFit/>
            </a:bodyPr>
            <a:lstStyle/>
            <a:p>
              <a:pPr algn="ctr"/>
              <a:r>
                <a:rPr lang="vi-VN" sz="3200" b="1" dirty="0">
                  <a:solidFill>
                    <a:srgbClr val="002060"/>
                  </a:solidFill>
                  <a:latin typeface="Times New Roman" panose="02020603050405020304" pitchFamily="18" charset="0"/>
                  <a:cs typeface="Times New Roman" panose="02020603050405020304" pitchFamily="18" charset="0"/>
                </a:rPr>
                <a:t>CHỦ ĐỀ </a:t>
              </a:r>
              <a:r>
                <a:rPr lang="en-US" sz="3200" b="1" dirty="0">
                  <a:solidFill>
                    <a:srgbClr val="002060"/>
                  </a:solidFill>
                  <a:latin typeface="Times New Roman" panose="02020603050405020304" pitchFamily="18" charset="0"/>
                  <a:cs typeface="Times New Roman" panose="02020603050405020304" pitchFamily="18" charset="0"/>
                </a:rPr>
                <a:t>3</a:t>
              </a:r>
              <a:endParaRPr lang="vi-VN" sz="3200" b="1" dirty="0">
                <a:solidFill>
                  <a:srgbClr val="002060"/>
                </a:solidFill>
                <a:latin typeface="Times New Roman" panose="02020603050405020304" pitchFamily="18" charset="0"/>
                <a:cs typeface="Times New Roman" panose="02020603050405020304" pitchFamily="18" charset="0"/>
              </a:endParaRPr>
            </a:p>
          </p:txBody>
        </p:sp>
      </p:grpSp>
      <p:sp>
        <p:nvSpPr>
          <p:cNvPr id="9" name="TextBox 8">
            <a:extLst>
              <a:ext uri="{FF2B5EF4-FFF2-40B4-BE49-F238E27FC236}">
                <a16:creationId xmlns:a16="http://schemas.microsoft.com/office/drawing/2014/main" id="{D38570FA-3966-AB5D-D6D7-22C2C39E7768}"/>
              </a:ext>
            </a:extLst>
          </p:cNvPr>
          <p:cNvSpPr txBox="1"/>
          <p:nvPr/>
        </p:nvSpPr>
        <p:spPr>
          <a:xfrm>
            <a:off x="3107421" y="290067"/>
            <a:ext cx="7264130" cy="1200329"/>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LÀM QUEN VỚI KHỐI LƯỢNG, DUNG TÍCH</a:t>
            </a:r>
            <a:endParaRPr lang="vi-VN" sz="3600" b="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03828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2AA7B50-C54D-4FF8-A112-C1E6A5FA388A}"/>
              </a:ext>
            </a:extLst>
          </p:cNvPr>
          <p:cNvGrpSpPr/>
          <p:nvPr/>
        </p:nvGrpSpPr>
        <p:grpSpPr>
          <a:xfrm>
            <a:off x="1237019" y="269450"/>
            <a:ext cx="6637904" cy="635866"/>
            <a:chOff x="3740729" y="661336"/>
            <a:chExt cx="6637904" cy="635866"/>
          </a:xfrm>
        </p:grpSpPr>
        <p:sp>
          <p:nvSpPr>
            <p:cNvPr id="191" name="Oval 190">
              <a:extLst>
                <a:ext uri="{FF2B5EF4-FFF2-40B4-BE49-F238E27FC236}">
                  <a16:creationId xmlns:a16="http://schemas.microsoft.com/office/drawing/2014/main" id="{FC72CC7D-E218-4291-AA55-F216BB68CF10}"/>
                </a:ext>
              </a:extLst>
            </p:cNvPr>
            <p:cNvSpPr/>
            <p:nvPr/>
          </p:nvSpPr>
          <p:spPr>
            <a:xfrm>
              <a:off x="3740729" y="773982"/>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92" name="TextBox 191">
              <a:extLst>
                <a:ext uri="{FF2B5EF4-FFF2-40B4-BE49-F238E27FC236}">
                  <a16:creationId xmlns:a16="http://schemas.microsoft.com/office/drawing/2014/main" id="{E0C9CD36-4E04-483B-AFB0-317C17891738}"/>
                </a:ext>
              </a:extLst>
            </p:cNvPr>
            <p:cNvSpPr txBox="1"/>
            <p:nvPr/>
          </p:nvSpPr>
          <p:spPr>
            <a:xfrm>
              <a:off x="4263949" y="661336"/>
              <a:ext cx="6114684" cy="618374"/>
            </a:xfrm>
            <a:prstGeom prst="rect">
              <a:avLst/>
            </a:prstGeom>
            <a:noFill/>
          </p:spPr>
          <p:txBody>
            <a:bodyPr wrap="square" rtlCol="0">
              <a:spAutoFit/>
            </a:bodyPr>
            <a:lstStyle/>
            <a:p>
              <a:pPr algn="just">
                <a:lnSpc>
                  <a:spcPct val="150000"/>
                </a:lnSpc>
              </a:pPr>
              <a:r>
                <a:rPr lang="en-US" sz="2600" dirty="0" err="1"/>
                <a:t>Tính</a:t>
              </a:r>
              <a:r>
                <a:rPr lang="en-US" sz="2600" dirty="0"/>
                <a:t> (</a:t>
              </a:r>
              <a:r>
                <a:rPr lang="en-US" sz="2600" dirty="0" err="1"/>
                <a:t>theo</a:t>
              </a:r>
              <a:r>
                <a:rPr lang="en-US" sz="2600" dirty="0"/>
                <a:t> </a:t>
              </a:r>
              <a:r>
                <a:rPr lang="en-US" sz="2600" dirty="0" err="1"/>
                <a:t>mẫu</a:t>
              </a:r>
              <a:r>
                <a:rPr lang="en-US" sz="2600" dirty="0"/>
                <a:t>).</a:t>
              </a:r>
            </a:p>
          </p:txBody>
        </p:sp>
      </p:grpSp>
      <p:sp>
        <p:nvSpPr>
          <p:cNvPr id="176" name="TextBox 175">
            <a:extLst>
              <a:ext uri="{FF2B5EF4-FFF2-40B4-BE49-F238E27FC236}">
                <a16:creationId xmlns:a16="http://schemas.microsoft.com/office/drawing/2014/main" id="{1C9E5584-8C60-40B0-9142-2BBA5DD6771C}"/>
              </a:ext>
            </a:extLst>
          </p:cNvPr>
          <p:cNvSpPr txBox="1"/>
          <p:nvPr/>
        </p:nvSpPr>
        <p:spPr>
          <a:xfrm>
            <a:off x="1757819" y="1301926"/>
            <a:ext cx="8647333" cy="523220"/>
          </a:xfrm>
          <a:prstGeom prst="rect">
            <a:avLst/>
          </a:prstGeom>
          <a:solidFill>
            <a:schemeClr val="accent5">
              <a:lumMod val="20000"/>
              <a:lumOff val="80000"/>
            </a:schemeClr>
          </a:solidFill>
          <a:effectLst>
            <a:glow rad="139700">
              <a:schemeClr val="accent1">
                <a:satMod val="175000"/>
                <a:alpha val="40000"/>
              </a:schemeClr>
            </a:glow>
          </a:effectLst>
        </p:spPr>
        <p:txBody>
          <a:bodyPr wrap="square" rtlCol="0">
            <a:spAutoFit/>
          </a:bodyPr>
          <a:lstStyle/>
          <a:p>
            <a:r>
              <a:rPr lang="en-US" sz="2600" b="1" i="1" dirty="0">
                <a:solidFill>
                  <a:srgbClr val="FF0000"/>
                </a:solidFill>
              </a:rPr>
              <a:t>   </a:t>
            </a:r>
            <a:r>
              <a:rPr lang="en-US" sz="2600" b="1" i="1" dirty="0" err="1">
                <a:solidFill>
                  <a:srgbClr val="FF0000"/>
                </a:solidFill>
              </a:rPr>
              <a:t>Mẫu</a:t>
            </a:r>
            <a:r>
              <a:rPr lang="en-US" sz="2600" dirty="0">
                <a:solidFill>
                  <a:srgbClr val="FF0000"/>
                </a:solidFill>
              </a:rPr>
              <a:t>:     </a:t>
            </a:r>
            <a:r>
              <a:rPr lang="en-US" sz="2600" dirty="0"/>
              <a:t>8 </a:t>
            </a:r>
            <a:r>
              <a:rPr lang="en-US" sz="2800" b="1" i="1" dirty="0">
                <a:latin typeface="Book Antiqua" panose="02040602050305030304" pitchFamily="18" charset="0"/>
              </a:rPr>
              <a:t>l</a:t>
            </a:r>
            <a:r>
              <a:rPr lang="en-US" sz="2600" dirty="0"/>
              <a:t> + 6 </a:t>
            </a:r>
            <a:r>
              <a:rPr lang="en-US" sz="2800" b="1" i="1" dirty="0">
                <a:latin typeface="Book Antiqua" panose="02040602050305030304" pitchFamily="18" charset="0"/>
              </a:rPr>
              <a:t>l</a:t>
            </a:r>
            <a:r>
              <a:rPr lang="en-US" sz="2600" dirty="0"/>
              <a:t> = 14 </a:t>
            </a:r>
            <a:r>
              <a:rPr lang="en-US" sz="2800" b="1" i="1" dirty="0">
                <a:latin typeface="Book Antiqua" panose="02040602050305030304" pitchFamily="18" charset="0"/>
              </a:rPr>
              <a:t>l </a:t>
            </a:r>
            <a:r>
              <a:rPr lang="en-US" sz="2600" dirty="0"/>
              <a:t>		12 </a:t>
            </a:r>
            <a:r>
              <a:rPr lang="en-US" sz="2800" b="1" i="1" dirty="0">
                <a:latin typeface="Book Antiqua" panose="02040602050305030304" pitchFamily="18" charset="0"/>
              </a:rPr>
              <a:t>l</a:t>
            </a:r>
            <a:r>
              <a:rPr lang="en-US" sz="2600" dirty="0"/>
              <a:t> – 7 </a:t>
            </a:r>
            <a:r>
              <a:rPr lang="en-US" sz="2800" b="1" i="1" dirty="0">
                <a:latin typeface="Book Antiqua" panose="02040602050305030304" pitchFamily="18" charset="0"/>
              </a:rPr>
              <a:t>l</a:t>
            </a:r>
            <a:r>
              <a:rPr lang="en-US" sz="2600" dirty="0"/>
              <a:t> = 5 </a:t>
            </a:r>
            <a:r>
              <a:rPr lang="en-US" sz="2800" b="1" i="1" dirty="0">
                <a:latin typeface="Book Antiqua" panose="02040602050305030304" pitchFamily="18" charset="0"/>
              </a:rPr>
              <a:t>l</a:t>
            </a:r>
            <a:endParaRPr lang="en-US" sz="2600" dirty="0"/>
          </a:p>
        </p:txBody>
      </p:sp>
      <p:grpSp>
        <p:nvGrpSpPr>
          <p:cNvPr id="177" name="Group 176">
            <a:extLst>
              <a:ext uri="{FF2B5EF4-FFF2-40B4-BE49-F238E27FC236}">
                <a16:creationId xmlns:a16="http://schemas.microsoft.com/office/drawing/2014/main" id="{E969CF92-F135-4402-9FAF-B0139F4B55BB}"/>
              </a:ext>
            </a:extLst>
          </p:cNvPr>
          <p:cNvGrpSpPr/>
          <p:nvPr/>
        </p:nvGrpSpPr>
        <p:grpSpPr>
          <a:xfrm>
            <a:off x="787429" y="2372364"/>
            <a:ext cx="10158339" cy="3069854"/>
            <a:chOff x="1215949" y="1297202"/>
            <a:chExt cx="10158339" cy="3069854"/>
          </a:xfrm>
        </p:grpSpPr>
        <p:sp>
          <p:nvSpPr>
            <p:cNvPr id="178" name="TextBox 177">
              <a:extLst>
                <a:ext uri="{FF2B5EF4-FFF2-40B4-BE49-F238E27FC236}">
                  <a16:creationId xmlns:a16="http://schemas.microsoft.com/office/drawing/2014/main" id="{F100F65D-6B0A-4A54-9C48-529095D6A3A6}"/>
                </a:ext>
              </a:extLst>
            </p:cNvPr>
            <p:cNvSpPr txBox="1"/>
            <p:nvPr/>
          </p:nvSpPr>
          <p:spPr>
            <a:xfrm>
              <a:off x="1215949" y="1297202"/>
              <a:ext cx="585142" cy="618374"/>
            </a:xfrm>
            <a:prstGeom prst="rect">
              <a:avLst/>
            </a:prstGeom>
            <a:noFill/>
          </p:spPr>
          <p:txBody>
            <a:bodyPr wrap="square" rtlCol="0">
              <a:spAutoFit/>
            </a:bodyPr>
            <a:lstStyle/>
            <a:p>
              <a:pPr algn="just">
                <a:lnSpc>
                  <a:spcPct val="150000"/>
                </a:lnSpc>
              </a:pPr>
              <a:endParaRPr lang="en-US" sz="2600" dirty="0"/>
            </a:p>
          </p:txBody>
        </p:sp>
        <p:grpSp>
          <p:nvGrpSpPr>
            <p:cNvPr id="179" name="Group 178">
              <a:extLst>
                <a:ext uri="{FF2B5EF4-FFF2-40B4-BE49-F238E27FC236}">
                  <a16:creationId xmlns:a16="http://schemas.microsoft.com/office/drawing/2014/main" id="{A8AC2ADB-1817-4E20-A871-78AE88F09D5C}"/>
                </a:ext>
              </a:extLst>
            </p:cNvPr>
            <p:cNvGrpSpPr/>
            <p:nvPr/>
          </p:nvGrpSpPr>
          <p:grpSpPr>
            <a:xfrm>
              <a:off x="1215949" y="2073799"/>
              <a:ext cx="10158339" cy="2293257"/>
              <a:chOff x="1215949" y="2073799"/>
              <a:chExt cx="10158339" cy="2293257"/>
            </a:xfrm>
          </p:grpSpPr>
          <p:grpSp>
            <p:nvGrpSpPr>
              <p:cNvPr id="180" name="Group 179">
                <a:extLst>
                  <a:ext uri="{FF2B5EF4-FFF2-40B4-BE49-F238E27FC236}">
                    <a16:creationId xmlns:a16="http://schemas.microsoft.com/office/drawing/2014/main" id="{1309C2AF-B811-40EF-ABDE-B2D205A60C74}"/>
                  </a:ext>
                </a:extLst>
              </p:cNvPr>
              <p:cNvGrpSpPr/>
              <p:nvPr/>
            </p:nvGrpSpPr>
            <p:grpSpPr>
              <a:xfrm>
                <a:off x="1262793" y="2078181"/>
                <a:ext cx="2706684" cy="685800"/>
                <a:chOff x="1847935" y="2743200"/>
                <a:chExt cx="2706684" cy="685800"/>
              </a:xfrm>
            </p:grpSpPr>
            <p:sp>
              <p:nvSpPr>
                <p:cNvPr id="200" name="Rectangle: Rounded Corners 199">
                  <a:extLst>
                    <a:ext uri="{FF2B5EF4-FFF2-40B4-BE49-F238E27FC236}">
                      <a16:creationId xmlns:a16="http://schemas.microsoft.com/office/drawing/2014/main" id="{773F6664-21D2-45AF-B769-4464997E1BCB}"/>
                    </a:ext>
                  </a:extLst>
                </p:cNvPr>
                <p:cNvSpPr/>
                <p:nvPr/>
              </p:nvSpPr>
              <p:spPr>
                <a:xfrm>
                  <a:off x="1847935" y="2743200"/>
                  <a:ext cx="2706684" cy="685800"/>
                </a:xfrm>
                <a:prstGeom prst="round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1" name="TextBox 200">
                  <a:extLst>
                    <a:ext uri="{FF2B5EF4-FFF2-40B4-BE49-F238E27FC236}">
                      <a16:creationId xmlns:a16="http://schemas.microsoft.com/office/drawing/2014/main" id="{404EEA83-4DFE-442A-99B5-1B51C7E718C3}"/>
                    </a:ext>
                  </a:extLst>
                </p:cNvPr>
                <p:cNvSpPr txBox="1"/>
                <p:nvPr/>
              </p:nvSpPr>
              <p:spPr>
                <a:xfrm>
                  <a:off x="2448338" y="2847795"/>
                  <a:ext cx="1391728" cy="523220"/>
                </a:xfrm>
                <a:prstGeom prst="rect">
                  <a:avLst/>
                </a:prstGeom>
                <a:solidFill>
                  <a:schemeClr val="accent6">
                    <a:lumMod val="20000"/>
                    <a:lumOff val="80000"/>
                  </a:schemeClr>
                </a:solidFill>
              </p:spPr>
              <p:txBody>
                <a:bodyPr wrap="none" rtlCol="0">
                  <a:spAutoFit/>
                </a:bodyPr>
                <a:lstStyle/>
                <a:p>
                  <a:r>
                    <a:rPr lang="en-US" sz="2800" dirty="0"/>
                    <a:t>5 </a:t>
                  </a:r>
                  <a:r>
                    <a:rPr lang="en-US" sz="2800" b="1" i="1" dirty="0">
                      <a:latin typeface="Book Antiqua" panose="02040602050305030304" pitchFamily="18" charset="0"/>
                    </a:rPr>
                    <a:t>l + 4 l</a:t>
                  </a:r>
                  <a:endParaRPr lang="en-US" sz="2800" dirty="0"/>
                </a:p>
              </p:txBody>
            </p:sp>
          </p:grpSp>
          <p:grpSp>
            <p:nvGrpSpPr>
              <p:cNvPr id="181" name="Group 180">
                <a:extLst>
                  <a:ext uri="{FF2B5EF4-FFF2-40B4-BE49-F238E27FC236}">
                    <a16:creationId xmlns:a16="http://schemas.microsoft.com/office/drawing/2014/main" id="{181ECF48-47F8-45A5-BEAB-AD04ED5DDE83}"/>
                  </a:ext>
                </a:extLst>
              </p:cNvPr>
              <p:cNvGrpSpPr/>
              <p:nvPr/>
            </p:nvGrpSpPr>
            <p:grpSpPr>
              <a:xfrm>
                <a:off x="8667604" y="2080179"/>
                <a:ext cx="2706684" cy="685800"/>
                <a:chOff x="8199801" y="1657618"/>
                <a:chExt cx="2706684" cy="685800"/>
              </a:xfrm>
              <a:solidFill>
                <a:schemeClr val="accent2">
                  <a:lumMod val="60000"/>
                  <a:lumOff val="40000"/>
                </a:schemeClr>
              </a:solidFill>
            </p:grpSpPr>
            <p:sp>
              <p:nvSpPr>
                <p:cNvPr id="198" name="Rectangle: Rounded Corners 197">
                  <a:extLst>
                    <a:ext uri="{FF2B5EF4-FFF2-40B4-BE49-F238E27FC236}">
                      <a16:creationId xmlns:a16="http://schemas.microsoft.com/office/drawing/2014/main" id="{D17E01E9-C8E4-4078-93F7-DD71186E44B7}"/>
                    </a:ext>
                  </a:extLst>
                </p:cNvPr>
                <p:cNvSpPr/>
                <p:nvPr/>
              </p:nvSpPr>
              <p:spPr>
                <a:xfrm>
                  <a:off x="8199801" y="1657618"/>
                  <a:ext cx="2706684" cy="685800"/>
                </a:xfrm>
                <a:prstGeom prst="roundRect">
                  <a:avLst/>
                </a:prstGeom>
                <a:solidFill>
                  <a:srgbClr val="FFFF99"/>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99" name="TextBox 198">
                  <a:extLst>
                    <a:ext uri="{FF2B5EF4-FFF2-40B4-BE49-F238E27FC236}">
                      <a16:creationId xmlns:a16="http://schemas.microsoft.com/office/drawing/2014/main" id="{05ECC3A1-82FE-4331-B1B1-32F18D4D9A47}"/>
                    </a:ext>
                  </a:extLst>
                </p:cNvPr>
                <p:cNvSpPr txBox="1"/>
                <p:nvPr/>
              </p:nvSpPr>
              <p:spPr>
                <a:xfrm>
                  <a:off x="8755654" y="1738908"/>
                  <a:ext cx="1391728" cy="523220"/>
                </a:xfrm>
                <a:prstGeom prst="rect">
                  <a:avLst/>
                </a:prstGeom>
                <a:solidFill>
                  <a:srgbClr val="FFFF99"/>
                </a:solidFill>
              </p:spPr>
              <p:txBody>
                <a:bodyPr wrap="none" rtlCol="0">
                  <a:spAutoFit/>
                </a:bodyPr>
                <a:lstStyle/>
                <a:p>
                  <a:r>
                    <a:rPr lang="en-US" sz="2800" dirty="0"/>
                    <a:t>7 </a:t>
                  </a:r>
                  <a:r>
                    <a:rPr lang="en-US" sz="2800" b="1" i="1" dirty="0">
                      <a:latin typeface="Book Antiqua" panose="02040602050305030304" pitchFamily="18" charset="0"/>
                    </a:rPr>
                    <a:t>l + 6 l</a:t>
                  </a:r>
                  <a:endParaRPr lang="en-US" sz="2800" dirty="0"/>
                </a:p>
              </p:txBody>
            </p:sp>
          </p:grpSp>
          <p:grpSp>
            <p:nvGrpSpPr>
              <p:cNvPr id="182" name="Group 181">
                <a:extLst>
                  <a:ext uri="{FF2B5EF4-FFF2-40B4-BE49-F238E27FC236}">
                    <a16:creationId xmlns:a16="http://schemas.microsoft.com/office/drawing/2014/main" id="{2A971683-2F65-4F9D-82F7-1775F48CC9A0}"/>
                  </a:ext>
                </a:extLst>
              </p:cNvPr>
              <p:cNvGrpSpPr/>
              <p:nvPr/>
            </p:nvGrpSpPr>
            <p:grpSpPr>
              <a:xfrm>
                <a:off x="4919837" y="2073799"/>
                <a:ext cx="2837740" cy="685800"/>
                <a:chOff x="2456979" y="2738818"/>
                <a:chExt cx="2837740" cy="685800"/>
              </a:xfrm>
              <a:solidFill>
                <a:schemeClr val="accent1">
                  <a:lumMod val="40000"/>
                  <a:lumOff val="60000"/>
                </a:schemeClr>
              </a:solidFill>
            </p:grpSpPr>
            <p:sp>
              <p:nvSpPr>
                <p:cNvPr id="196" name="Rectangle: Rounded Corners 195">
                  <a:extLst>
                    <a:ext uri="{FF2B5EF4-FFF2-40B4-BE49-F238E27FC236}">
                      <a16:creationId xmlns:a16="http://schemas.microsoft.com/office/drawing/2014/main" id="{9419097E-62B9-437F-800B-57143192335D}"/>
                    </a:ext>
                  </a:extLst>
                </p:cNvPr>
                <p:cNvSpPr/>
                <p:nvPr/>
              </p:nvSpPr>
              <p:spPr>
                <a:xfrm>
                  <a:off x="2456979" y="2738818"/>
                  <a:ext cx="2837740"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7" name="TextBox 196">
                  <a:extLst>
                    <a:ext uri="{FF2B5EF4-FFF2-40B4-BE49-F238E27FC236}">
                      <a16:creationId xmlns:a16="http://schemas.microsoft.com/office/drawing/2014/main" id="{D3002B91-625F-445D-A7F7-130E10CB13F9}"/>
                    </a:ext>
                  </a:extLst>
                </p:cNvPr>
                <p:cNvSpPr txBox="1"/>
                <p:nvPr/>
              </p:nvSpPr>
              <p:spPr>
                <a:xfrm>
                  <a:off x="3012832" y="2820108"/>
                  <a:ext cx="1771639" cy="523220"/>
                </a:xfrm>
                <a:prstGeom prst="rect">
                  <a:avLst/>
                </a:prstGeom>
                <a:grpFill/>
              </p:spPr>
              <p:txBody>
                <a:bodyPr wrap="none" rtlCol="0">
                  <a:spAutoFit/>
                </a:bodyPr>
                <a:lstStyle/>
                <a:p>
                  <a:r>
                    <a:rPr lang="en-US" sz="2800" dirty="0"/>
                    <a:t>12 </a:t>
                  </a:r>
                  <a:r>
                    <a:rPr lang="en-US" sz="2800" b="1" i="1" dirty="0">
                      <a:latin typeface="Book Antiqua" panose="02040602050305030304" pitchFamily="18" charset="0"/>
                    </a:rPr>
                    <a:t>l + 20 l</a:t>
                  </a:r>
                  <a:endParaRPr lang="en-US" sz="2800" dirty="0"/>
                </a:p>
              </p:txBody>
            </p:sp>
          </p:grpSp>
          <p:grpSp>
            <p:nvGrpSpPr>
              <p:cNvPr id="183" name="Group 182">
                <a:extLst>
                  <a:ext uri="{FF2B5EF4-FFF2-40B4-BE49-F238E27FC236}">
                    <a16:creationId xmlns:a16="http://schemas.microsoft.com/office/drawing/2014/main" id="{84EAC3AC-9567-4BB2-BE0E-F64C12DEEB9D}"/>
                  </a:ext>
                </a:extLst>
              </p:cNvPr>
              <p:cNvGrpSpPr/>
              <p:nvPr/>
            </p:nvGrpSpPr>
            <p:grpSpPr>
              <a:xfrm>
                <a:off x="4684307" y="3620860"/>
                <a:ext cx="2773606" cy="685800"/>
                <a:chOff x="-1331817" y="3198299"/>
                <a:chExt cx="2773606" cy="685800"/>
              </a:xfrm>
              <a:solidFill>
                <a:schemeClr val="bg2">
                  <a:lumMod val="75000"/>
                </a:schemeClr>
              </a:solidFill>
            </p:grpSpPr>
            <p:sp>
              <p:nvSpPr>
                <p:cNvPr id="190" name="Rectangle: Rounded Corners 189">
                  <a:extLst>
                    <a:ext uri="{FF2B5EF4-FFF2-40B4-BE49-F238E27FC236}">
                      <a16:creationId xmlns:a16="http://schemas.microsoft.com/office/drawing/2014/main" id="{48B00748-0F85-4F42-9D4F-A004F2CBD0D3}"/>
                    </a:ext>
                  </a:extLst>
                </p:cNvPr>
                <p:cNvSpPr/>
                <p:nvPr/>
              </p:nvSpPr>
              <p:spPr>
                <a:xfrm>
                  <a:off x="-1331817" y="3198299"/>
                  <a:ext cx="2773606" cy="685800"/>
                </a:xfrm>
                <a:prstGeom prst="roundRect">
                  <a:avLst/>
                </a:prstGeom>
                <a:solidFill>
                  <a:schemeClr val="accent3">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94" name="TextBox 193">
                  <a:extLst>
                    <a:ext uri="{FF2B5EF4-FFF2-40B4-BE49-F238E27FC236}">
                      <a16:creationId xmlns:a16="http://schemas.microsoft.com/office/drawing/2014/main" id="{F296F69F-4C78-47D5-8C42-2D6FA619A74F}"/>
                    </a:ext>
                  </a:extLst>
                </p:cNvPr>
                <p:cNvSpPr txBox="1"/>
                <p:nvPr/>
              </p:nvSpPr>
              <p:spPr>
                <a:xfrm>
                  <a:off x="-917100" y="3289849"/>
                  <a:ext cx="1837615" cy="523220"/>
                </a:xfrm>
                <a:prstGeom prst="rect">
                  <a:avLst/>
                </a:prstGeom>
                <a:solidFill>
                  <a:schemeClr val="accent3">
                    <a:lumMod val="60000"/>
                    <a:lumOff val="40000"/>
                  </a:schemeClr>
                </a:solidFill>
              </p:spPr>
              <p:txBody>
                <a:bodyPr wrap="square" rtlCol="0">
                  <a:spAutoFit/>
                </a:bodyPr>
                <a:lstStyle/>
                <a:p>
                  <a:r>
                    <a:rPr lang="en-US" sz="2800" dirty="0"/>
                    <a:t>19 </a:t>
                  </a:r>
                  <a:r>
                    <a:rPr lang="en-US" sz="2800" b="1" i="1" dirty="0">
                      <a:latin typeface="Book Antiqua" panose="02040602050305030304" pitchFamily="18" charset="0"/>
                    </a:rPr>
                    <a:t>l – 10 l </a:t>
                  </a:r>
                  <a:endParaRPr lang="en-US" sz="2800" dirty="0"/>
                </a:p>
              </p:txBody>
            </p:sp>
          </p:grpSp>
          <p:grpSp>
            <p:nvGrpSpPr>
              <p:cNvPr id="184" name="Group 183">
                <a:extLst>
                  <a:ext uri="{FF2B5EF4-FFF2-40B4-BE49-F238E27FC236}">
                    <a16:creationId xmlns:a16="http://schemas.microsoft.com/office/drawing/2014/main" id="{69DA34CB-6C0E-4FAB-BB2D-6D16C4B8E07A}"/>
                  </a:ext>
                </a:extLst>
              </p:cNvPr>
              <p:cNvGrpSpPr/>
              <p:nvPr/>
            </p:nvGrpSpPr>
            <p:grpSpPr>
              <a:xfrm>
                <a:off x="1215949" y="3681256"/>
                <a:ext cx="2343698" cy="685800"/>
                <a:chOff x="-2026014" y="3258695"/>
                <a:chExt cx="2343698" cy="685800"/>
              </a:xfrm>
              <a:solidFill>
                <a:srgbClr val="FFFF00"/>
              </a:solidFill>
            </p:grpSpPr>
            <p:sp>
              <p:nvSpPr>
                <p:cNvPr id="188" name="Rectangle: Rounded Corners 187">
                  <a:extLst>
                    <a:ext uri="{FF2B5EF4-FFF2-40B4-BE49-F238E27FC236}">
                      <a16:creationId xmlns:a16="http://schemas.microsoft.com/office/drawing/2014/main" id="{4A2372BB-B098-48DB-8299-3CC0E590BC7E}"/>
                    </a:ext>
                  </a:extLst>
                </p:cNvPr>
                <p:cNvSpPr/>
                <p:nvPr/>
              </p:nvSpPr>
              <p:spPr>
                <a:xfrm>
                  <a:off x="-2026014" y="3258695"/>
                  <a:ext cx="2343698"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9" name="TextBox 188">
                  <a:extLst>
                    <a:ext uri="{FF2B5EF4-FFF2-40B4-BE49-F238E27FC236}">
                      <a16:creationId xmlns:a16="http://schemas.microsoft.com/office/drawing/2014/main" id="{995BA503-3EB9-471B-AA6C-5FE26CA7CD08}"/>
                    </a:ext>
                  </a:extLst>
                </p:cNvPr>
                <p:cNvSpPr txBox="1"/>
                <p:nvPr/>
              </p:nvSpPr>
              <p:spPr>
                <a:xfrm>
                  <a:off x="-1470161" y="3339985"/>
                  <a:ext cx="1353256" cy="523220"/>
                </a:xfrm>
                <a:prstGeom prst="rect">
                  <a:avLst/>
                </a:prstGeom>
                <a:grpFill/>
              </p:spPr>
              <p:txBody>
                <a:bodyPr wrap="none" rtlCol="0">
                  <a:spAutoFit/>
                </a:bodyPr>
                <a:lstStyle/>
                <a:p>
                  <a:r>
                    <a:rPr lang="en-US" sz="2800" dirty="0"/>
                    <a:t>9 </a:t>
                  </a:r>
                  <a:r>
                    <a:rPr lang="en-US" sz="2800" b="1" i="1" dirty="0">
                      <a:latin typeface="Book Antiqua" panose="02040602050305030304" pitchFamily="18" charset="0"/>
                    </a:rPr>
                    <a:t>l – 3 l</a:t>
                  </a:r>
                  <a:endParaRPr lang="en-US" sz="2800" dirty="0"/>
                </a:p>
              </p:txBody>
            </p:sp>
          </p:grpSp>
          <p:grpSp>
            <p:nvGrpSpPr>
              <p:cNvPr id="185" name="Group 184">
                <a:extLst>
                  <a:ext uri="{FF2B5EF4-FFF2-40B4-BE49-F238E27FC236}">
                    <a16:creationId xmlns:a16="http://schemas.microsoft.com/office/drawing/2014/main" id="{EA152603-26DF-4FC1-A58E-520B8F5B5229}"/>
                  </a:ext>
                </a:extLst>
              </p:cNvPr>
              <p:cNvGrpSpPr/>
              <p:nvPr/>
            </p:nvGrpSpPr>
            <p:grpSpPr>
              <a:xfrm>
                <a:off x="8432074" y="3630064"/>
                <a:ext cx="2465731" cy="685800"/>
                <a:chOff x="2990491" y="4299465"/>
                <a:chExt cx="2465731" cy="685800"/>
              </a:xfrm>
              <a:solidFill>
                <a:schemeClr val="accent4">
                  <a:lumMod val="60000"/>
                  <a:lumOff val="40000"/>
                </a:schemeClr>
              </a:solidFill>
            </p:grpSpPr>
            <p:sp>
              <p:nvSpPr>
                <p:cNvPr id="186" name="Rectangle: Rounded Corners 185">
                  <a:extLst>
                    <a:ext uri="{FF2B5EF4-FFF2-40B4-BE49-F238E27FC236}">
                      <a16:creationId xmlns:a16="http://schemas.microsoft.com/office/drawing/2014/main" id="{D5C81E93-795B-4876-9F05-DAE10FB4AB5C}"/>
                    </a:ext>
                  </a:extLst>
                </p:cNvPr>
                <p:cNvSpPr/>
                <p:nvPr/>
              </p:nvSpPr>
              <p:spPr>
                <a:xfrm>
                  <a:off x="2990491" y="4299465"/>
                  <a:ext cx="2465731"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7" name="TextBox 186">
                  <a:extLst>
                    <a:ext uri="{FF2B5EF4-FFF2-40B4-BE49-F238E27FC236}">
                      <a16:creationId xmlns:a16="http://schemas.microsoft.com/office/drawing/2014/main" id="{0FE820DD-9F47-4667-8A79-30DAB941ACFD}"/>
                    </a:ext>
                  </a:extLst>
                </p:cNvPr>
                <p:cNvSpPr txBox="1"/>
                <p:nvPr/>
              </p:nvSpPr>
              <p:spPr>
                <a:xfrm>
                  <a:off x="3353195" y="4380755"/>
                  <a:ext cx="1539738" cy="523220"/>
                </a:xfrm>
                <a:prstGeom prst="rect">
                  <a:avLst/>
                </a:prstGeom>
                <a:grpFill/>
              </p:spPr>
              <p:txBody>
                <a:bodyPr wrap="square" rtlCol="0">
                  <a:spAutoFit/>
                </a:bodyPr>
                <a:lstStyle/>
                <a:p>
                  <a:r>
                    <a:rPr lang="en-US" sz="2800" dirty="0"/>
                    <a:t>11 </a:t>
                  </a:r>
                  <a:r>
                    <a:rPr lang="en-US" sz="2800" b="1" i="1" dirty="0">
                      <a:latin typeface="Book Antiqua" panose="02040602050305030304" pitchFamily="18" charset="0"/>
                    </a:rPr>
                    <a:t>l – 2 l</a:t>
                  </a:r>
                  <a:endParaRPr lang="en-US" sz="2800" dirty="0"/>
                </a:p>
              </p:txBody>
            </p:sp>
          </p:grpSp>
        </p:grpSp>
      </p:grpSp>
      <p:grpSp>
        <p:nvGrpSpPr>
          <p:cNvPr id="25" name="Group 24">
            <a:extLst>
              <a:ext uri="{FF2B5EF4-FFF2-40B4-BE49-F238E27FC236}">
                <a16:creationId xmlns:a16="http://schemas.microsoft.com/office/drawing/2014/main" id="{657F0E89-0667-4C3C-AF31-0A93E27CB8DC}"/>
              </a:ext>
            </a:extLst>
          </p:cNvPr>
          <p:cNvGrpSpPr/>
          <p:nvPr/>
        </p:nvGrpSpPr>
        <p:grpSpPr>
          <a:xfrm>
            <a:off x="834273" y="3146171"/>
            <a:ext cx="2706684" cy="685800"/>
            <a:chOff x="891447" y="3134048"/>
            <a:chExt cx="3401018" cy="685800"/>
          </a:xfrm>
          <a:solidFill>
            <a:schemeClr val="accent6">
              <a:lumMod val="20000"/>
              <a:lumOff val="80000"/>
            </a:schemeClr>
          </a:solidFill>
        </p:grpSpPr>
        <p:sp>
          <p:nvSpPr>
            <p:cNvPr id="218" name="Rectangle: Rounded Corners 217">
              <a:extLst>
                <a:ext uri="{FF2B5EF4-FFF2-40B4-BE49-F238E27FC236}">
                  <a16:creationId xmlns:a16="http://schemas.microsoft.com/office/drawing/2014/main" id="{2A64A23E-C6E2-4894-B961-6500D6984060}"/>
                </a:ext>
              </a:extLst>
            </p:cNvPr>
            <p:cNvSpPr/>
            <p:nvPr/>
          </p:nvSpPr>
          <p:spPr>
            <a:xfrm>
              <a:off x="891447" y="3134048"/>
              <a:ext cx="3401018"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9" name="TextBox 218">
              <a:extLst>
                <a:ext uri="{FF2B5EF4-FFF2-40B4-BE49-F238E27FC236}">
                  <a16:creationId xmlns:a16="http://schemas.microsoft.com/office/drawing/2014/main" id="{90B6C8D7-4F64-4269-A2ED-CA92E1A8DCE6}"/>
                </a:ext>
              </a:extLst>
            </p:cNvPr>
            <p:cNvSpPr txBox="1"/>
            <p:nvPr/>
          </p:nvSpPr>
          <p:spPr>
            <a:xfrm>
              <a:off x="1165806" y="3239873"/>
              <a:ext cx="2763905" cy="523220"/>
            </a:xfrm>
            <a:prstGeom prst="rect">
              <a:avLst/>
            </a:prstGeom>
            <a:grpFill/>
          </p:spPr>
          <p:txBody>
            <a:bodyPr wrap="none" rtlCol="0">
              <a:spAutoFit/>
            </a:bodyPr>
            <a:lstStyle/>
            <a:p>
              <a:pPr algn="ctr"/>
              <a:r>
                <a:rPr lang="en-US" sz="2600" dirty="0">
                  <a:solidFill>
                    <a:srgbClr val="FF0000"/>
                  </a:solidFill>
                </a:rPr>
                <a:t>5 </a:t>
              </a:r>
              <a:r>
                <a:rPr lang="en-US" sz="2800" b="1" i="1" dirty="0">
                  <a:solidFill>
                    <a:srgbClr val="FF0000"/>
                  </a:solidFill>
                  <a:latin typeface="Book Antiqua" panose="02040602050305030304" pitchFamily="18" charset="0"/>
                </a:rPr>
                <a:t>l + </a:t>
              </a:r>
              <a:r>
                <a:rPr lang="en-US" sz="2800" dirty="0">
                  <a:solidFill>
                    <a:srgbClr val="FF0000"/>
                  </a:solidFill>
                </a:rPr>
                <a:t>4</a:t>
              </a:r>
              <a:r>
                <a:rPr lang="en-US" sz="2800" b="1" i="1" dirty="0">
                  <a:solidFill>
                    <a:srgbClr val="FF0000"/>
                  </a:solidFill>
                  <a:latin typeface="Book Antiqua" panose="02040602050305030304" pitchFamily="18" charset="0"/>
                </a:rPr>
                <a:t> l = </a:t>
              </a:r>
              <a:r>
                <a:rPr lang="en-US" sz="2800" dirty="0">
                  <a:solidFill>
                    <a:srgbClr val="FF0000"/>
                  </a:solidFill>
                </a:rPr>
                <a:t>9</a:t>
              </a:r>
              <a:r>
                <a:rPr lang="en-US" sz="2800" b="1" i="1" dirty="0">
                  <a:solidFill>
                    <a:srgbClr val="FF0000"/>
                  </a:solidFill>
                  <a:latin typeface="Book Antiqua" panose="02040602050305030304" pitchFamily="18" charset="0"/>
                </a:rPr>
                <a:t> l</a:t>
              </a:r>
              <a:endParaRPr lang="en-US" sz="2600" dirty="0">
                <a:solidFill>
                  <a:srgbClr val="FF0000"/>
                </a:solidFill>
              </a:endParaRPr>
            </a:p>
          </p:txBody>
        </p:sp>
      </p:grpSp>
      <p:grpSp>
        <p:nvGrpSpPr>
          <p:cNvPr id="26" name="Group 25">
            <a:extLst>
              <a:ext uri="{FF2B5EF4-FFF2-40B4-BE49-F238E27FC236}">
                <a16:creationId xmlns:a16="http://schemas.microsoft.com/office/drawing/2014/main" id="{671B077C-94F4-40CD-AB8A-6F459CCF25B3}"/>
              </a:ext>
            </a:extLst>
          </p:cNvPr>
          <p:cNvGrpSpPr/>
          <p:nvPr/>
        </p:nvGrpSpPr>
        <p:grpSpPr>
          <a:xfrm>
            <a:off x="4255787" y="3155341"/>
            <a:ext cx="3036382" cy="685800"/>
            <a:chOff x="4263967" y="5545194"/>
            <a:chExt cx="3863724" cy="685800"/>
          </a:xfrm>
        </p:grpSpPr>
        <p:sp>
          <p:nvSpPr>
            <p:cNvPr id="220" name="Rectangle: Rounded Corners 219">
              <a:extLst>
                <a:ext uri="{FF2B5EF4-FFF2-40B4-BE49-F238E27FC236}">
                  <a16:creationId xmlns:a16="http://schemas.microsoft.com/office/drawing/2014/main" id="{7798B077-7084-4632-97E7-F3CC454C19B6}"/>
                </a:ext>
              </a:extLst>
            </p:cNvPr>
            <p:cNvSpPr/>
            <p:nvPr/>
          </p:nvSpPr>
          <p:spPr>
            <a:xfrm>
              <a:off x="4263967" y="5545194"/>
              <a:ext cx="3863724" cy="685800"/>
            </a:xfrm>
            <a:prstGeom prst="roundRect">
              <a:avLst/>
            </a:prstGeom>
            <a:solidFill>
              <a:schemeClr val="accent1">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1" name="TextBox 220">
              <a:extLst>
                <a:ext uri="{FF2B5EF4-FFF2-40B4-BE49-F238E27FC236}">
                  <a16:creationId xmlns:a16="http://schemas.microsoft.com/office/drawing/2014/main" id="{0E061448-FECF-4C5E-89B2-F4982034495C}"/>
                </a:ext>
              </a:extLst>
            </p:cNvPr>
            <p:cNvSpPr txBox="1"/>
            <p:nvPr/>
          </p:nvSpPr>
          <p:spPr>
            <a:xfrm>
              <a:off x="4267964" y="5641872"/>
              <a:ext cx="3818883" cy="523220"/>
            </a:xfrm>
            <a:prstGeom prst="rect">
              <a:avLst/>
            </a:prstGeom>
            <a:solidFill>
              <a:schemeClr val="accent1">
                <a:lumMod val="40000"/>
                <a:lumOff val="60000"/>
              </a:schemeClr>
            </a:solidFill>
          </p:spPr>
          <p:txBody>
            <a:bodyPr wrap="none" rtlCol="0">
              <a:spAutoFit/>
            </a:bodyPr>
            <a:lstStyle/>
            <a:p>
              <a:r>
                <a:rPr lang="en-US" sz="2800" dirty="0">
                  <a:solidFill>
                    <a:srgbClr val="FF0000"/>
                  </a:solidFill>
                </a:rPr>
                <a:t>12 </a:t>
              </a:r>
              <a:r>
                <a:rPr lang="en-US" sz="2800" b="1" i="1" dirty="0">
                  <a:solidFill>
                    <a:srgbClr val="FF0000"/>
                  </a:solidFill>
                  <a:latin typeface="Book Antiqua" panose="02040602050305030304" pitchFamily="18" charset="0"/>
                </a:rPr>
                <a:t>l  + </a:t>
              </a:r>
              <a:r>
                <a:rPr lang="en-US" sz="2800" dirty="0">
                  <a:solidFill>
                    <a:srgbClr val="FF0000"/>
                  </a:solidFill>
                </a:rPr>
                <a:t>20</a:t>
              </a:r>
              <a:r>
                <a:rPr lang="en-US" sz="2800" b="1" i="1" dirty="0">
                  <a:solidFill>
                    <a:srgbClr val="FF0000"/>
                  </a:solidFill>
                  <a:latin typeface="Book Antiqua" panose="02040602050305030304" pitchFamily="18" charset="0"/>
                </a:rPr>
                <a:t> l = </a:t>
              </a:r>
              <a:r>
                <a:rPr lang="en-US" sz="2800" dirty="0">
                  <a:solidFill>
                    <a:srgbClr val="FF0000"/>
                  </a:solidFill>
                </a:rPr>
                <a:t>32</a:t>
              </a:r>
              <a:r>
                <a:rPr lang="en-US" sz="2800" b="1" i="1" dirty="0">
                  <a:solidFill>
                    <a:srgbClr val="FF0000"/>
                  </a:solidFill>
                  <a:latin typeface="Book Antiqua" panose="02040602050305030304" pitchFamily="18" charset="0"/>
                </a:rPr>
                <a:t> l </a:t>
              </a:r>
              <a:endParaRPr lang="en-US" sz="2800" dirty="0">
                <a:solidFill>
                  <a:srgbClr val="FF0000"/>
                </a:solidFill>
              </a:endParaRPr>
            </a:p>
          </p:txBody>
        </p:sp>
      </p:grpSp>
      <p:grpSp>
        <p:nvGrpSpPr>
          <p:cNvPr id="27" name="Group 26">
            <a:extLst>
              <a:ext uri="{FF2B5EF4-FFF2-40B4-BE49-F238E27FC236}">
                <a16:creationId xmlns:a16="http://schemas.microsoft.com/office/drawing/2014/main" id="{802DD996-9306-4274-915B-5302182E09E2}"/>
              </a:ext>
            </a:extLst>
          </p:cNvPr>
          <p:cNvGrpSpPr/>
          <p:nvPr/>
        </p:nvGrpSpPr>
        <p:grpSpPr>
          <a:xfrm>
            <a:off x="7953285" y="3168983"/>
            <a:ext cx="2878397" cy="685800"/>
            <a:chOff x="5906238" y="5442218"/>
            <a:chExt cx="3017767" cy="685800"/>
          </a:xfrm>
          <a:solidFill>
            <a:srgbClr val="FFFF99"/>
          </a:solidFill>
        </p:grpSpPr>
        <p:sp>
          <p:nvSpPr>
            <p:cNvPr id="222" name="Rectangle: Rounded Corners 221">
              <a:extLst>
                <a:ext uri="{FF2B5EF4-FFF2-40B4-BE49-F238E27FC236}">
                  <a16:creationId xmlns:a16="http://schemas.microsoft.com/office/drawing/2014/main" id="{EB208CCB-9F41-4B23-9234-C7FD1BF8A57F}"/>
                </a:ext>
              </a:extLst>
            </p:cNvPr>
            <p:cNvSpPr/>
            <p:nvPr/>
          </p:nvSpPr>
          <p:spPr>
            <a:xfrm>
              <a:off x="5906238" y="5442218"/>
              <a:ext cx="3017767"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23" name="TextBox 222">
              <a:extLst>
                <a:ext uri="{FF2B5EF4-FFF2-40B4-BE49-F238E27FC236}">
                  <a16:creationId xmlns:a16="http://schemas.microsoft.com/office/drawing/2014/main" id="{97F67918-C8D6-4D23-B89F-AC5F7843FD02}"/>
                </a:ext>
              </a:extLst>
            </p:cNvPr>
            <p:cNvSpPr txBox="1"/>
            <p:nvPr/>
          </p:nvSpPr>
          <p:spPr>
            <a:xfrm>
              <a:off x="6003065" y="5556074"/>
              <a:ext cx="2820415" cy="523220"/>
            </a:xfrm>
            <a:prstGeom prst="rect">
              <a:avLst/>
            </a:prstGeom>
            <a:grpFill/>
          </p:spPr>
          <p:txBody>
            <a:bodyPr wrap="none" rtlCol="0">
              <a:spAutoFit/>
            </a:bodyPr>
            <a:lstStyle/>
            <a:p>
              <a:r>
                <a:rPr lang="en-US" sz="2800" dirty="0">
                  <a:solidFill>
                    <a:srgbClr val="FF0000"/>
                  </a:solidFill>
                </a:rPr>
                <a:t>7 </a:t>
              </a:r>
              <a:r>
                <a:rPr lang="en-US" sz="2800" b="1" i="1" dirty="0">
                  <a:solidFill>
                    <a:srgbClr val="FF0000"/>
                  </a:solidFill>
                  <a:latin typeface="Book Antiqua" panose="02040602050305030304" pitchFamily="18" charset="0"/>
                </a:rPr>
                <a:t>l  + </a:t>
              </a:r>
              <a:r>
                <a:rPr lang="en-US" sz="2800" dirty="0">
                  <a:solidFill>
                    <a:srgbClr val="FF0000"/>
                  </a:solidFill>
                </a:rPr>
                <a:t>6</a:t>
              </a:r>
              <a:r>
                <a:rPr lang="en-US" sz="2800" b="1" i="1" dirty="0">
                  <a:solidFill>
                    <a:srgbClr val="FF0000"/>
                  </a:solidFill>
                  <a:latin typeface="Book Antiqua" panose="02040602050305030304" pitchFamily="18" charset="0"/>
                </a:rPr>
                <a:t> l  = </a:t>
              </a:r>
              <a:r>
                <a:rPr lang="en-US" sz="2800" dirty="0">
                  <a:solidFill>
                    <a:srgbClr val="FF0000"/>
                  </a:solidFill>
                </a:rPr>
                <a:t>13</a:t>
              </a:r>
              <a:r>
                <a:rPr lang="en-US" sz="2800" b="1" i="1" dirty="0">
                  <a:solidFill>
                    <a:srgbClr val="FF0000"/>
                  </a:solidFill>
                  <a:latin typeface="Book Antiqua" panose="02040602050305030304" pitchFamily="18" charset="0"/>
                </a:rPr>
                <a:t> l </a:t>
              </a:r>
              <a:endParaRPr lang="en-US" sz="2800" dirty="0">
                <a:solidFill>
                  <a:srgbClr val="FF0000"/>
                </a:solidFill>
              </a:endParaRPr>
            </a:p>
          </p:txBody>
        </p:sp>
      </p:grpSp>
      <p:grpSp>
        <p:nvGrpSpPr>
          <p:cNvPr id="28" name="Group 27">
            <a:extLst>
              <a:ext uri="{FF2B5EF4-FFF2-40B4-BE49-F238E27FC236}">
                <a16:creationId xmlns:a16="http://schemas.microsoft.com/office/drawing/2014/main" id="{7367DA79-0932-43C4-AF71-BFEFD854FBD6}"/>
              </a:ext>
            </a:extLst>
          </p:cNvPr>
          <p:cNvGrpSpPr/>
          <p:nvPr/>
        </p:nvGrpSpPr>
        <p:grpSpPr>
          <a:xfrm>
            <a:off x="949233" y="4756418"/>
            <a:ext cx="2591723" cy="685800"/>
            <a:chOff x="939829" y="4908818"/>
            <a:chExt cx="3457380" cy="685800"/>
          </a:xfrm>
        </p:grpSpPr>
        <p:sp>
          <p:nvSpPr>
            <p:cNvPr id="224" name="Rectangle: Rounded Corners 223">
              <a:extLst>
                <a:ext uri="{FF2B5EF4-FFF2-40B4-BE49-F238E27FC236}">
                  <a16:creationId xmlns:a16="http://schemas.microsoft.com/office/drawing/2014/main" id="{D275A15C-A330-4A8A-A1D2-EF6BC2812119}"/>
                </a:ext>
              </a:extLst>
            </p:cNvPr>
            <p:cNvSpPr/>
            <p:nvPr/>
          </p:nvSpPr>
          <p:spPr>
            <a:xfrm>
              <a:off x="939829" y="4908818"/>
              <a:ext cx="3401018" cy="685800"/>
            </a:xfrm>
            <a:prstGeom prst="roundRect">
              <a:avLst/>
            </a:prstGeom>
            <a:solidFill>
              <a:srgbClr val="FFFF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25" name="TextBox 224">
              <a:extLst>
                <a:ext uri="{FF2B5EF4-FFF2-40B4-BE49-F238E27FC236}">
                  <a16:creationId xmlns:a16="http://schemas.microsoft.com/office/drawing/2014/main" id="{10EC87CB-6B9C-494B-A371-560C3FCBDA8B}"/>
                </a:ext>
              </a:extLst>
            </p:cNvPr>
            <p:cNvSpPr txBox="1"/>
            <p:nvPr/>
          </p:nvSpPr>
          <p:spPr>
            <a:xfrm>
              <a:off x="939829" y="5032803"/>
              <a:ext cx="3457380" cy="523220"/>
            </a:xfrm>
            <a:prstGeom prst="rect">
              <a:avLst/>
            </a:prstGeom>
            <a:solidFill>
              <a:srgbClr val="FFFF00"/>
            </a:solidFill>
          </p:spPr>
          <p:txBody>
            <a:bodyPr wrap="none" rtlCol="0">
              <a:spAutoFit/>
            </a:bodyPr>
            <a:lstStyle/>
            <a:p>
              <a:r>
                <a:rPr lang="en-US" sz="2800" dirty="0">
                  <a:solidFill>
                    <a:srgbClr val="FF0000"/>
                  </a:solidFill>
                </a:rPr>
                <a:t>9 </a:t>
              </a:r>
              <a:r>
                <a:rPr lang="en-US" sz="2800" b="1" i="1" dirty="0">
                  <a:solidFill>
                    <a:srgbClr val="FF0000"/>
                  </a:solidFill>
                  <a:latin typeface="Book Antiqua" panose="02040602050305030304" pitchFamily="18" charset="0"/>
                </a:rPr>
                <a:t>l  - </a:t>
              </a:r>
              <a:r>
                <a:rPr lang="en-US" sz="2800" dirty="0">
                  <a:solidFill>
                    <a:srgbClr val="FF0000"/>
                  </a:solidFill>
                </a:rPr>
                <a:t>3 </a:t>
              </a:r>
              <a:r>
                <a:rPr lang="en-US" sz="2800" b="1" i="1" dirty="0">
                  <a:solidFill>
                    <a:srgbClr val="FF0000"/>
                  </a:solidFill>
                  <a:latin typeface="Book Antiqua" panose="02040602050305030304" pitchFamily="18" charset="0"/>
                </a:rPr>
                <a:t>l  = </a:t>
              </a:r>
              <a:r>
                <a:rPr lang="en-US" sz="2800" dirty="0">
                  <a:solidFill>
                    <a:srgbClr val="FF0000"/>
                  </a:solidFill>
                </a:rPr>
                <a:t>6</a:t>
              </a:r>
              <a:r>
                <a:rPr lang="en-US" sz="2800" b="1" i="1" dirty="0">
                  <a:solidFill>
                    <a:srgbClr val="FF0000"/>
                  </a:solidFill>
                  <a:latin typeface="Book Antiqua" panose="02040602050305030304" pitchFamily="18" charset="0"/>
                </a:rPr>
                <a:t> l </a:t>
              </a:r>
              <a:endParaRPr lang="en-US" sz="2800" dirty="0">
                <a:solidFill>
                  <a:srgbClr val="FF0000"/>
                </a:solidFill>
              </a:endParaRPr>
            </a:p>
          </p:txBody>
        </p:sp>
      </p:grpSp>
      <p:grpSp>
        <p:nvGrpSpPr>
          <p:cNvPr id="29" name="Group 28">
            <a:extLst>
              <a:ext uri="{FF2B5EF4-FFF2-40B4-BE49-F238E27FC236}">
                <a16:creationId xmlns:a16="http://schemas.microsoft.com/office/drawing/2014/main" id="{879612A8-7F54-4EE3-A3D5-CFF237ECB419}"/>
              </a:ext>
            </a:extLst>
          </p:cNvPr>
          <p:cNvGrpSpPr/>
          <p:nvPr/>
        </p:nvGrpSpPr>
        <p:grpSpPr>
          <a:xfrm>
            <a:off x="4294912" y="4713987"/>
            <a:ext cx="2837740" cy="685800"/>
            <a:chOff x="4408187" y="4848422"/>
            <a:chExt cx="3401422" cy="685800"/>
          </a:xfrm>
          <a:solidFill>
            <a:schemeClr val="accent3">
              <a:lumMod val="60000"/>
              <a:lumOff val="40000"/>
            </a:schemeClr>
          </a:solidFill>
        </p:grpSpPr>
        <p:sp>
          <p:nvSpPr>
            <p:cNvPr id="226" name="Rectangle: Rounded Corners 225">
              <a:extLst>
                <a:ext uri="{FF2B5EF4-FFF2-40B4-BE49-F238E27FC236}">
                  <a16:creationId xmlns:a16="http://schemas.microsoft.com/office/drawing/2014/main" id="{4C37D7A4-7D2B-494D-B229-18C43CC17903}"/>
                </a:ext>
              </a:extLst>
            </p:cNvPr>
            <p:cNvSpPr/>
            <p:nvPr/>
          </p:nvSpPr>
          <p:spPr>
            <a:xfrm>
              <a:off x="4408187" y="4848422"/>
              <a:ext cx="3401422" cy="685800"/>
            </a:xfrm>
            <a:prstGeom prst="roundRect">
              <a:avLst/>
            </a:prstGeom>
            <a:grp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7" name="TextBox 226">
              <a:extLst>
                <a:ext uri="{FF2B5EF4-FFF2-40B4-BE49-F238E27FC236}">
                  <a16:creationId xmlns:a16="http://schemas.microsoft.com/office/drawing/2014/main" id="{67A364CC-ED97-4F19-AF92-4DAB4F50C09A}"/>
                </a:ext>
              </a:extLst>
            </p:cNvPr>
            <p:cNvSpPr txBox="1"/>
            <p:nvPr/>
          </p:nvSpPr>
          <p:spPr>
            <a:xfrm>
              <a:off x="4417038" y="4929712"/>
              <a:ext cx="3392571" cy="523220"/>
            </a:xfrm>
            <a:prstGeom prst="rect">
              <a:avLst/>
            </a:prstGeom>
            <a:grpFill/>
          </p:spPr>
          <p:txBody>
            <a:bodyPr wrap="square" rtlCol="0">
              <a:spAutoFit/>
            </a:bodyPr>
            <a:lstStyle/>
            <a:p>
              <a:pPr algn="ctr"/>
              <a:r>
                <a:rPr lang="en-US" sz="2800" dirty="0">
                  <a:solidFill>
                    <a:srgbClr val="FF0000"/>
                  </a:solidFill>
                </a:rPr>
                <a:t>19 </a:t>
              </a:r>
              <a:r>
                <a:rPr lang="en-US" sz="2800" b="1" i="1" dirty="0">
                  <a:solidFill>
                    <a:srgbClr val="FF0000"/>
                  </a:solidFill>
                  <a:latin typeface="Book Antiqua" panose="02040602050305030304" pitchFamily="18" charset="0"/>
                </a:rPr>
                <a:t>l  - </a:t>
              </a:r>
              <a:r>
                <a:rPr lang="en-US" sz="2800" dirty="0">
                  <a:solidFill>
                    <a:srgbClr val="FF0000"/>
                  </a:solidFill>
                </a:rPr>
                <a:t>10</a:t>
              </a:r>
              <a:r>
                <a:rPr lang="en-US" sz="2800" b="1" i="1" dirty="0">
                  <a:solidFill>
                    <a:srgbClr val="FF0000"/>
                  </a:solidFill>
                  <a:latin typeface="Book Antiqua" panose="02040602050305030304" pitchFamily="18" charset="0"/>
                </a:rPr>
                <a:t> l  = </a:t>
              </a:r>
              <a:r>
                <a:rPr lang="en-US" sz="2800" dirty="0">
                  <a:solidFill>
                    <a:srgbClr val="FF0000"/>
                  </a:solidFill>
                </a:rPr>
                <a:t>9</a:t>
              </a:r>
              <a:r>
                <a:rPr lang="en-US" sz="2800" b="1" i="1" dirty="0">
                  <a:solidFill>
                    <a:srgbClr val="FF0000"/>
                  </a:solidFill>
                  <a:latin typeface="Book Antiqua" panose="02040602050305030304" pitchFamily="18" charset="0"/>
                </a:rPr>
                <a:t> l </a:t>
              </a:r>
              <a:endParaRPr lang="en-US" sz="2800" dirty="0">
                <a:solidFill>
                  <a:srgbClr val="FF0000"/>
                </a:solidFill>
              </a:endParaRPr>
            </a:p>
          </p:txBody>
        </p:sp>
      </p:grpSp>
      <p:grpSp>
        <p:nvGrpSpPr>
          <p:cNvPr id="30" name="Group 29">
            <a:extLst>
              <a:ext uri="{FF2B5EF4-FFF2-40B4-BE49-F238E27FC236}">
                <a16:creationId xmlns:a16="http://schemas.microsoft.com/office/drawing/2014/main" id="{0AB7CC9D-C598-4A36-BAD9-44B175E1FF68}"/>
              </a:ext>
            </a:extLst>
          </p:cNvPr>
          <p:cNvGrpSpPr/>
          <p:nvPr/>
        </p:nvGrpSpPr>
        <p:grpSpPr>
          <a:xfrm>
            <a:off x="8163013" y="4696022"/>
            <a:ext cx="2704423" cy="685800"/>
            <a:chOff x="8155954" y="4767132"/>
            <a:chExt cx="3252585" cy="685800"/>
          </a:xfrm>
        </p:grpSpPr>
        <p:sp>
          <p:nvSpPr>
            <p:cNvPr id="228" name="Rectangle: Rounded Corners 227">
              <a:extLst>
                <a:ext uri="{FF2B5EF4-FFF2-40B4-BE49-F238E27FC236}">
                  <a16:creationId xmlns:a16="http://schemas.microsoft.com/office/drawing/2014/main" id="{E7836DBE-846B-4428-BCAA-6B8F19526DAD}"/>
                </a:ext>
              </a:extLst>
            </p:cNvPr>
            <p:cNvSpPr/>
            <p:nvPr/>
          </p:nvSpPr>
          <p:spPr>
            <a:xfrm>
              <a:off x="8255817" y="4767132"/>
              <a:ext cx="3152722" cy="685800"/>
            </a:xfrm>
            <a:prstGeom prst="roundRect">
              <a:avLst/>
            </a:prstGeom>
            <a:solidFill>
              <a:schemeClr val="accent4">
                <a:lumMod val="60000"/>
                <a:lumOff val="4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9" name="TextBox 228">
              <a:extLst>
                <a:ext uri="{FF2B5EF4-FFF2-40B4-BE49-F238E27FC236}">
                  <a16:creationId xmlns:a16="http://schemas.microsoft.com/office/drawing/2014/main" id="{1AD33D68-2BA0-46F3-8458-F18A5FD0FDCB}"/>
                </a:ext>
              </a:extLst>
            </p:cNvPr>
            <p:cNvSpPr txBox="1"/>
            <p:nvPr/>
          </p:nvSpPr>
          <p:spPr>
            <a:xfrm>
              <a:off x="8155954" y="4862454"/>
              <a:ext cx="3252585" cy="523220"/>
            </a:xfrm>
            <a:prstGeom prst="rect">
              <a:avLst/>
            </a:prstGeom>
            <a:solidFill>
              <a:schemeClr val="accent4">
                <a:lumMod val="60000"/>
                <a:lumOff val="40000"/>
              </a:schemeClr>
            </a:solidFill>
          </p:spPr>
          <p:txBody>
            <a:bodyPr wrap="square" rtlCol="0">
              <a:spAutoFit/>
            </a:bodyPr>
            <a:lstStyle/>
            <a:p>
              <a:r>
                <a:rPr lang="en-US" sz="2800" dirty="0">
                  <a:solidFill>
                    <a:srgbClr val="FF0000"/>
                  </a:solidFill>
                </a:rPr>
                <a:t>11 </a:t>
              </a:r>
              <a:r>
                <a:rPr lang="en-US" sz="2800" b="1" i="1" dirty="0">
                  <a:solidFill>
                    <a:srgbClr val="FF0000"/>
                  </a:solidFill>
                  <a:latin typeface="Book Antiqua" panose="02040602050305030304" pitchFamily="18" charset="0"/>
                </a:rPr>
                <a:t>l  - </a:t>
              </a:r>
              <a:r>
                <a:rPr lang="en-US" sz="2800" dirty="0">
                  <a:solidFill>
                    <a:srgbClr val="FF0000"/>
                  </a:solidFill>
                </a:rPr>
                <a:t>2</a:t>
              </a:r>
              <a:r>
                <a:rPr lang="en-US" sz="2800" b="1" i="1" dirty="0">
                  <a:solidFill>
                    <a:srgbClr val="FF0000"/>
                  </a:solidFill>
                  <a:latin typeface="Book Antiqua" panose="02040602050305030304" pitchFamily="18" charset="0"/>
                </a:rPr>
                <a:t> l  = </a:t>
              </a:r>
              <a:r>
                <a:rPr lang="en-US" sz="2800" dirty="0">
                  <a:solidFill>
                    <a:srgbClr val="FF0000"/>
                  </a:solidFill>
                </a:rPr>
                <a:t>9</a:t>
              </a:r>
              <a:r>
                <a:rPr lang="en-US" sz="2800" b="1" i="1" dirty="0">
                  <a:solidFill>
                    <a:srgbClr val="FF0000"/>
                  </a:solidFill>
                  <a:latin typeface="Book Antiqua" panose="02040602050305030304" pitchFamily="18" charset="0"/>
                </a:rPr>
                <a:t> l </a:t>
              </a:r>
              <a:endParaRPr lang="en-US" sz="2800" dirty="0">
                <a:solidFill>
                  <a:srgbClr val="FF0000"/>
                </a:solidFill>
              </a:endParaRPr>
            </a:p>
          </p:txBody>
        </p:sp>
      </p:grpSp>
    </p:spTree>
    <p:custDataLst>
      <p:tags r:id="rId1"/>
    </p:custDataLst>
    <p:extLst>
      <p:ext uri="{BB962C8B-B14F-4D97-AF65-F5344CB8AC3E}">
        <p14:creationId xmlns:p14="http://schemas.microsoft.com/office/powerpoint/2010/main" val="123380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A7F67E-AB7B-40D3-B067-67B2E0197C96}"/>
              </a:ext>
            </a:extLst>
          </p:cNvPr>
          <p:cNvGrpSpPr/>
          <p:nvPr/>
        </p:nvGrpSpPr>
        <p:grpSpPr>
          <a:xfrm>
            <a:off x="999843" y="470122"/>
            <a:ext cx="1400457" cy="640072"/>
            <a:chOff x="4478082" y="879975"/>
            <a:chExt cx="1400457" cy="640072"/>
          </a:xfrm>
        </p:grpSpPr>
        <p:sp>
          <p:nvSpPr>
            <p:cNvPr id="2" name="Oval 1">
              <a:extLst>
                <a:ext uri="{FF2B5EF4-FFF2-40B4-BE49-F238E27FC236}">
                  <a16:creationId xmlns:a16="http://schemas.microsoft.com/office/drawing/2014/main" id="{33F2756E-1510-4D57-A82D-A4390E8E461A}"/>
                </a:ext>
              </a:extLst>
            </p:cNvPr>
            <p:cNvSpPr/>
            <p:nvPr/>
          </p:nvSpPr>
          <p:spPr>
            <a:xfrm>
              <a:off x="4478082" y="996827"/>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p>
          </p:txBody>
        </p:sp>
        <p:sp>
          <p:nvSpPr>
            <p:cNvPr id="3" name="TextBox 2">
              <a:extLst>
                <a:ext uri="{FF2B5EF4-FFF2-40B4-BE49-F238E27FC236}">
                  <a16:creationId xmlns:a16="http://schemas.microsoft.com/office/drawing/2014/main" id="{361BBA7C-B4EB-4F4E-A7AD-26B6DC85C5A1}"/>
                </a:ext>
              </a:extLst>
            </p:cNvPr>
            <p:cNvSpPr txBox="1"/>
            <p:nvPr/>
          </p:nvSpPr>
          <p:spPr>
            <a:xfrm>
              <a:off x="5012095" y="879975"/>
              <a:ext cx="866444" cy="618374"/>
            </a:xfrm>
            <a:prstGeom prst="rect">
              <a:avLst/>
            </a:prstGeom>
            <a:noFill/>
          </p:spPr>
          <p:txBody>
            <a:bodyPr wrap="square" rtlCol="0">
              <a:spAutoFit/>
            </a:bodyPr>
            <a:lstStyle/>
            <a:p>
              <a:pPr algn="just">
                <a:lnSpc>
                  <a:spcPct val="150000"/>
                </a:lnSpc>
              </a:pPr>
              <a:r>
                <a:rPr lang="en-US" sz="2600" dirty="0" err="1"/>
                <a:t>Số</a:t>
              </a:r>
              <a:r>
                <a:rPr lang="en-US" sz="2600" dirty="0"/>
                <a:t>?</a:t>
              </a:r>
            </a:p>
          </p:txBody>
        </p:sp>
      </p:grpSp>
      <p:sp>
        <p:nvSpPr>
          <p:cNvPr id="69" name="TextBox 68">
            <a:extLst>
              <a:ext uri="{FF2B5EF4-FFF2-40B4-BE49-F238E27FC236}">
                <a16:creationId xmlns:a16="http://schemas.microsoft.com/office/drawing/2014/main" id="{4ED98C73-D68A-41C2-863E-94441ACAFD40}"/>
              </a:ext>
            </a:extLst>
          </p:cNvPr>
          <p:cNvSpPr txBox="1"/>
          <p:nvPr/>
        </p:nvSpPr>
        <p:spPr>
          <a:xfrm>
            <a:off x="576350" y="992845"/>
            <a:ext cx="662132" cy="618374"/>
          </a:xfrm>
          <a:prstGeom prst="rect">
            <a:avLst/>
          </a:prstGeom>
          <a:noFill/>
        </p:spPr>
        <p:txBody>
          <a:bodyPr wrap="square" rtlCol="0">
            <a:spAutoFit/>
          </a:bodyPr>
          <a:lstStyle/>
          <a:p>
            <a:pPr algn="just">
              <a:lnSpc>
                <a:spcPct val="150000"/>
              </a:lnSpc>
            </a:pPr>
            <a:r>
              <a:rPr lang="en-US" sz="2600" dirty="0"/>
              <a:t>a)</a:t>
            </a:r>
          </a:p>
        </p:txBody>
      </p:sp>
      <p:sp>
        <p:nvSpPr>
          <p:cNvPr id="70" name="TextBox 69">
            <a:extLst>
              <a:ext uri="{FF2B5EF4-FFF2-40B4-BE49-F238E27FC236}">
                <a16:creationId xmlns:a16="http://schemas.microsoft.com/office/drawing/2014/main" id="{2F93D867-CC7C-4799-A0B4-9B60AF0E4DDF}"/>
              </a:ext>
            </a:extLst>
          </p:cNvPr>
          <p:cNvSpPr txBox="1"/>
          <p:nvPr/>
        </p:nvSpPr>
        <p:spPr>
          <a:xfrm>
            <a:off x="668777" y="4015660"/>
            <a:ext cx="662132" cy="618374"/>
          </a:xfrm>
          <a:prstGeom prst="rect">
            <a:avLst/>
          </a:prstGeom>
          <a:noFill/>
        </p:spPr>
        <p:txBody>
          <a:bodyPr wrap="square" rtlCol="0">
            <a:spAutoFit/>
          </a:bodyPr>
          <a:lstStyle/>
          <a:p>
            <a:pPr algn="just">
              <a:lnSpc>
                <a:spcPct val="150000"/>
              </a:lnSpc>
            </a:pPr>
            <a:r>
              <a:rPr lang="en-US" sz="2600" dirty="0"/>
              <a:t>b)</a:t>
            </a:r>
          </a:p>
        </p:txBody>
      </p:sp>
      <p:grpSp>
        <p:nvGrpSpPr>
          <p:cNvPr id="12" name="Group 11">
            <a:extLst>
              <a:ext uri="{FF2B5EF4-FFF2-40B4-BE49-F238E27FC236}">
                <a16:creationId xmlns:a16="http://schemas.microsoft.com/office/drawing/2014/main" id="{64385417-EFF4-4B9A-A824-19BF9999C544}"/>
              </a:ext>
            </a:extLst>
          </p:cNvPr>
          <p:cNvGrpSpPr/>
          <p:nvPr/>
        </p:nvGrpSpPr>
        <p:grpSpPr>
          <a:xfrm>
            <a:off x="964918" y="1538151"/>
            <a:ext cx="2127532" cy="2292238"/>
            <a:chOff x="964918" y="1538151"/>
            <a:chExt cx="2127532" cy="2292238"/>
          </a:xfrm>
        </p:grpSpPr>
        <p:grpSp>
          <p:nvGrpSpPr>
            <p:cNvPr id="33" name="Group 32">
              <a:extLst>
                <a:ext uri="{FF2B5EF4-FFF2-40B4-BE49-F238E27FC236}">
                  <a16:creationId xmlns:a16="http://schemas.microsoft.com/office/drawing/2014/main" id="{92277526-4D03-42D3-AC26-4ABCB90FA630}"/>
                </a:ext>
              </a:extLst>
            </p:cNvPr>
            <p:cNvGrpSpPr/>
            <p:nvPr/>
          </p:nvGrpSpPr>
          <p:grpSpPr>
            <a:xfrm>
              <a:off x="964918" y="1538151"/>
              <a:ext cx="2127532" cy="2176909"/>
              <a:chOff x="1336534" y="1449251"/>
              <a:chExt cx="2127532" cy="2176909"/>
            </a:xfrm>
          </p:grpSpPr>
          <p:grpSp>
            <p:nvGrpSpPr>
              <p:cNvPr id="21" name="Group 20">
                <a:extLst>
                  <a:ext uri="{FF2B5EF4-FFF2-40B4-BE49-F238E27FC236}">
                    <a16:creationId xmlns:a16="http://schemas.microsoft.com/office/drawing/2014/main" id="{31CA70F8-78B6-4112-9D47-FA976F71745E}"/>
                  </a:ext>
                </a:extLst>
              </p:cNvPr>
              <p:cNvGrpSpPr/>
              <p:nvPr/>
            </p:nvGrpSpPr>
            <p:grpSpPr>
              <a:xfrm>
                <a:off x="1336534" y="1449251"/>
                <a:ext cx="2127532" cy="1457190"/>
                <a:chOff x="1415688" y="1703251"/>
                <a:chExt cx="2127532" cy="1457190"/>
              </a:xfrm>
            </p:grpSpPr>
            <p:sp>
              <p:nvSpPr>
                <p:cNvPr id="39" name="Rectangle: Rounded Corners 38">
                  <a:extLst>
                    <a:ext uri="{FF2B5EF4-FFF2-40B4-BE49-F238E27FC236}">
                      <a16:creationId xmlns:a16="http://schemas.microsoft.com/office/drawing/2014/main" id="{8C4BFC5D-ECDD-430C-A484-489670D8E827}"/>
                    </a:ext>
                  </a:extLst>
                </p:cNvPr>
                <p:cNvSpPr/>
                <p:nvPr/>
              </p:nvSpPr>
              <p:spPr>
                <a:xfrm>
                  <a:off x="1415688" y="1703251"/>
                  <a:ext cx="2127532" cy="1457190"/>
                </a:xfrm>
                <a:prstGeom prst="roundRect">
                  <a:avLst>
                    <a:gd name="adj" fmla="val 8921"/>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 name="Picture 39">
                  <a:extLst>
                    <a:ext uri="{FF2B5EF4-FFF2-40B4-BE49-F238E27FC236}">
                      <a16:creationId xmlns:a16="http://schemas.microsoft.com/office/drawing/2014/main" id="{802F137C-FE64-47CE-A8BA-EF3381277FAE}"/>
                    </a:ext>
                  </a:extLst>
                </p:cNvPr>
                <p:cNvPicPr>
                  <a:picLocks noChangeAspect="1"/>
                </p:cNvPicPr>
                <p:nvPr/>
              </p:nvPicPr>
              <p:blipFill>
                <a:blip r:embed="rId4"/>
                <a:stretch>
                  <a:fillRect/>
                </a:stretch>
              </p:blipFill>
              <p:spPr>
                <a:xfrm>
                  <a:off x="2382179" y="2092036"/>
                  <a:ext cx="1049404" cy="832286"/>
                </a:xfrm>
                <a:prstGeom prst="rect">
                  <a:avLst/>
                </a:prstGeom>
              </p:spPr>
            </p:pic>
            <p:pic>
              <p:nvPicPr>
                <p:cNvPr id="41" name="Picture 40">
                  <a:extLst>
                    <a:ext uri="{FF2B5EF4-FFF2-40B4-BE49-F238E27FC236}">
                      <a16:creationId xmlns:a16="http://schemas.microsoft.com/office/drawing/2014/main" id="{C015E890-8E31-4270-9870-1753C3E01662}"/>
                    </a:ext>
                  </a:extLst>
                </p:cNvPr>
                <p:cNvPicPr>
                  <a:picLocks noChangeAspect="1"/>
                </p:cNvPicPr>
                <p:nvPr/>
              </p:nvPicPr>
              <p:blipFill>
                <a:blip r:embed="rId4">
                  <a:duotone>
                    <a:schemeClr val="accent2">
                      <a:shade val="45000"/>
                      <a:satMod val="135000"/>
                    </a:schemeClr>
                    <a:prstClr val="white"/>
                  </a:duotone>
                </a:blip>
                <a:stretch>
                  <a:fillRect/>
                </a:stretch>
              </p:blipFill>
              <p:spPr>
                <a:xfrm>
                  <a:off x="1523063" y="2241346"/>
                  <a:ext cx="861144" cy="682976"/>
                </a:xfrm>
                <a:prstGeom prst="rect">
                  <a:avLst/>
                </a:prstGeom>
              </p:spPr>
            </p:pic>
          </p:grpSp>
          <p:sp>
            <p:nvSpPr>
              <p:cNvPr id="42" name="Rectangle: Rounded Corners 41">
                <a:extLst>
                  <a:ext uri="{FF2B5EF4-FFF2-40B4-BE49-F238E27FC236}">
                    <a16:creationId xmlns:a16="http://schemas.microsoft.com/office/drawing/2014/main" id="{203EFD3F-C8F0-4478-A92C-D2210E4F5947}"/>
                  </a:ext>
                </a:extLst>
              </p:cNvPr>
              <p:cNvSpPr/>
              <p:nvPr/>
            </p:nvSpPr>
            <p:spPr>
              <a:xfrm>
                <a:off x="2531477" y="2161648"/>
                <a:ext cx="519698" cy="244679"/>
              </a:xfrm>
              <a:prstGeom prst="roundRect">
                <a:avLst/>
              </a:prstGeom>
              <a:solidFill>
                <a:srgbClr val="97D2D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tx1"/>
                    </a:solidFill>
                    <a:sym typeface="Wingdings" panose="05000000000000000000" pitchFamily="2" charset="2"/>
                  </a:rPr>
                  <a:t>2</a:t>
                </a:r>
                <a:r>
                  <a:rPr lang="en-US" sz="2000" b="1" i="1" dirty="0">
                    <a:latin typeface="Book Antiqua" panose="02040602050305030304" pitchFamily="18" charset="0"/>
                  </a:rPr>
                  <a:t> l</a:t>
                </a:r>
                <a:r>
                  <a:rPr lang="en-US" sz="2000" dirty="0">
                    <a:solidFill>
                      <a:schemeClr val="tx1"/>
                    </a:solidFill>
                    <a:sym typeface="Wingdings" panose="05000000000000000000" pitchFamily="2" charset="2"/>
                  </a:rPr>
                  <a:t> </a:t>
                </a:r>
                <a:endParaRPr lang="en-US" sz="2000" dirty="0">
                  <a:solidFill>
                    <a:schemeClr val="tx1"/>
                  </a:solidFill>
                </a:endParaRPr>
              </a:p>
            </p:txBody>
          </p:sp>
          <p:cxnSp>
            <p:nvCxnSpPr>
              <p:cNvPr id="24" name="Straight Connector 23">
                <a:extLst>
                  <a:ext uri="{FF2B5EF4-FFF2-40B4-BE49-F238E27FC236}">
                    <a16:creationId xmlns:a16="http://schemas.microsoft.com/office/drawing/2014/main" id="{FB9CAF43-760B-46AE-9A47-F25DD42EA2DB}"/>
                  </a:ext>
                </a:extLst>
              </p:cNvPr>
              <p:cNvCxnSpPr>
                <a:stCxn id="39" idx="2"/>
              </p:cNvCxnSpPr>
              <p:nvPr/>
            </p:nvCxnSpPr>
            <p:spPr>
              <a:xfrm>
                <a:off x="2400300" y="2906441"/>
                <a:ext cx="0" cy="308247"/>
              </a:xfrm>
              <a:prstGeom prst="line">
                <a:avLst/>
              </a:prstGeom>
              <a:ln w="12700">
                <a:solidFill>
                  <a:srgbClr val="F79646"/>
                </a:solidFill>
              </a:ln>
            </p:spPr>
            <p:style>
              <a:lnRef idx="1">
                <a:schemeClr val="accent1"/>
              </a:lnRef>
              <a:fillRef idx="0">
                <a:schemeClr val="accent1"/>
              </a:fillRef>
              <a:effectRef idx="0">
                <a:schemeClr val="accent1"/>
              </a:effectRef>
              <a:fontRef idx="minor">
                <a:schemeClr val="tx1"/>
              </a:fontRef>
            </p:style>
          </p:cxnSp>
          <p:sp>
            <p:nvSpPr>
              <p:cNvPr id="28" name="Rectangle: Rounded Corners 27">
                <a:extLst>
                  <a:ext uri="{FF2B5EF4-FFF2-40B4-BE49-F238E27FC236}">
                    <a16:creationId xmlns:a16="http://schemas.microsoft.com/office/drawing/2014/main" id="{3B17E6F8-6F55-4A8C-9400-D66E21306DD3}"/>
                  </a:ext>
                </a:extLst>
              </p:cNvPr>
              <p:cNvSpPr/>
              <p:nvPr/>
            </p:nvSpPr>
            <p:spPr>
              <a:xfrm>
                <a:off x="2205040" y="3216590"/>
                <a:ext cx="409570" cy="409570"/>
              </a:xfrm>
              <a:prstGeom prst="round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1" name="TextBox 70">
              <a:extLst>
                <a:ext uri="{FF2B5EF4-FFF2-40B4-BE49-F238E27FC236}">
                  <a16:creationId xmlns:a16="http://schemas.microsoft.com/office/drawing/2014/main" id="{62565FC1-ACC1-4C04-8E3B-39B09716072A}"/>
                </a:ext>
              </a:extLst>
            </p:cNvPr>
            <p:cNvSpPr txBox="1"/>
            <p:nvPr/>
          </p:nvSpPr>
          <p:spPr>
            <a:xfrm>
              <a:off x="2233975" y="3307169"/>
              <a:ext cx="409570" cy="523220"/>
            </a:xfrm>
            <a:prstGeom prst="rect">
              <a:avLst/>
            </a:prstGeom>
            <a:noFill/>
          </p:spPr>
          <p:txBody>
            <a:bodyPr wrap="square">
              <a:spAutoFit/>
            </a:bodyPr>
            <a:lstStyle/>
            <a:p>
              <a:r>
                <a:rPr lang="en-US" sz="2800" b="1" i="1" dirty="0">
                  <a:solidFill>
                    <a:srgbClr val="FF0000"/>
                  </a:solidFill>
                  <a:latin typeface="Book Antiqua" panose="02040602050305030304" pitchFamily="18" charset="0"/>
                </a:rPr>
                <a:t>l</a:t>
              </a:r>
              <a:endParaRPr lang="en-US" sz="2800" dirty="0"/>
            </a:p>
          </p:txBody>
        </p:sp>
      </p:grpSp>
      <p:grpSp>
        <p:nvGrpSpPr>
          <p:cNvPr id="13" name="Group 12">
            <a:extLst>
              <a:ext uri="{FF2B5EF4-FFF2-40B4-BE49-F238E27FC236}">
                <a16:creationId xmlns:a16="http://schemas.microsoft.com/office/drawing/2014/main" id="{66FCEC27-F7C6-49BD-9662-D8D1ED6689E7}"/>
              </a:ext>
            </a:extLst>
          </p:cNvPr>
          <p:cNvGrpSpPr/>
          <p:nvPr/>
        </p:nvGrpSpPr>
        <p:grpSpPr>
          <a:xfrm>
            <a:off x="3947304" y="885008"/>
            <a:ext cx="2926751" cy="2945381"/>
            <a:chOff x="3947304" y="885008"/>
            <a:chExt cx="2926751" cy="2945381"/>
          </a:xfrm>
        </p:grpSpPr>
        <p:grpSp>
          <p:nvGrpSpPr>
            <p:cNvPr id="45" name="Group 44">
              <a:extLst>
                <a:ext uri="{FF2B5EF4-FFF2-40B4-BE49-F238E27FC236}">
                  <a16:creationId xmlns:a16="http://schemas.microsoft.com/office/drawing/2014/main" id="{C55E949E-824C-4F6D-B942-13AD22446874}"/>
                </a:ext>
              </a:extLst>
            </p:cNvPr>
            <p:cNvGrpSpPr/>
            <p:nvPr/>
          </p:nvGrpSpPr>
          <p:grpSpPr>
            <a:xfrm>
              <a:off x="3947304" y="885008"/>
              <a:ext cx="2926751" cy="2830052"/>
              <a:chOff x="4156215" y="1538150"/>
              <a:chExt cx="2926751" cy="2830052"/>
            </a:xfrm>
          </p:grpSpPr>
          <p:grpSp>
            <p:nvGrpSpPr>
              <p:cNvPr id="50" name="Group 49">
                <a:extLst>
                  <a:ext uri="{FF2B5EF4-FFF2-40B4-BE49-F238E27FC236}">
                    <a16:creationId xmlns:a16="http://schemas.microsoft.com/office/drawing/2014/main" id="{2D0C22B9-DE40-4BCD-900D-7097C17DDEEA}"/>
                  </a:ext>
                </a:extLst>
              </p:cNvPr>
              <p:cNvGrpSpPr/>
              <p:nvPr/>
            </p:nvGrpSpPr>
            <p:grpSpPr>
              <a:xfrm>
                <a:off x="4156215" y="1538150"/>
                <a:ext cx="2926751" cy="2830052"/>
                <a:chOff x="1336533" y="1449250"/>
                <a:chExt cx="2926751" cy="2830052"/>
              </a:xfrm>
            </p:grpSpPr>
            <p:sp>
              <p:nvSpPr>
                <p:cNvPr id="55" name="Rectangle: Rounded Corners 54">
                  <a:extLst>
                    <a:ext uri="{FF2B5EF4-FFF2-40B4-BE49-F238E27FC236}">
                      <a16:creationId xmlns:a16="http://schemas.microsoft.com/office/drawing/2014/main" id="{55AEB33C-8BD9-433E-ADDE-5960EEDDF419}"/>
                    </a:ext>
                  </a:extLst>
                </p:cNvPr>
                <p:cNvSpPr/>
                <p:nvPr/>
              </p:nvSpPr>
              <p:spPr>
                <a:xfrm>
                  <a:off x="1336533" y="1449250"/>
                  <a:ext cx="2926751" cy="2004591"/>
                </a:xfrm>
                <a:prstGeom prst="roundRect">
                  <a:avLst>
                    <a:gd name="adj" fmla="val 8921"/>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5326F4BE-F086-4E05-B8FA-32882697101E}"/>
                    </a:ext>
                  </a:extLst>
                </p:cNvPr>
                <p:cNvCxnSpPr>
                  <a:cxnSpLocks/>
                  <a:stCxn id="55" idx="2"/>
                  <a:endCxn id="54" idx="0"/>
                </p:cNvCxnSpPr>
                <p:nvPr/>
              </p:nvCxnSpPr>
              <p:spPr>
                <a:xfrm>
                  <a:off x="2799909" y="3453841"/>
                  <a:ext cx="4981" cy="415891"/>
                </a:xfrm>
                <a:prstGeom prst="line">
                  <a:avLst/>
                </a:prstGeom>
                <a:ln w="12700">
                  <a:solidFill>
                    <a:srgbClr val="F79646"/>
                  </a:solidFill>
                </a:ln>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386CF255-DE9A-43E4-82E8-61C7D0D189FE}"/>
                    </a:ext>
                  </a:extLst>
                </p:cNvPr>
                <p:cNvSpPr/>
                <p:nvPr/>
              </p:nvSpPr>
              <p:spPr>
                <a:xfrm>
                  <a:off x="2600105" y="3869732"/>
                  <a:ext cx="409570" cy="409570"/>
                </a:xfrm>
                <a:prstGeom prst="round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2B18880-965F-48BF-B238-9258EBB9C843}"/>
                  </a:ext>
                </a:extLst>
              </p:cNvPr>
              <p:cNvGrpSpPr/>
              <p:nvPr/>
            </p:nvGrpSpPr>
            <p:grpSpPr>
              <a:xfrm>
                <a:off x="4310568" y="2012764"/>
                <a:ext cx="1109219" cy="1416235"/>
                <a:chOff x="2766011" y="3715061"/>
                <a:chExt cx="1390205" cy="1774994"/>
              </a:xfrm>
            </p:grpSpPr>
            <p:pic>
              <p:nvPicPr>
                <p:cNvPr id="59" name="Picture 10" descr="Gallon bottle plastic flat icon blue Royalty Free Vector">
                  <a:extLst>
                    <a:ext uri="{FF2B5EF4-FFF2-40B4-BE49-F238E27FC236}">
                      <a16:creationId xmlns:a16="http://schemas.microsoft.com/office/drawing/2014/main" id="{B3410A58-B4B0-4E95-986D-BD59BD2DB7DA}"/>
                    </a:ext>
                  </a:extLst>
                </p:cNvPr>
                <p:cNvPicPr>
                  <a:picLocks noChangeAspect="1" noChangeArrowheads="1"/>
                </p:cNvPicPr>
                <p:nvPr/>
              </p:nvPicPr>
              <p:blipFill rotWithShape="1">
                <a:blip r:embed="rId5">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l="25345" t="17374" r="25782" b="24848"/>
                <a:stretch/>
              </p:blipFill>
              <p:spPr bwMode="auto">
                <a:xfrm flipH="1">
                  <a:off x="2766011" y="3715061"/>
                  <a:ext cx="1390205" cy="1774994"/>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Rounded Corners 60">
                  <a:extLst>
                    <a:ext uri="{FF2B5EF4-FFF2-40B4-BE49-F238E27FC236}">
                      <a16:creationId xmlns:a16="http://schemas.microsoft.com/office/drawing/2014/main" id="{4AD89257-5A7F-44A5-82AB-AA9C230303AD}"/>
                    </a:ext>
                  </a:extLst>
                </p:cNvPr>
                <p:cNvSpPr/>
                <p:nvPr/>
              </p:nvSpPr>
              <p:spPr>
                <a:xfrm>
                  <a:off x="2991257" y="4762500"/>
                  <a:ext cx="954952" cy="443049"/>
                </a:xfrm>
                <a:prstGeom prst="roundRect">
                  <a:avLst/>
                </a:prstGeom>
                <a:solidFill>
                  <a:srgbClr val="E7ECD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sym typeface="Wingdings" panose="05000000000000000000" pitchFamily="2" charset="2"/>
                    </a:rPr>
                    <a:t>3</a:t>
                  </a:r>
                  <a:r>
                    <a:rPr lang="en-US" sz="2800" b="1" i="1" dirty="0">
                      <a:latin typeface="Book Antiqua" panose="02040602050305030304" pitchFamily="18" charset="0"/>
                    </a:rPr>
                    <a:t> l</a:t>
                  </a:r>
                  <a:r>
                    <a:rPr lang="en-US" sz="2800" dirty="0">
                      <a:solidFill>
                        <a:schemeClr val="tx1"/>
                      </a:solidFill>
                      <a:sym typeface="Wingdings" panose="05000000000000000000" pitchFamily="2" charset="2"/>
                    </a:rPr>
                    <a:t> </a:t>
                  </a:r>
                  <a:endParaRPr lang="en-US" sz="2800" dirty="0">
                    <a:solidFill>
                      <a:schemeClr val="tx1"/>
                    </a:solidFill>
                  </a:endParaRPr>
                </a:p>
              </p:txBody>
            </p:sp>
          </p:grpSp>
          <p:grpSp>
            <p:nvGrpSpPr>
              <p:cNvPr id="65" name="Group 64">
                <a:extLst>
                  <a:ext uri="{FF2B5EF4-FFF2-40B4-BE49-F238E27FC236}">
                    <a16:creationId xmlns:a16="http://schemas.microsoft.com/office/drawing/2014/main" id="{A62F6764-456D-4566-A27A-0058835312DA}"/>
                  </a:ext>
                </a:extLst>
              </p:cNvPr>
              <p:cNvGrpSpPr/>
              <p:nvPr/>
            </p:nvGrpSpPr>
            <p:grpSpPr>
              <a:xfrm>
                <a:off x="5640755" y="1659120"/>
                <a:ext cx="1386199" cy="1769879"/>
                <a:chOff x="2766011" y="3715061"/>
                <a:chExt cx="1390205" cy="1774994"/>
              </a:xfrm>
            </p:grpSpPr>
            <p:pic>
              <p:nvPicPr>
                <p:cNvPr id="66" name="Picture 10" descr="Gallon bottle plastic flat icon blue Royalty Free Vector">
                  <a:extLst>
                    <a:ext uri="{FF2B5EF4-FFF2-40B4-BE49-F238E27FC236}">
                      <a16:creationId xmlns:a16="http://schemas.microsoft.com/office/drawing/2014/main" id="{1AE936A8-0866-455D-9B8A-3F9780F1547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5345" t="17374" r="25782" b="24848"/>
                <a:stretch/>
              </p:blipFill>
              <p:spPr bwMode="auto">
                <a:xfrm flipH="1">
                  <a:off x="2766011" y="3715061"/>
                  <a:ext cx="1390205" cy="1774994"/>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Rounded Corners 66">
                  <a:extLst>
                    <a:ext uri="{FF2B5EF4-FFF2-40B4-BE49-F238E27FC236}">
                      <a16:creationId xmlns:a16="http://schemas.microsoft.com/office/drawing/2014/main" id="{CABFBC70-23D4-4B90-87BA-BCB34E5D23E4}"/>
                    </a:ext>
                  </a:extLst>
                </p:cNvPr>
                <p:cNvSpPr/>
                <p:nvPr/>
              </p:nvSpPr>
              <p:spPr>
                <a:xfrm>
                  <a:off x="2991257" y="4762500"/>
                  <a:ext cx="954952" cy="443049"/>
                </a:xfrm>
                <a:prstGeom prst="roundRect">
                  <a:avLst/>
                </a:prstGeom>
                <a:solidFill>
                  <a:srgbClr val="E7ECDC"/>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sym typeface="Wingdings" panose="05000000000000000000" pitchFamily="2" charset="2"/>
                    </a:rPr>
                    <a:t>5</a:t>
                  </a:r>
                  <a:r>
                    <a:rPr lang="en-US" sz="2800" b="1" i="1" dirty="0">
                      <a:latin typeface="Book Antiqua" panose="02040602050305030304" pitchFamily="18" charset="0"/>
                    </a:rPr>
                    <a:t> l</a:t>
                  </a:r>
                  <a:r>
                    <a:rPr lang="en-US" sz="2800" dirty="0">
                      <a:solidFill>
                        <a:schemeClr val="tx1"/>
                      </a:solidFill>
                      <a:sym typeface="Wingdings" panose="05000000000000000000" pitchFamily="2" charset="2"/>
                    </a:rPr>
                    <a:t> </a:t>
                  </a:r>
                  <a:endParaRPr lang="en-US" sz="2800" dirty="0">
                    <a:solidFill>
                      <a:schemeClr val="tx1"/>
                    </a:solidFill>
                  </a:endParaRPr>
                </a:p>
              </p:txBody>
            </p:sp>
          </p:grpSp>
        </p:grpSp>
        <p:sp>
          <p:nvSpPr>
            <p:cNvPr id="89" name="TextBox 88">
              <a:extLst>
                <a:ext uri="{FF2B5EF4-FFF2-40B4-BE49-F238E27FC236}">
                  <a16:creationId xmlns:a16="http://schemas.microsoft.com/office/drawing/2014/main" id="{36145A63-34F6-4964-B821-05DEFE5A9BF4}"/>
                </a:ext>
              </a:extLst>
            </p:cNvPr>
            <p:cNvSpPr txBox="1"/>
            <p:nvPr/>
          </p:nvSpPr>
          <p:spPr>
            <a:xfrm>
              <a:off x="5597505" y="3307169"/>
              <a:ext cx="409570" cy="523220"/>
            </a:xfrm>
            <a:prstGeom prst="rect">
              <a:avLst/>
            </a:prstGeom>
            <a:noFill/>
          </p:spPr>
          <p:txBody>
            <a:bodyPr wrap="square">
              <a:spAutoFit/>
            </a:bodyPr>
            <a:lstStyle/>
            <a:p>
              <a:r>
                <a:rPr lang="en-US" sz="2800" b="1" i="1" dirty="0">
                  <a:solidFill>
                    <a:srgbClr val="FF0000"/>
                  </a:solidFill>
                  <a:latin typeface="Book Antiqua" panose="02040602050305030304" pitchFamily="18" charset="0"/>
                </a:rPr>
                <a:t>l</a:t>
              </a:r>
              <a:endParaRPr lang="en-US" sz="2800" dirty="0"/>
            </a:p>
          </p:txBody>
        </p:sp>
      </p:grpSp>
      <p:grpSp>
        <p:nvGrpSpPr>
          <p:cNvPr id="14" name="Group 13">
            <a:extLst>
              <a:ext uri="{FF2B5EF4-FFF2-40B4-BE49-F238E27FC236}">
                <a16:creationId xmlns:a16="http://schemas.microsoft.com/office/drawing/2014/main" id="{BCF66553-CD53-4CE0-8EC1-36FB83B5A71E}"/>
              </a:ext>
            </a:extLst>
          </p:cNvPr>
          <p:cNvGrpSpPr/>
          <p:nvPr/>
        </p:nvGrpSpPr>
        <p:grpSpPr>
          <a:xfrm>
            <a:off x="7601461" y="554973"/>
            <a:ext cx="3625621" cy="3275416"/>
            <a:chOff x="7601461" y="554973"/>
            <a:chExt cx="3625621" cy="3275416"/>
          </a:xfrm>
        </p:grpSpPr>
        <p:grpSp>
          <p:nvGrpSpPr>
            <p:cNvPr id="5" name="Group 4">
              <a:extLst>
                <a:ext uri="{FF2B5EF4-FFF2-40B4-BE49-F238E27FC236}">
                  <a16:creationId xmlns:a16="http://schemas.microsoft.com/office/drawing/2014/main" id="{CD4C533E-106C-452B-A6C8-48585B7AD60D}"/>
                </a:ext>
              </a:extLst>
            </p:cNvPr>
            <p:cNvGrpSpPr/>
            <p:nvPr/>
          </p:nvGrpSpPr>
          <p:grpSpPr>
            <a:xfrm>
              <a:off x="7601461" y="554973"/>
              <a:ext cx="3625621" cy="3160087"/>
              <a:chOff x="7601461" y="554973"/>
              <a:chExt cx="3625621" cy="3160087"/>
            </a:xfrm>
          </p:grpSpPr>
          <p:grpSp>
            <p:nvGrpSpPr>
              <p:cNvPr id="49" name="Group 48">
                <a:extLst>
                  <a:ext uri="{FF2B5EF4-FFF2-40B4-BE49-F238E27FC236}">
                    <a16:creationId xmlns:a16="http://schemas.microsoft.com/office/drawing/2014/main" id="{068F7E34-9B6C-422F-9A74-D593787D78CD}"/>
                  </a:ext>
                </a:extLst>
              </p:cNvPr>
              <p:cNvGrpSpPr/>
              <p:nvPr/>
            </p:nvGrpSpPr>
            <p:grpSpPr>
              <a:xfrm>
                <a:off x="9218590" y="885008"/>
                <a:ext cx="1945880" cy="1842963"/>
                <a:chOff x="5410679" y="3968402"/>
                <a:chExt cx="1945880" cy="1842963"/>
              </a:xfrm>
            </p:grpSpPr>
            <p:pic>
              <p:nvPicPr>
                <p:cNvPr id="80" name="Picture 12" descr="Buckets Royalty Free Vector Image - VectorStock">
                  <a:extLst>
                    <a:ext uri="{FF2B5EF4-FFF2-40B4-BE49-F238E27FC236}">
                      <a16:creationId xmlns:a16="http://schemas.microsoft.com/office/drawing/2014/main" id="{EF2852DD-EB9A-4319-BED9-691069E86D2A}"/>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3414" t="50110" r="-243" b="7971"/>
                <a:stretch/>
              </p:blipFill>
              <p:spPr bwMode="auto">
                <a:xfrm>
                  <a:off x="5410679" y="3968402"/>
                  <a:ext cx="1945880" cy="1842963"/>
                </a:xfrm>
                <a:prstGeom prst="rect">
                  <a:avLst/>
                </a:prstGeom>
                <a:noFill/>
                <a:extLst>
                  <a:ext uri="{909E8E84-426E-40DD-AFC4-6F175D3DCCD1}">
                    <a14:hiddenFill xmlns:a14="http://schemas.microsoft.com/office/drawing/2010/main">
                      <a:solidFill>
                        <a:srgbClr val="FFFFFF"/>
                      </a:solidFill>
                    </a14:hiddenFill>
                  </a:ext>
                </a:extLst>
              </p:spPr>
            </p:pic>
            <p:sp>
              <p:nvSpPr>
                <p:cNvPr id="74" name="Rectangle: Rounded Corners 73">
                  <a:extLst>
                    <a:ext uri="{FF2B5EF4-FFF2-40B4-BE49-F238E27FC236}">
                      <a16:creationId xmlns:a16="http://schemas.microsoft.com/office/drawing/2014/main" id="{05F18113-7CD2-4C3C-9429-6894F9BCC45C}"/>
                    </a:ext>
                  </a:extLst>
                </p:cNvPr>
                <p:cNvSpPr/>
                <p:nvPr/>
              </p:nvSpPr>
              <p:spPr>
                <a:xfrm>
                  <a:off x="6006589" y="4889883"/>
                  <a:ext cx="952200" cy="441772"/>
                </a:xfrm>
                <a:prstGeom prst="roundRect">
                  <a:avLst/>
                </a:prstGeom>
                <a:solidFill>
                  <a:srgbClr val="FEE3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sym typeface="Wingdings" panose="05000000000000000000" pitchFamily="2" charset="2"/>
                    </a:rPr>
                    <a:t>8</a:t>
                  </a:r>
                  <a:r>
                    <a:rPr lang="en-US" sz="2800" b="1" i="1" dirty="0">
                      <a:latin typeface="Book Antiqua" panose="02040602050305030304" pitchFamily="18" charset="0"/>
                    </a:rPr>
                    <a:t> l</a:t>
                  </a:r>
                  <a:r>
                    <a:rPr lang="en-US" sz="2800" dirty="0">
                      <a:solidFill>
                        <a:schemeClr val="tx1"/>
                      </a:solidFill>
                      <a:sym typeface="Wingdings" panose="05000000000000000000" pitchFamily="2" charset="2"/>
                    </a:rPr>
                    <a:t> </a:t>
                  </a:r>
                  <a:endParaRPr lang="en-US" sz="2800" dirty="0">
                    <a:solidFill>
                      <a:schemeClr val="tx1"/>
                    </a:solidFill>
                  </a:endParaRPr>
                </a:p>
              </p:txBody>
            </p:sp>
          </p:grpSp>
          <p:grpSp>
            <p:nvGrpSpPr>
              <p:cNvPr id="85" name="Group 84">
                <a:extLst>
                  <a:ext uri="{FF2B5EF4-FFF2-40B4-BE49-F238E27FC236}">
                    <a16:creationId xmlns:a16="http://schemas.microsoft.com/office/drawing/2014/main" id="{2D5D2E83-B1B5-4C2C-923A-A9E7F6965013}"/>
                  </a:ext>
                </a:extLst>
              </p:cNvPr>
              <p:cNvGrpSpPr/>
              <p:nvPr/>
            </p:nvGrpSpPr>
            <p:grpSpPr>
              <a:xfrm>
                <a:off x="7711255" y="1519578"/>
                <a:ext cx="1275874" cy="1208393"/>
                <a:chOff x="5410679" y="3968402"/>
                <a:chExt cx="1945880" cy="1842963"/>
              </a:xfrm>
            </p:grpSpPr>
            <p:pic>
              <p:nvPicPr>
                <p:cNvPr id="86" name="Picture 12" descr="Buckets Royalty Free Vector Image - VectorStock">
                  <a:extLst>
                    <a:ext uri="{FF2B5EF4-FFF2-40B4-BE49-F238E27FC236}">
                      <a16:creationId xmlns:a16="http://schemas.microsoft.com/office/drawing/2014/main" id="{BC344D34-5F3F-4B86-9BD5-73081502F8C0}"/>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50000" r="53171" b="8081"/>
                <a:stretch/>
              </p:blipFill>
              <p:spPr bwMode="auto">
                <a:xfrm>
                  <a:off x="5410679" y="3968402"/>
                  <a:ext cx="1945880" cy="1842963"/>
                </a:xfrm>
                <a:prstGeom prst="rect">
                  <a:avLst/>
                </a:prstGeom>
                <a:noFill/>
                <a:extLst>
                  <a:ext uri="{909E8E84-426E-40DD-AFC4-6F175D3DCCD1}">
                    <a14:hiddenFill xmlns:a14="http://schemas.microsoft.com/office/drawing/2010/main">
                      <a:solidFill>
                        <a:srgbClr val="FFFFFF"/>
                      </a:solidFill>
                    </a14:hiddenFill>
                  </a:ext>
                </a:extLst>
              </p:spPr>
            </p:pic>
            <p:sp>
              <p:nvSpPr>
                <p:cNvPr id="87" name="Rectangle: Rounded Corners 86">
                  <a:extLst>
                    <a:ext uri="{FF2B5EF4-FFF2-40B4-BE49-F238E27FC236}">
                      <a16:creationId xmlns:a16="http://schemas.microsoft.com/office/drawing/2014/main" id="{18B781DB-BF69-4AF2-BBBD-CF59BECF52C5}"/>
                    </a:ext>
                  </a:extLst>
                </p:cNvPr>
                <p:cNvSpPr/>
                <p:nvPr/>
              </p:nvSpPr>
              <p:spPr>
                <a:xfrm>
                  <a:off x="6006589" y="4889883"/>
                  <a:ext cx="952200" cy="441772"/>
                </a:xfrm>
                <a:prstGeom prst="roundRect">
                  <a:avLst/>
                </a:prstGeom>
                <a:solidFill>
                  <a:srgbClr val="24A21D"/>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a:solidFill>
                        <a:schemeClr val="tx1"/>
                      </a:solidFill>
                      <a:sym typeface="Wingdings" panose="05000000000000000000" pitchFamily="2" charset="2"/>
                    </a:rPr>
                    <a:t>5</a:t>
                  </a:r>
                  <a:r>
                    <a:rPr lang="en-US" sz="2800" b="1" i="1" dirty="0">
                      <a:latin typeface="Book Antiqua" panose="02040602050305030304" pitchFamily="18" charset="0"/>
                    </a:rPr>
                    <a:t> l</a:t>
                  </a:r>
                  <a:r>
                    <a:rPr lang="en-US" sz="2800" dirty="0">
                      <a:solidFill>
                        <a:schemeClr val="tx1"/>
                      </a:solidFill>
                      <a:sym typeface="Wingdings" panose="05000000000000000000" pitchFamily="2" charset="2"/>
                    </a:rPr>
                    <a:t> </a:t>
                  </a:r>
                  <a:endParaRPr lang="en-US" sz="2800" dirty="0">
                    <a:solidFill>
                      <a:schemeClr val="tx1"/>
                    </a:solidFill>
                  </a:endParaRPr>
                </a:p>
              </p:txBody>
            </p:sp>
          </p:grpSp>
          <p:grpSp>
            <p:nvGrpSpPr>
              <p:cNvPr id="4" name="Group 3">
                <a:extLst>
                  <a:ext uri="{FF2B5EF4-FFF2-40B4-BE49-F238E27FC236}">
                    <a16:creationId xmlns:a16="http://schemas.microsoft.com/office/drawing/2014/main" id="{234B7345-03E3-4186-AE9B-F59D4AD94AFC}"/>
                  </a:ext>
                </a:extLst>
              </p:cNvPr>
              <p:cNvGrpSpPr/>
              <p:nvPr/>
            </p:nvGrpSpPr>
            <p:grpSpPr>
              <a:xfrm>
                <a:off x="7601461" y="554973"/>
                <a:ext cx="3625621" cy="3160087"/>
                <a:chOff x="7601461" y="439960"/>
                <a:chExt cx="3625621" cy="3160087"/>
              </a:xfrm>
            </p:grpSpPr>
            <p:sp>
              <p:nvSpPr>
                <p:cNvPr id="77" name="Rectangle: Rounded Corners 76">
                  <a:extLst>
                    <a:ext uri="{FF2B5EF4-FFF2-40B4-BE49-F238E27FC236}">
                      <a16:creationId xmlns:a16="http://schemas.microsoft.com/office/drawing/2014/main" id="{003A8E0F-6E07-49BD-9A62-41FE315E6939}"/>
                    </a:ext>
                  </a:extLst>
                </p:cNvPr>
                <p:cNvSpPr/>
                <p:nvPr/>
              </p:nvSpPr>
              <p:spPr>
                <a:xfrm>
                  <a:off x="7601461" y="439960"/>
                  <a:ext cx="3625621" cy="2346510"/>
                </a:xfrm>
                <a:prstGeom prst="roundRect">
                  <a:avLst>
                    <a:gd name="adj" fmla="val 8921"/>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79" name="Rectangle: Rounded Corners 78">
                  <a:extLst>
                    <a:ext uri="{FF2B5EF4-FFF2-40B4-BE49-F238E27FC236}">
                      <a16:creationId xmlns:a16="http://schemas.microsoft.com/office/drawing/2014/main" id="{F329E58A-D1CD-4D28-BE1C-FA8E088A37DD}"/>
                    </a:ext>
                  </a:extLst>
                </p:cNvPr>
                <p:cNvSpPr/>
                <p:nvPr/>
              </p:nvSpPr>
              <p:spPr>
                <a:xfrm>
                  <a:off x="9314441" y="3190477"/>
                  <a:ext cx="409570" cy="409570"/>
                </a:xfrm>
                <a:prstGeom prst="round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Connector 31">
                  <a:extLst>
                    <a:ext uri="{FF2B5EF4-FFF2-40B4-BE49-F238E27FC236}">
                      <a16:creationId xmlns:a16="http://schemas.microsoft.com/office/drawing/2014/main" id="{6ECB4FD0-3AF4-4B08-B905-97AB6C3BD74B}"/>
                    </a:ext>
                  </a:extLst>
                </p:cNvPr>
                <p:cNvCxnSpPr>
                  <a:cxnSpLocks/>
                </p:cNvCxnSpPr>
                <p:nvPr/>
              </p:nvCxnSpPr>
              <p:spPr>
                <a:xfrm>
                  <a:off x="9519226" y="2787395"/>
                  <a:ext cx="4981" cy="415891"/>
                </a:xfrm>
                <a:prstGeom prst="line">
                  <a:avLst/>
                </a:prstGeom>
                <a:ln w="12700">
                  <a:solidFill>
                    <a:srgbClr val="F79646"/>
                  </a:solidFill>
                </a:ln>
              </p:spPr>
              <p:style>
                <a:lnRef idx="1">
                  <a:schemeClr val="accent1"/>
                </a:lnRef>
                <a:fillRef idx="0">
                  <a:schemeClr val="accent1"/>
                </a:fillRef>
                <a:effectRef idx="0">
                  <a:schemeClr val="accent1"/>
                </a:effectRef>
                <a:fontRef idx="minor">
                  <a:schemeClr val="tx1"/>
                </a:fontRef>
              </p:style>
            </p:cxnSp>
          </p:grpSp>
        </p:grpSp>
        <p:sp>
          <p:nvSpPr>
            <p:cNvPr id="90" name="TextBox 89">
              <a:extLst>
                <a:ext uri="{FF2B5EF4-FFF2-40B4-BE49-F238E27FC236}">
                  <a16:creationId xmlns:a16="http://schemas.microsoft.com/office/drawing/2014/main" id="{2C675A87-625C-444C-ACF4-BB9D8E734A56}"/>
                </a:ext>
              </a:extLst>
            </p:cNvPr>
            <p:cNvSpPr txBox="1"/>
            <p:nvPr/>
          </p:nvSpPr>
          <p:spPr>
            <a:xfrm>
              <a:off x="9724011" y="3307169"/>
              <a:ext cx="409570" cy="523220"/>
            </a:xfrm>
            <a:prstGeom prst="rect">
              <a:avLst/>
            </a:prstGeom>
            <a:noFill/>
          </p:spPr>
          <p:txBody>
            <a:bodyPr wrap="square">
              <a:spAutoFit/>
            </a:bodyPr>
            <a:lstStyle/>
            <a:p>
              <a:r>
                <a:rPr lang="en-US" sz="2800" b="1" i="1" dirty="0">
                  <a:solidFill>
                    <a:srgbClr val="FF0000"/>
                  </a:solidFill>
                  <a:latin typeface="Book Antiqua" panose="02040602050305030304" pitchFamily="18" charset="0"/>
                </a:rPr>
                <a:t>l</a:t>
              </a:r>
              <a:endParaRPr lang="en-US" sz="2800" dirty="0"/>
            </a:p>
          </p:txBody>
        </p:sp>
      </p:grpSp>
      <p:grpSp>
        <p:nvGrpSpPr>
          <p:cNvPr id="15" name="Group 14">
            <a:extLst>
              <a:ext uri="{FF2B5EF4-FFF2-40B4-BE49-F238E27FC236}">
                <a16:creationId xmlns:a16="http://schemas.microsoft.com/office/drawing/2014/main" id="{3DBFA605-CCD3-4280-88A8-6E5903268B3D}"/>
              </a:ext>
            </a:extLst>
          </p:cNvPr>
          <p:cNvGrpSpPr/>
          <p:nvPr/>
        </p:nvGrpSpPr>
        <p:grpSpPr>
          <a:xfrm>
            <a:off x="2679558" y="4231394"/>
            <a:ext cx="3721241" cy="2319304"/>
            <a:chOff x="2679558" y="4231394"/>
            <a:chExt cx="3721241" cy="2319304"/>
          </a:xfrm>
        </p:grpSpPr>
        <p:grpSp>
          <p:nvGrpSpPr>
            <p:cNvPr id="10" name="Group 9">
              <a:extLst>
                <a:ext uri="{FF2B5EF4-FFF2-40B4-BE49-F238E27FC236}">
                  <a16:creationId xmlns:a16="http://schemas.microsoft.com/office/drawing/2014/main" id="{9B0163C0-ACAA-48EC-A025-E1940EA6B894}"/>
                </a:ext>
              </a:extLst>
            </p:cNvPr>
            <p:cNvGrpSpPr/>
            <p:nvPr/>
          </p:nvGrpSpPr>
          <p:grpSpPr>
            <a:xfrm>
              <a:off x="2679558" y="4231394"/>
              <a:ext cx="3721241" cy="2206341"/>
              <a:chOff x="2679558" y="4231394"/>
              <a:chExt cx="3721241" cy="2206341"/>
            </a:xfrm>
          </p:grpSpPr>
          <p:grpSp>
            <p:nvGrpSpPr>
              <p:cNvPr id="35" name="Group 34">
                <a:extLst>
                  <a:ext uri="{FF2B5EF4-FFF2-40B4-BE49-F238E27FC236}">
                    <a16:creationId xmlns:a16="http://schemas.microsoft.com/office/drawing/2014/main" id="{45CFAD57-BCF3-49E4-B5DB-5190CA8965A2}"/>
                  </a:ext>
                </a:extLst>
              </p:cNvPr>
              <p:cNvGrpSpPr/>
              <p:nvPr/>
            </p:nvGrpSpPr>
            <p:grpSpPr>
              <a:xfrm>
                <a:off x="2679558" y="4231394"/>
                <a:ext cx="3721241" cy="2206341"/>
                <a:chOff x="1336533" y="1449251"/>
                <a:chExt cx="3721241" cy="2206341"/>
              </a:xfrm>
            </p:grpSpPr>
            <p:grpSp>
              <p:nvGrpSpPr>
                <p:cNvPr id="36" name="Group 35">
                  <a:extLst>
                    <a:ext uri="{FF2B5EF4-FFF2-40B4-BE49-F238E27FC236}">
                      <a16:creationId xmlns:a16="http://schemas.microsoft.com/office/drawing/2014/main" id="{D52268CE-F37F-4A77-B8CC-4138E57B8C15}"/>
                    </a:ext>
                  </a:extLst>
                </p:cNvPr>
                <p:cNvGrpSpPr/>
                <p:nvPr/>
              </p:nvGrpSpPr>
              <p:grpSpPr>
                <a:xfrm>
                  <a:off x="1336533" y="1449251"/>
                  <a:ext cx="3721241" cy="1457190"/>
                  <a:chOff x="1415687" y="1703251"/>
                  <a:chExt cx="3721241" cy="1457190"/>
                </a:xfrm>
              </p:grpSpPr>
              <p:sp>
                <p:nvSpPr>
                  <p:cNvPr id="46" name="Rectangle: Rounded Corners 45">
                    <a:extLst>
                      <a:ext uri="{FF2B5EF4-FFF2-40B4-BE49-F238E27FC236}">
                        <a16:creationId xmlns:a16="http://schemas.microsoft.com/office/drawing/2014/main" id="{630908FC-5A31-449D-88D9-7E7445A564F3}"/>
                      </a:ext>
                    </a:extLst>
                  </p:cNvPr>
                  <p:cNvSpPr/>
                  <p:nvPr/>
                </p:nvSpPr>
                <p:spPr>
                  <a:xfrm>
                    <a:off x="1415687" y="1703251"/>
                    <a:ext cx="3721241" cy="1457190"/>
                  </a:xfrm>
                  <a:prstGeom prst="roundRect">
                    <a:avLst>
                      <a:gd name="adj" fmla="val 8921"/>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7" name="Picture 46">
                    <a:extLst>
                      <a:ext uri="{FF2B5EF4-FFF2-40B4-BE49-F238E27FC236}">
                        <a16:creationId xmlns:a16="http://schemas.microsoft.com/office/drawing/2014/main" id="{0DFDE18D-EAC8-4CA8-8A0B-DB880D65CCB9}"/>
                      </a:ext>
                    </a:extLst>
                  </p:cNvPr>
                  <p:cNvPicPr>
                    <a:picLocks noChangeAspect="1"/>
                  </p:cNvPicPr>
                  <p:nvPr/>
                </p:nvPicPr>
                <p:blipFill>
                  <a:blip r:embed="rId4"/>
                  <a:stretch>
                    <a:fillRect/>
                  </a:stretch>
                </p:blipFill>
                <p:spPr>
                  <a:xfrm>
                    <a:off x="2506870" y="2105891"/>
                    <a:ext cx="1049404" cy="832286"/>
                  </a:xfrm>
                  <a:prstGeom prst="rect">
                    <a:avLst/>
                  </a:prstGeom>
                </p:spPr>
              </p:pic>
              <p:pic>
                <p:nvPicPr>
                  <p:cNvPr id="48" name="Picture 47">
                    <a:extLst>
                      <a:ext uri="{FF2B5EF4-FFF2-40B4-BE49-F238E27FC236}">
                        <a16:creationId xmlns:a16="http://schemas.microsoft.com/office/drawing/2014/main" id="{340C9F5C-1B9C-42ED-9639-8B127C6AD9B2}"/>
                      </a:ext>
                    </a:extLst>
                  </p:cNvPr>
                  <p:cNvPicPr>
                    <a:picLocks noChangeAspect="1"/>
                  </p:cNvPicPr>
                  <p:nvPr/>
                </p:nvPicPr>
                <p:blipFill>
                  <a:blip r:embed="rId4">
                    <a:duotone>
                      <a:schemeClr val="accent2">
                        <a:shade val="45000"/>
                        <a:satMod val="135000"/>
                      </a:schemeClr>
                      <a:prstClr val="white"/>
                    </a:duotone>
                  </a:blip>
                  <a:stretch>
                    <a:fillRect/>
                  </a:stretch>
                </p:blipFill>
                <p:spPr>
                  <a:xfrm>
                    <a:off x="1523063" y="2241346"/>
                    <a:ext cx="861144" cy="682976"/>
                  </a:xfrm>
                  <a:prstGeom prst="rect">
                    <a:avLst/>
                  </a:prstGeom>
                </p:spPr>
              </p:pic>
            </p:grpSp>
            <p:sp>
              <p:nvSpPr>
                <p:cNvPr id="37" name="Rectangle: Rounded Corners 36">
                  <a:extLst>
                    <a:ext uri="{FF2B5EF4-FFF2-40B4-BE49-F238E27FC236}">
                      <a16:creationId xmlns:a16="http://schemas.microsoft.com/office/drawing/2014/main" id="{E5E7AA5D-1969-40FE-B839-1870ACB4E30B}"/>
                    </a:ext>
                  </a:extLst>
                </p:cNvPr>
                <p:cNvSpPr/>
                <p:nvPr/>
              </p:nvSpPr>
              <p:spPr>
                <a:xfrm>
                  <a:off x="2656168" y="2175503"/>
                  <a:ext cx="519698" cy="244679"/>
                </a:xfrm>
                <a:prstGeom prst="roundRect">
                  <a:avLst/>
                </a:prstGeom>
                <a:solidFill>
                  <a:srgbClr val="97D2D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solidFill>
                        <a:schemeClr val="tx1"/>
                      </a:solidFill>
                      <a:sym typeface="Wingdings" panose="05000000000000000000" pitchFamily="2" charset="2"/>
                    </a:rPr>
                    <a:t>2</a:t>
                  </a:r>
                  <a:r>
                    <a:rPr lang="en-US" sz="2000" b="1" i="1" dirty="0">
                      <a:latin typeface="Book Antiqua" panose="02040602050305030304" pitchFamily="18" charset="0"/>
                    </a:rPr>
                    <a:t> l</a:t>
                  </a:r>
                  <a:r>
                    <a:rPr lang="en-US" sz="2000" dirty="0">
                      <a:solidFill>
                        <a:schemeClr val="tx1"/>
                      </a:solidFill>
                      <a:sym typeface="Wingdings" panose="05000000000000000000" pitchFamily="2" charset="2"/>
                    </a:rPr>
                    <a:t> </a:t>
                  </a:r>
                  <a:endParaRPr lang="en-US" sz="2000" dirty="0">
                    <a:solidFill>
                      <a:schemeClr val="tx1"/>
                    </a:solidFill>
                  </a:endParaRPr>
                </a:p>
              </p:txBody>
            </p:sp>
            <p:cxnSp>
              <p:nvCxnSpPr>
                <p:cNvPr id="38" name="Straight Connector 37">
                  <a:extLst>
                    <a:ext uri="{FF2B5EF4-FFF2-40B4-BE49-F238E27FC236}">
                      <a16:creationId xmlns:a16="http://schemas.microsoft.com/office/drawing/2014/main" id="{54B81A06-8952-4F48-8D0A-90FED30A5D8A}"/>
                    </a:ext>
                  </a:extLst>
                </p:cNvPr>
                <p:cNvCxnSpPr>
                  <a:cxnSpLocks/>
                  <a:endCxn id="43" idx="0"/>
                </p:cNvCxnSpPr>
                <p:nvPr/>
              </p:nvCxnSpPr>
              <p:spPr>
                <a:xfrm>
                  <a:off x="3313241" y="2906441"/>
                  <a:ext cx="0" cy="339581"/>
                </a:xfrm>
                <a:prstGeom prst="line">
                  <a:avLst/>
                </a:prstGeom>
                <a:ln w="12700">
                  <a:solidFill>
                    <a:srgbClr val="F79646"/>
                  </a:solidFill>
                </a:ln>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5C587731-CD36-4BA4-8860-2214C4B4E290}"/>
                    </a:ext>
                  </a:extLst>
                </p:cNvPr>
                <p:cNvSpPr/>
                <p:nvPr/>
              </p:nvSpPr>
              <p:spPr>
                <a:xfrm>
                  <a:off x="3108456" y="3246022"/>
                  <a:ext cx="409570" cy="409570"/>
                </a:xfrm>
                <a:prstGeom prst="roundRect">
                  <a:avLst/>
                </a:prstGeom>
                <a:solidFill>
                  <a:schemeClr val="bg1"/>
                </a:solidFill>
                <a:ln>
                  <a:solidFill>
                    <a:srgbClr val="F796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50">
                <a:extLst>
                  <a:ext uri="{FF2B5EF4-FFF2-40B4-BE49-F238E27FC236}">
                    <a16:creationId xmlns:a16="http://schemas.microsoft.com/office/drawing/2014/main" id="{D36BBCDB-3147-406B-B3D4-663E77D956C2}"/>
                  </a:ext>
                </a:extLst>
              </p:cNvPr>
              <p:cNvPicPr>
                <a:picLocks noChangeAspect="1"/>
              </p:cNvPicPr>
              <p:nvPr/>
            </p:nvPicPr>
            <p:blipFill>
              <a:blip r:embed="rId4">
                <a:duotone>
                  <a:schemeClr val="accent4">
                    <a:shade val="45000"/>
                    <a:satMod val="135000"/>
                  </a:schemeClr>
                  <a:prstClr val="white"/>
                </a:duotone>
              </a:blip>
              <a:stretch>
                <a:fillRect/>
              </a:stretch>
            </p:blipFill>
            <p:spPr>
              <a:xfrm>
                <a:off x="4837514" y="4412426"/>
                <a:ext cx="1369322" cy="1086014"/>
              </a:xfrm>
              <a:prstGeom prst="rect">
                <a:avLst/>
              </a:prstGeom>
            </p:spPr>
          </p:pic>
          <p:sp>
            <p:nvSpPr>
              <p:cNvPr id="52" name="Rectangle: Rounded Corners 51">
                <a:extLst>
                  <a:ext uri="{FF2B5EF4-FFF2-40B4-BE49-F238E27FC236}">
                    <a16:creationId xmlns:a16="http://schemas.microsoft.com/office/drawing/2014/main" id="{0D87BE20-1B94-48F8-ABEC-D6951A47C545}"/>
                  </a:ext>
                </a:extLst>
              </p:cNvPr>
              <p:cNvSpPr/>
              <p:nvPr/>
            </p:nvSpPr>
            <p:spPr>
              <a:xfrm>
                <a:off x="5137165" y="4851637"/>
                <a:ext cx="668870" cy="397079"/>
              </a:xfrm>
              <a:prstGeom prst="roundRect">
                <a:avLst/>
              </a:prstGeom>
              <a:solidFill>
                <a:srgbClr val="DAD4E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tx1"/>
                    </a:solidFill>
                    <a:sym typeface="Wingdings" panose="05000000000000000000" pitchFamily="2" charset="2"/>
                  </a:rPr>
                  <a:t>5</a:t>
                </a:r>
                <a:r>
                  <a:rPr lang="en-US" sz="2400" b="1" i="1" dirty="0">
                    <a:latin typeface="Book Antiqua" panose="02040602050305030304" pitchFamily="18" charset="0"/>
                  </a:rPr>
                  <a:t> l</a:t>
                </a:r>
                <a:r>
                  <a:rPr lang="en-US" sz="2400" dirty="0">
                    <a:solidFill>
                      <a:schemeClr val="tx1"/>
                    </a:solidFill>
                    <a:sym typeface="Wingdings" panose="05000000000000000000" pitchFamily="2" charset="2"/>
                  </a:rPr>
                  <a:t> </a:t>
                </a:r>
                <a:endParaRPr lang="en-US" sz="2400" dirty="0">
                  <a:solidFill>
                    <a:schemeClr val="tx1"/>
                  </a:solidFill>
                </a:endParaRPr>
              </a:p>
            </p:txBody>
          </p:sp>
        </p:grpSp>
        <p:sp>
          <p:nvSpPr>
            <p:cNvPr id="91" name="TextBox 90">
              <a:extLst>
                <a:ext uri="{FF2B5EF4-FFF2-40B4-BE49-F238E27FC236}">
                  <a16:creationId xmlns:a16="http://schemas.microsoft.com/office/drawing/2014/main" id="{C62518B0-3CB5-4F66-B4D1-212F4969EE97}"/>
                </a:ext>
              </a:extLst>
            </p:cNvPr>
            <p:cNvSpPr txBox="1"/>
            <p:nvPr/>
          </p:nvSpPr>
          <p:spPr>
            <a:xfrm>
              <a:off x="4861051" y="6027478"/>
              <a:ext cx="409570" cy="523220"/>
            </a:xfrm>
            <a:prstGeom prst="rect">
              <a:avLst/>
            </a:prstGeom>
            <a:noFill/>
          </p:spPr>
          <p:txBody>
            <a:bodyPr wrap="square">
              <a:spAutoFit/>
            </a:bodyPr>
            <a:lstStyle/>
            <a:p>
              <a:r>
                <a:rPr lang="en-US" sz="2800" b="1" i="1" dirty="0">
                  <a:solidFill>
                    <a:srgbClr val="FF0000"/>
                  </a:solidFill>
                  <a:latin typeface="Book Antiqua" panose="02040602050305030304" pitchFamily="18" charset="0"/>
                </a:rPr>
                <a:t>l</a:t>
              </a:r>
              <a:endParaRPr lang="en-US" sz="2800" dirty="0"/>
            </a:p>
          </p:txBody>
        </p:sp>
      </p:grpSp>
      <p:sp>
        <p:nvSpPr>
          <p:cNvPr id="92" name="TextBox 91">
            <a:extLst>
              <a:ext uri="{FF2B5EF4-FFF2-40B4-BE49-F238E27FC236}">
                <a16:creationId xmlns:a16="http://schemas.microsoft.com/office/drawing/2014/main" id="{A6A07136-5881-4B0E-AB81-6A46D4989DE8}"/>
              </a:ext>
            </a:extLst>
          </p:cNvPr>
          <p:cNvSpPr txBox="1"/>
          <p:nvPr/>
        </p:nvSpPr>
        <p:spPr>
          <a:xfrm>
            <a:off x="1847346" y="3279442"/>
            <a:ext cx="356188" cy="461665"/>
          </a:xfrm>
          <a:prstGeom prst="rect">
            <a:avLst/>
          </a:prstGeom>
          <a:noFill/>
          <a:ln>
            <a:noFill/>
          </a:ln>
        </p:spPr>
        <p:txBody>
          <a:bodyPr wrap="none" rtlCol="0">
            <a:spAutoFit/>
          </a:bodyPr>
          <a:lstStyle/>
          <a:p>
            <a:r>
              <a:rPr lang="en-US" sz="2400" dirty="0">
                <a:solidFill>
                  <a:srgbClr val="FF0000"/>
                </a:solidFill>
              </a:rPr>
              <a:t>3</a:t>
            </a:r>
          </a:p>
        </p:txBody>
      </p:sp>
      <p:sp>
        <p:nvSpPr>
          <p:cNvPr id="93" name="TextBox 92">
            <a:extLst>
              <a:ext uri="{FF2B5EF4-FFF2-40B4-BE49-F238E27FC236}">
                <a16:creationId xmlns:a16="http://schemas.microsoft.com/office/drawing/2014/main" id="{62D7837E-1574-408B-9907-059106C9A2C1}"/>
              </a:ext>
            </a:extLst>
          </p:cNvPr>
          <p:cNvSpPr txBox="1"/>
          <p:nvPr/>
        </p:nvSpPr>
        <p:spPr>
          <a:xfrm>
            <a:off x="5251497" y="3290604"/>
            <a:ext cx="356188" cy="461665"/>
          </a:xfrm>
          <a:prstGeom prst="rect">
            <a:avLst/>
          </a:prstGeom>
          <a:noFill/>
          <a:ln>
            <a:noFill/>
          </a:ln>
        </p:spPr>
        <p:txBody>
          <a:bodyPr wrap="none" rtlCol="0">
            <a:spAutoFit/>
          </a:bodyPr>
          <a:lstStyle/>
          <a:p>
            <a:r>
              <a:rPr lang="en-US" sz="2400" dirty="0">
                <a:solidFill>
                  <a:srgbClr val="FF0000"/>
                </a:solidFill>
              </a:rPr>
              <a:t>8</a:t>
            </a:r>
          </a:p>
        </p:txBody>
      </p:sp>
      <p:sp>
        <p:nvSpPr>
          <p:cNvPr id="94" name="TextBox 93">
            <a:extLst>
              <a:ext uri="{FF2B5EF4-FFF2-40B4-BE49-F238E27FC236}">
                <a16:creationId xmlns:a16="http://schemas.microsoft.com/office/drawing/2014/main" id="{4398D210-2331-4B09-ABB1-5B398E287E1D}"/>
              </a:ext>
            </a:extLst>
          </p:cNvPr>
          <p:cNvSpPr txBox="1"/>
          <p:nvPr/>
        </p:nvSpPr>
        <p:spPr>
          <a:xfrm>
            <a:off x="9247561" y="3308869"/>
            <a:ext cx="527709" cy="461665"/>
          </a:xfrm>
          <a:prstGeom prst="rect">
            <a:avLst/>
          </a:prstGeom>
          <a:noFill/>
          <a:ln>
            <a:noFill/>
          </a:ln>
        </p:spPr>
        <p:txBody>
          <a:bodyPr wrap="none" rtlCol="0">
            <a:spAutoFit/>
          </a:bodyPr>
          <a:lstStyle/>
          <a:p>
            <a:r>
              <a:rPr lang="en-US" sz="2400" dirty="0">
                <a:solidFill>
                  <a:srgbClr val="FF0000"/>
                </a:solidFill>
              </a:rPr>
              <a:t>13</a:t>
            </a:r>
          </a:p>
        </p:txBody>
      </p:sp>
      <p:sp>
        <p:nvSpPr>
          <p:cNvPr id="105" name="TextBox 104">
            <a:extLst>
              <a:ext uri="{FF2B5EF4-FFF2-40B4-BE49-F238E27FC236}">
                <a16:creationId xmlns:a16="http://schemas.microsoft.com/office/drawing/2014/main" id="{FE4F121B-6260-4F76-AE4C-7AE646CB5738}"/>
              </a:ext>
            </a:extLst>
          </p:cNvPr>
          <p:cNvSpPr txBox="1"/>
          <p:nvPr/>
        </p:nvSpPr>
        <p:spPr>
          <a:xfrm>
            <a:off x="4478172" y="6022733"/>
            <a:ext cx="356188" cy="461665"/>
          </a:xfrm>
          <a:prstGeom prst="rect">
            <a:avLst/>
          </a:prstGeom>
          <a:noFill/>
          <a:ln>
            <a:noFill/>
          </a:ln>
        </p:spPr>
        <p:txBody>
          <a:bodyPr wrap="none" rtlCol="0">
            <a:spAutoFit/>
          </a:bodyPr>
          <a:lstStyle/>
          <a:p>
            <a:r>
              <a:rPr lang="en-US" sz="2400" dirty="0">
                <a:solidFill>
                  <a:srgbClr val="FF0000"/>
                </a:solidFill>
              </a:rPr>
              <a:t>8</a:t>
            </a:r>
          </a:p>
        </p:txBody>
      </p:sp>
    </p:spTree>
    <p:custDataLst>
      <p:tags r:id="rId1"/>
    </p:custDataLst>
    <p:extLst>
      <p:ext uri="{BB962C8B-B14F-4D97-AF65-F5344CB8AC3E}">
        <p14:creationId xmlns:p14="http://schemas.microsoft.com/office/powerpoint/2010/main" val="292575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500"/>
                                        <p:tgtEl>
                                          <p:spTgt spid="9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fade">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05"/>
                                        </p:tgtEl>
                                        <p:attrNameLst>
                                          <p:attrName>style.visibility</p:attrName>
                                        </p:attrNameLst>
                                      </p:cBhvr>
                                      <p:to>
                                        <p:strVal val="visible"/>
                                      </p:to>
                                    </p:set>
                                    <p:animEffect transition="in" filter="fade">
                                      <p:cBhvr>
                                        <p:cTn id="4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70" grpId="0"/>
      <p:bldP spid="92" grpId="0" animBg="1"/>
      <p:bldP spid="93" grpId="0" animBg="1"/>
      <p:bldP spid="94" grpId="0" animBg="1"/>
      <p:bldP spid="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760DB5-7D46-4447-853D-FBC50F8EC846}"/>
              </a:ext>
            </a:extLst>
          </p:cNvPr>
          <p:cNvGrpSpPr/>
          <p:nvPr/>
        </p:nvGrpSpPr>
        <p:grpSpPr>
          <a:xfrm>
            <a:off x="1261100" y="301524"/>
            <a:ext cx="7986637" cy="1218539"/>
            <a:chOff x="999843" y="3400324"/>
            <a:chExt cx="7986637" cy="1218539"/>
          </a:xfrm>
        </p:grpSpPr>
        <p:sp>
          <p:nvSpPr>
            <p:cNvPr id="3" name="Oval 2">
              <a:extLst>
                <a:ext uri="{FF2B5EF4-FFF2-40B4-BE49-F238E27FC236}">
                  <a16:creationId xmlns:a16="http://schemas.microsoft.com/office/drawing/2014/main" id="{AEADE339-D6C0-401B-BE45-EF75655CBB12}"/>
                </a:ext>
              </a:extLst>
            </p:cNvPr>
            <p:cNvSpPr/>
            <p:nvPr/>
          </p:nvSpPr>
          <p:spPr>
            <a:xfrm>
              <a:off x="999843" y="3479104"/>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p>
          </p:txBody>
        </p:sp>
        <p:sp>
          <p:nvSpPr>
            <p:cNvPr id="4" name="TextBox 3">
              <a:extLst>
                <a:ext uri="{FF2B5EF4-FFF2-40B4-BE49-F238E27FC236}">
                  <a16:creationId xmlns:a16="http://schemas.microsoft.com/office/drawing/2014/main" id="{D14B506B-2FEE-4A7F-A253-C65534426B95}"/>
                </a:ext>
              </a:extLst>
            </p:cNvPr>
            <p:cNvSpPr txBox="1"/>
            <p:nvPr/>
          </p:nvSpPr>
          <p:spPr>
            <a:xfrm>
              <a:off x="1533856" y="3400324"/>
              <a:ext cx="7452624" cy="1218539"/>
            </a:xfrm>
            <a:prstGeom prst="rect">
              <a:avLst/>
            </a:prstGeom>
            <a:noFill/>
          </p:spPr>
          <p:txBody>
            <a:bodyPr wrap="square" rtlCol="0">
              <a:spAutoFit/>
            </a:bodyPr>
            <a:lstStyle/>
            <a:p>
              <a:pPr algn="just">
                <a:lnSpc>
                  <a:spcPct val="150000"/>
                </a:lnSpc>
              </a:pPr>
              <a:r>
                <a:rPr lang="en-US" sz="2600" dirty="0" err="1"/>
                <a:t>Số</a:t>
              </a:r>
              <a:r>
                <a:rPr lang="en-US" sz="2600" dirty="0"/>
                <a:t>?</a:t>
              </a:r>
            </a:p>
            <a:p>
              <a:pPr algn="just">
                <a:lnSpc>
                  <a:spcPct val="150000"/>
                </a:lnSpc>
              </a:pPr>
              <a:r>
                <a:rPr lang="en-US" sz="2600" dirty="0" err="1"/>
                <a:t>Trong</a:t>
              </a:r>
              <a:r>
                <a:rPr lang="en-US" sz="2600" dirty="0"/>
                <a:t> can </a:t>
              </a:r>
              <a:r>
                <a:rPr lang="en-US" sz="2600" dirty="0" err="1"/>
                <a:t>còn</a:t>
              </a:r>
              <a:r>
                <a:rPr lang="en-US" sz="2600" dirty="0"/>
                <a:t> </a:t>
              </a:r>
              <a:r>
                <a:rPr lang="en-US" sz="2600" dirty="0" err="1"/>
                <a:t>lại</a:t>
              </a:r>
              <a:r>
                <a:rPr lang="en-US" sz="2600" dirty="0"/>
                <a:t> bao </a:t>
              </a:r>
              <a:r>
                <a:rPr lang="en-US" sz="2600" dirty="0" err="1"/>
                <a:t>nhiêu</a:t>
              </a:r>
              <a:r>
                <a:rPr lang="en-US" sz="2600" dirty="0"/>
                <a:t> </a:t>
              </a:r>
              <a:r>
                <a:rPr lang="en-US" sz="2600" dirty="0" err="1"/>
                <a:t>lít</a:t>
              </a:r>
              <a:r>
                <a:rPr lang="en-US" sz="2600" dirty="0"/>
                <a:t> </a:t>
              </a:r>
              <a:r>
                <a:rPr lang="en-US" sz="2600" dirty="0" err="1"/>
                <a:t>nước</a:t>
              </a:r>
              <a:r>
                <a:rPr lang="en-US" sz="2600" dirty="0"/>
                <a:t>?</a:t>
              </a:r>
            </a:p>
          </p:txBody>
        </p:sp>
      </p:grpSp>
      <p:grpSp>
        <p:nvGrpSpPr>
          <p:cNvPr id="20" name="Group 19">
            <a:extLst>
              <a:ext uri="{FF2B5EF4-FFF2-40B4-BE49-F238E27FC236}">
                <a16:creationId xmlns:a16="http://schemas.microsoft.com/office/drawing/2014/main" id="{9E6DDB28-F0E7-48D1-BE83-02A8B388AC5E}"/>
              </a:ext>
            </a:extLst>
          </p:cNvPr>
          <p:cNvGrpSpPr/>
          <p:nvPr/>
        </p:nvGrpSpPr>
        <p:grpSpPr>
          <a:xfrm>
            <a:off x="935707" y="1520063"/>
            <a:ext cx="9912402" cy="4451464"/>
            <a:chOff x="1795113" y="1911927"/>
            <a:chExt cx="8747772" cy="3620193"/>
          </a:xfrm>
        </p:grpSpPr>
        <p:pic>
          <p:nvPicPr>
            <p:cNvPr id="18" name="Picture 17">
              <a:extLst>
                <a:ext uri="{FF2B5EF4-FFF2-40B4-BE49-F238E27FC236}">
                  <a16:creationId xmlns:a16="http://schemas.microsoft.com/office/drawing/2014/main" id="{9DA286F4-8A17-4656-B69D-938D48BBD15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3020" t="-1" b="1596"/>
            <a:stretch/>
          </p:blipFill>
          <p:spPr>
            <a:xfrm>
              <a:off x="1795113" y="2129703"/>
              <a:ext cx="8747772" cy="3402417"/>
            </a:xfrm>
            <a:prstGeom prst="rect">
              <a:avLst/>
            </a:prstGeom>
          </p:spPr>
        </p:pic>
        <p:sp>
          <p:nvSpPr>
            <p:cNvPr id="19" name="Rectangle 18">
              <a:extLst>
                <a:ext uri="{FF2B5EF4-FFF2-40B4-BE49-F238E27FC236}">
                  <a16:creationId xmlns:a16="http://schemas.microsoft.com/office/drawing/2014/main" id="{609D2747-8401-4BDF-8495-AD940FFEC2F6}"/>
                </a:ext>
              </a:extLst>
            </p:cNvPr>
            <p:cNvSpPr/>
            <p:nvPr/>
          </p:nvSpPr>
          <p:spPr>
            <a:xfrm>
              <a:off x="1939636" y="1911927"/>
              <a:ext cx="4668982" cy="623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6C4BF2AB-6E51-133E-52F9-D7AB10DBE770}"/>
              </a:ext>
            </a:extLst>
          </p:cNvPr>
          <p:cNvSpPr/>
          <p:nvPr/>
        </p:nvSpPr>
        <p:spPr>
          <a:xfrm>
            <a:off x="2304789" y="5599134"/>
            <a:ext cx="200417" cy="263047"/>
          </a:xfrm>
          <a:prstGeom prst="ellipse">
            <a:avLst/>
          </a:prstGeom>
          <a:solidFill>
            <a:schemeClr val="bg1"/>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dirty="0">
                <a:cs typeface="Times New Roman" panose="02020603050405020304" pitchFamily="18" charset="0"/>
              </a:rPr>
              <a:t>?</a:t>
            </a:r>
            <a:endParaRPr lang="vi-VN" sz="2400" dirty="0">
              <a:cs typeface="Times New Roman" panose="02020603050405020304" pitchFamily="18" charset="0"/>
            </a:endParaRPr>
          </a:p>
        </p:txBody>
      </p:sp>
    </p:spTree>
    <p:custDataLst>
      <p:tags r:id="rId1"/>
    </p:custDataLst>
    <p:extLst>
      <p:ext uri="{BB962C8B-B14F-4D97-AF65-F5344CB8AC3E}">
        <p14:creationId xmlns:p14="http://schemas.microsoft.com/office/powerpoint/2010/main" val="196624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89EEA-6A0F-7845-B8E6-49BA6C380F4D}"/>
              </a:ext>
            </a:extLst>
          </p:cNvPr>
          <p:cNvPicPr>
            <a:picLocks noChangeAspect="1"/>
          </p:cNvPicPr>
          <p:nvPr/>
        </p:nvPicPr>
        <p:blipFill>
          <a:blip r:embed="rId5"/>
          <a:stretch>
            <a:fillRect/>
          </a:stretch>
        </p:blipFill>
        <p:spPr>
          <a:xfrm>
            <a:off x="0" y="1390"/>
            <a:ext cx="12192000" cy="685522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9B2EE3-7B91-336E-714D-9B491E413AE3}"/>
              </a:ext>
            </a:extLst>
          </p:cNvPr>
          <p:cNvPicPr>
            <a:picLocks noChangeAspect="1"/>
          </p:cNvPicPr>
          <p:nvPr/>
        </p:nvPicPr>
        <p:blipFill>
          <a:blip r:embed="rId4"/>
          <a:stretch>
            <a:fillRect/>
          </a:stretch>
        </p:blipFill>
        <p:spPr>
          <a:xfrm>
            <a:off x="0" y="1390"/>
            <a:ext cx="12192000" cy="6855220"/>
          </a:xfrm>
          <a:prstGeom prst="rect">
            <a:avLst/>
          </a:prstGeom>
        </p:spPr>
      </p:pic>
      <p:grpSp>
        <p:nvGrpSpPr>
          <p:cNvPr id="11" name="Group 10"/>
          <p:cNvGrpSpPr/>
          <p:nvPr/>
        </p:nvGrpSpPr>
        <p:grpSpPr>
          <a:xfrm>
            <a:off x="0" y="-50147"/>
            <a:ext cx="1120140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7416849" y="4683256"/>
            <a:ext cx="3591233" cy="1870038"/>
            <a:chOff x="7416849" y="4683256"/>
            <a:chExt cx="3591233" cy="1870038"/>
          </a:xfrm>
        </p:grpSpPr>
        <p:pic>
          <p:nvPicPr>
            <p:cNvPr id="24" name="Picture 23">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9789" y="5098536"/>
              <a:ext cx="2439848" cy="1422439"/>
            </a:xfrm>
            <a:prstGeom prst="rect">
              <a:avLst/>
            </a:prstGeom>
          </p:spPr>
        </p:pic>
        <p:grpSp>
          <p:nvGrpSpPr>
            <p:cNvPr id="38" name="Group 37"/>
            <p:cNvGrpSpPr/>
            <p:nvPr/>
          </p:nvGrpSpPr>
          <p:grpSpPr>
            <a:xfrm>
              <a:off x="7416849" y="4683256"/>
              <a:ext cx="1333064" cy="1870038"/>
              <a:chOff x="7416849" y="4683256"/>
              <a:chExt cx="1333064" cy="1870038"/>
            </a:xfrm>
          </p:grpSpPr>
          <p:pic>
            <p:nvPicPr>
              <p:cNvPr id="27" name="Picture 26">
                <a:hlinkClick r:id="rId7"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8649333" flipH="1">
                <a:off x="7339840" y="5143221"/>
                <a:ext cx="1487082" cy="1333064"/>
              </a:xfrm>
              <a:prstGeom prst="rect">
                <a:avLst/>
              </a:prstGeom>
            </p:spPr>
          </p:pic>
          <p:sp>
            <p:nvSpPr>
              <p:cNvPr id="30" name="TextBox 29">
                <a:hlinkClick r:id="rId7" action="ppaction://hlinksldjump"/>
              </p:cNvPr>
              <p:cNvSpPr txBox="1"/>
              <p:nvPr/>
            </p:nvSpPr>
            <p:spPr>
              <a:xfrm>
                <a:off x="7600478" y="4683256"/>
                <a:ext cx="59503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sp>
          <p:nvSpPr>
            <p:cNvPr id="31" name="TextBox 30">
              <a:hlinkClick r:id="rId7" action="ppaction://hlinksldjump"/>
            </p:cNvPr>
            <p:cNvSpPr txBox="1"/>
            <p:nvPr/>
          </p:nvSpPr>
          <p:spPr>
            <a:xfrm>
              <a:off x="9295990" y="5425033"/>
              <a:ext cx="17120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6</a:t>
              </a:r>
              <a:r>
                <a:rPr kumimoji="0" lang="en-US" sz="20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 </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l</a:t>
              </a:r>
            </a:p>
          </p:txBody>
        </p:sp>
      </p:grpSp>
      <p:grpSp>
        <p:nvGrpSpPr>
          <p:cNvPr id="6" name="Group 5"/>
          <p:cNvGrpSpPr/>
          <p:nvPr/>
        </p:nvGrpSpPr>
        <p:grpSpPr>
          <a:xfrm>
            <a:off x="965409" y="4683256"/>
            <a:ext cx="3570216" cy="1853058"/>
            <a:chOff x="935980" y="4683256"/>
            <a:chExt cx="3570216" cy="1853058"/>
          </a:xfrm>
        </p:grpSpPr>
        <p:pic>
          <p:nvPicPr>
            <p:cNvPr id="13" name="Picture 12">
              <a:hlinkClick r:id="rId10"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980" y="5098536"/>
              <a:ext cx="2297502" cy="1422439"/>
            </a:xfrm>
            <a:prstGeom prst="rect">
              <a:avLst/>
            </a:prstGeom>
          </p:spPr>
        </p:pic>
        <p:grpSp>
          <p:nvGrpSpPr>
            <p:cNvPr id="36" name="Group 35"/>
            <p:cNvGrpSpPr/>
            <p:nvPr/>
          </p:nvGrpSpPr>
          <p:grpSpPr>
            <a:xfrm>
              <a:off x="3173132" y="4683256"/>
              <a:ext cx="1333064" cy="1853058"/>
              <a:chOff x="3173132" y="4683256"/>
              <a:chExt cx="1333064" cy="1853058"/>
            </a:xfrm>
          </p:grpSpPr>
          <p:pic>
            <p:nvPicPr>
              <p:cNvPr id="25" name="Picture 24">
                <a:hlinkClick r:id="rId10"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50667">
                <a:off x="3096123" y="5126241"/>
                <a:ext cx="1487082" cy="1333064"/>
              </a:xfrm>
              <a:prstGeom prst="rect">
                <a:avLst/>
              </a:prstGeom>
            </p:spPr>
          </p:pic>
          <p:sp>
            <p:nvSpPr>
              <p:cNvPr id="28" name="TextBox 27">
                <a:hlinkClick r:id="rId10" action="ppaction://hlinksldjump"/>
              </p:cNvPr>
              <p:cNvSpPr txBox="1"/>
              <p:nvPr/>
            </p:nvSpPr>
            <p:spPr>
              <a:xfrm>
                <a:off x="3849599" y="4683256"/>
                <a:ext cx="59503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2" name="TextBox 31">
              <a:hlinkClick r:id="rId10" action="ppaction://hlinksldjump"/>
            </p:cNvPr>
            <p:cNvSpPr txBox="1"/>
            <p:nvPr/>
          </p:nvSpPr>
          <p:spPr>
            <a:xfrm>
              <a:off x="1482327" y="5419123"/>
              <a:ext cx="10791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14</a:t>
              </a:r>
              <a:r>
                <a:rPr kumimoji="0" lang="en-US" sz="20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 </a:t>
              </a:r>
              <a:r>
                <a:rPr kumimoji="0" lang="en-US" sz="4400" b="0" i="0" u="none" strike="noStrike" kern="1200" cap="none" spc="0" normalizeH="0" baseline="0" noProof="0" dirty="0">
                  <a:ln>
                    <a:solidFill>
                      <a:prstClr val="black">
                        <a:lumMod val="95000"/>
                        <a:lumOff val="5000"/>
                      </a:prstClr>
                    </a:solidFill>
                  </a:ln>
                  <a:solidFill>
                    <a:prstClr val="white"/>
                  </a:solidFill>
                  <a:effectLst/>
                  <a:uLnTx/>
                  <a:uFillTx/>
                  <a:latin typeface="HP001 5H" panose="020B0603050302020204" pitchFamily="34" charset="0"/>
                  <a:cs typeface="HP001 5H" panose="020B0603050302020204" pitchFamily="34" charset="0"/>
                </a:rPr>
                <a:t>l</a:t>
              </a:r>
            </a:p>
          </p:txBody>
        </p:sp>
      </p:grpSp>
      <p:pic>
        <p:nvPicPr>
          <p:cNvPr id="8" name="Picture 7">
            <a:extLst>
              <a:ext uri="{FF2B5EF4-FFF2-40B4-BE49-F238E27FC236}">
                <a16:creationId xmlns:a16="http://schemas.microsoft.com/office/drawing/2014/main" id="{EFEBA2AE-70B5-8F0B-A6E2-4FBF433A88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sharpenSoften amount="25000"/>
                    </a14:imgEffect>
                    <a14:imgEffect>
                      <a14:saturation sat="200000"/>
                    </a14:imgEffect>
                  </a14:imgLayer>
                </a14:imgProps>
              </a:ext>
            </a:extLst>
          </a:blip>
          <a:srcRect l="32167" t="12806" r="35226" b="12351"/>
          <a:stretch/>
        </p:blipFill>
        <p:spPr>
          <a:xfrm>
            <a:off x="4348683" y="2324501"/>
            <a:ext cx="3332810" cy="3181968"/>
          </a:xfrm>
          <a:prstGeom prst="ellipse">
            <a:avLst/>
          </a:prstGeom>
          <a:ln>
            <a:noFill/>
          </a:ln>
          <a:effectLst>
            <a:softEdge rad="112500"/>
          </a:effectLst>
        </p:spPr>
      </p:pic>
      <p:sp>
        <p:nvSpPr>
          <p:cNvPr id="12" name="Rectangle 11">
            <a:extLst>
              <a:ext uri="{FF2B5EF4-FFF2-40B4-BE49-F238E27FC236}">
                <a16:creationId xmlns:a16="http://schemas.microsoft.com/office/drawing/2014/main" id="{FC142900-976A-F31F-B59C-005256794503}"/>
              </a:ext>
            </a:extLst>
          </p:cNvPr>
          <p:cNvSpPr/>
          <p:nvPr/>
        </p:nvSpPr>
        <p:spPr>
          <a:xfrm>
            <a:off x="1670442" y="648916"/>
            <a:ext cx="9480158" cy="16205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Trong can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còn</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lại</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bao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nhiêu</a:t>
            </a:r>
            <a:endPar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lít</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 </a:t>
            </a:r>
            <a:r>
              <a:rPr lang="en-US" sz="5400" b="1" kern="0" spc="50" dirty="0" err="1">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nước</a:t>
            </a:r>
            <a:r>
              <a:rPr lang="en-US" sz="5400" b="1" kern="0" spc="50" dirty="0">
                <a:ln w="9525" cmpd="sng">
                  <a:solidFill>
                    <a:prstClr val="black">
                      <a:lumMod val="85000"/>
                      <a:lumOff val="15000"/>
                    </a:prstClr>
                  </a:solidFill>
                  <a:prstDash val="solid"/>
                </a:ln>
                <a:solidFill>
                  <a:srgbClr val="EB701D"/>
                </a:solidFill>
                <a:effectLst>
                  <a:glow rad="38100">
                    <a:srgbClr val="5B9BD5">
                      <a:alpha val="40000"/>
                    </a:srgbClr>
                  </a:glow>
                </a:effectLst>
                <a:latin typeface="iCiel Cadena" panose="02000503000000020004" charset="0"/>
                <a:ea typeface="Tahoma" panose="020B0604030504040204" pitchFamily="34" charset="0"/>
                <a:cs typeface="Tahoma" panose="020B0604030504040204" pitchFamily="34" charset="0"/>
              </a:rPr>
              <a:t>?</a:t>
            </a:r>
            <a:endParaRPr kumimoji="0" lang="en-US" sz="54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heckerboard(across)">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animEffect transition="in" filter="barn(inVertical)">
                                      <p:cBhvr>
                                        <p:cTn id="33" dur="500"/>
                                        <p:tgtEl>
                                          <p:spTgt spid="12">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Bai17.Thuchanhvatrainghiemvoicacdonviki-lo-gam,lit[20210604094550206].mdb"/>
  <p:tag name="ARS_RESPONSE_PERSONNUM" val="10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5298</TotalTime>
  <Words>1334</Words>
  <Application>Microsoft Office PowerPoint</Application>
  <PresentationFormat>Widescreen</PresentationFormat>
  <Paragraphs>165</Paragraphs>
  <Slides>18</Slides>
  <Notes>12</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Arial-Rounded</vt:lpstr>
      <vt:lpstr>Book Antiqua</vt:lpstr>
      <vt:lpstr>Calibri</vt:lpstr>
      <vt:lpstr>HP001 5H</vt:lpstr>
      <vt:lpstr>iCiel Cadena</vt:lpstr>
      <vt:lpstr>Times New Roman</vt:lpstr>
      <vt:lpstr>UTM Cookies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Vien Hoc</cp:lastModifiedBy>
  <cp:revision>482</cp:revision>
  <dcterms:created xsi:type="dcterms:W3CDTF">2021-06-02T01:34:28Z</dcterms:created>
  <dcterms:modified xsi:type="dcterms:W3CDTF">2024-11-09T08:45:18Z</dcterms:modified>
</cp:coreProperties>
</file>