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4" r:id="rId2"/>
    <p:sldId id="256" r:id="rId3"/>
    <p:sldId id="288" r:id="rId4"/>
    <p:sldId id="287" r:id="rId5"/>
    <p:sldId id="286" r:id="rId6"/>
    <p:sldId id="280" r:id="rId7"/>
    <p:sldId id="289" r:id="rId8"/>
    <p:sldId id="282" r:id="rId9"/>
    <p:sldId id="27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CCFF"/>
    <a:srgbClr val="CCECFF"/>
    <a:srgbClr val="FFFFCC"/>
    <a:srgbClr val="F2F49E"/>
    <a:srgbClr val="9900CC"/>
    <a:srgbClr val="0000CC"/>
    <a:srgbClr val="FF99FF"/>
    <a:srgbClr val="99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7001-C3C3-4DCB-8C08-2538A296B49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B9953-6B13-4761-B8A0-B0F58BFF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3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1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7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0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D5A82-2DF2-4DA3-959B-DD8ABF7523B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ochu.com/" TargetMode="External"/><Relationship Id="rId13" Type="http://schemas.openxmlformats.org/officeDocument/2006/relationships/image" Target="../media/image11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2" Type="http://schemas.openxmlformats.org/officeDocument/2006/relationships/image" Target="../media/image1.jpe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jpeg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4" Type="http://schemas.openxmlformats.org/officeDocument/2006/relationships/image" Target="../media/image3.jpeg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52ed34f7819a338290035c08b6e66e7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</p:spPr>
      </p:pic>
      <p:sp>
        <p:nvSpPr>
          <p:cNvPr id="24" name="WordArt 8"/>
          <p:cNvSpPr>
            <a:spLocks noChangeArrowheads="1" noChangeShapeType="1" noTextEdit="1"/>
          </p:cNvSpPr>
          <p:nvPr/>
        </p:nvSpPr>
        <p:spPr bwMode="auto">
          <a:xfrm>
            <a:off x="472574" y="6315534"/>
            <a:ext cx="6477000" cy="457200"/>
          </a:xfrm>
          <a:prstGeom prst="rect">
            <a:avLst/>
          </a:prstGeom>
        </p:spPr>
        <p:txBody>
          <a:bodyPr spcFirstLastPara="1" wrap="none" lIns="121725" tIns="60862" rIns="121725" bIns="60862" numCol="1" fromWordArt="1">
            <a:prstTxWarp prst="textArchUp">
              <a:avLst>
                <a:gd name="adj" fmla="val 10721988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cs typeface="Times New Roman"/>
              </a:rPr>
              <a:t>LÊ THỊ THAO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CC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011">
            <a:off x="-136007" y="794469"/>
            <a:ext cx="1006391" cy="245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16" y="598331"/>
            <a:ext cx="1034211" cy="243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6695">
            <a:off x="10598762" y="-480011"/>
            <a:ext cx="1323431" cy="199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382" y="-648470"/>
            <a:ext cx="1106269" cy="22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5A4526-C075-7D62-7FAE-B16316CDB685}"/>
              </a:ext>
            </a:extLst>
          </p:cNvPr>
          <p:cNvSpPr txBox="1"/>
          <p:nvPr/>
        </p:nvSpPr>
        <p:spPr>
          <a:xfrm>
            <a:off x="641567" y="2216409"/>
            <a:ext cx="1105800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endParaRPr lang="en-US" sz="1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Quý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 </a:t>
            </a:r>
            <a:r>
              <a:rPr lang="en-US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thÇy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,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c«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gi¸o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endParaRPr 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VÒ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dù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giê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,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th¨m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líp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!</a:t>
            </a:r>
          </a:p>
          <a:p>
            <a:pPr algn="ctr"/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908" y="199190"/>
            <a:ext cx="8901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Palatino Linotype" pitchFamily="18" charset="0"/>
              </a:rPr>
              <a:t>TRƯỜNG TIỂU HỌC </a:t>
            </a:r>
            <a:r>
              <a:rPr lang="en-US" sz="3200" b="1" dirty="0" smtClean="0">
                <a:solidFill>
                  <a:srgbClr val="0000CC"/>
                </a:solidFill>
                <a:latin typeface="Palatino Linotype" pitchFamily="18" charset="0"/>
              </a:rPr>
              <a:t>MINH ĐỨC</a:t>
            </a:r>
            <a:endParaRPr lang="en-US" sz="3200" b="1" dirty="0">
              <a:solidFill>
                <a:srgbClr val="0000CC"/>
              </a:solidFill>
              <a:latin typeface="Palatino Linotype" pitchFamily="18" charset="0"/>
            </a:endParaRPr>
          </a:p>
          <a:p>
            <a:pPr algn="ctr"/>
            <a:r>
              <a:rPr lang="en-US" sz="3200" b="1" dirty="0">
                <a:solidFill>
                  <a:srgbClr val="0000CC"/>
                </a:solidFill>
                <a:latin typeface="Palatino Linotype" pitchFamily="18" charset="0"/>
              </a:rPr>
              <a:t>LỚP </a:t>
            </a:r>
            <a:r>
              <a:rPr lang="en-US" sz="3200" b="1" dirty="0" smtClean="0">
                <a:solidFill>
                  <a:srgbClr val="0000CC"/>
                </a:solidFill>
                <a:latin typeface="Palatino Linotype" pitchFamily="18" charset="0"/>
              </a:rPr>
              <a:t>2C</a:t>
            </a:r>
            <a:endParaRPr lang="en-US" sz="3200" b="1" dirty="0">
              <a:solidFill>
                <a:srgbClr val="0000CC"/>
              </a:solidFill>
              <a:latin typeface="Palatino Linotype" pitchFamily="18" charset="0"/>
            </a:endParaRPr>
          </a:p>
        </p:txBody>
      </p:sp>
      <p:grpSp>
        <p:nvGrpSpPr>
          <p:cNvPr id="25" name="2 2"/>
          <p:cNvGrpSpPr/>
          <p:nvPr/>
        </p:nvGrpSpPr>
        <p:grpSpPr>
          <a:xfrm>
            <a:off x="7197425" y="4989781"/>
            <a:ext cx="5498165" cy="1961367"/>
            <a:chOff x="-4212976" y="2200858"/>
            <a:chExt cx="4086225" cy="2609267"/>
          </a:xfrm>
        </p:grpSpPr>
        <p:pic>
          <p:nvPicPr>
            <p:cNvPr id="26" name="图片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-2788975" y="3356711"/>
              <a:ext cx="1238221" cy="85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Hllo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WordArt 8"/>
          <p:cNvSpPr>
            <a:spLocks noChangeArrowheads="1" noChangeShapeType="1" noTextEdit="1"/>
          </p:cNvSpPr>
          <p:nvPr/>
        </p:nvSpPr>
        <p:spPr bwMode="auto">
          <a:xfrm>
            <a:off x="982590" y="5583668"/>
            <a:ext cx="4812568" cy="274959"/>
          </a:xfrm>
          <a:prstGeom prst="rect">
            <a:avLst/>
          </a:prstGeom>
        </p:spPr>
        <p:txBody>
          <a:bodyPr spcFirstLastPara="1" wrap="none" lIns="121725" tIns="60862" rIns="121725" bIns="60862" numCol="1" fromWordArt="1">
            <a:prstTxWarp prst="textArchUp">
              <a:avLst>
                <a:gd name="adj" fmla="val 10721988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Môn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Tiếng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/>
                <a:cs typeface="Times New Roman"/>
              </a:rPr>
              <a:t>Việt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870" y="3265407"/>
            <a:ext cx="1249021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7" y="3678095"/>
            <a:ext cx="1249021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2" descr="c">
            <a:hlinkClick r:id="rId8"/>
            <a:extLst>
              <a:ext uri="{FF2B5EF4-FFF2-40B4-BE49-F238E27FC236}">
                <a16:creationId xmlns:a16="http://schemas.microsoft.com/office/drawing/2014/main" id="{D69DB05E-A63E-4F93-8649-3A6033594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60" y="1674152"/>
            <a:ext cx="1093466" cy="10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3" descr="h">
            <a:hlinkClick r:id="rId8"/>
            <a:extLst>
              <a:ext uri="{FF2B5EF4-FFF2-40B4-BE49-F238E27FC236}">
                <a16:creationId xmlns:a16="http://schemas.microsoft.com/office/drawing/2014/main" id="{EA7F8329-7B5B-4F05-A6E9-B9D1CF98DA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65" y="1568943"/>
            <a:ext cx="962463" cy="9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5" descr="a">
            <a:hlinkClick r:id="rId8"/>
            <a:extLst>
              <a:ext uri="{FF2B5EF4-FFF2-40B4-BE49-F238E27FC236}">
                <a16:creationId xmlns:a16="http://schemas.microsoft.com/office/drawing/2014/main" id="{0786D141-6494-4C61-AFE9-CECEF7CFB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39" y="1842026"/>
            <a:ext cx="1146937" cy="102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6" descr="o">
            <a:hlinkClick r:id="rId8"/>
            <a:extLst>
              <a:ext uri="{FF2B5EF4-FFF2-40B4-BE49-F238E27FC236}">
                <a16:creationId xmlns:a16="http://schemas.microsoft.com/office/drawing/2014/main" id="{CA6D162B-869D-4C38-9E1D-CBE6241E4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82" y="1619106"/>
            <a:ext cx="965137" cy="109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80">
            <a:extLst>
              <a:ext uri="{FF2B5EF4-FFF2-40B4-BE49-F238E27FC236}">
                <a16:creationId xmlns:a16="http://schemas.microsoft.com/office/drawing/2014/main" id="{958A86F0-AF67-421B-9C02-7C75B9623A62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4326194" y="880998"/>
            <a:ext cx="7084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FF6600"/>
                </a:solidFill>
                <a:latin typeface="VNI-Korin"/>
              </a:rPr>
              <a:t>-</a:t>
            </a:r>
          </a:p>
        </p:txBody>
      </p:sp>
      <p:pic>
        <p:nvPicPr>
          <p:cNvPr id="28" name="Picture 64" descr="m">
            <a:hlinkClick r:id="rId8"/>
            <a:extLst>
              <a:ext uri="{FF2B5EF4-FFF2-40B4-BE49-F238E27FC236}">
                <a16:creationId xmlns:a16="http://schemas.microsoft.com/office/drawing/2014/main" id="{97D85DF2-201F-4F30-B2B2-9119B4D94A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90" y="1693963"/>
            <a:ext cx="923125" cy="94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8" descr="n">
            <a:hlinkClick r:id="rId8"/>
            <a:extLst>
              <a:ext uri="{FF2B5EF4-FFF2-40B4-BE49-F238E27FC236}">
                <a16:creationId xmlns:a16="http://schemas.microsoft.com/office/drawing/2014/main" id="{FA10DC7F-8FFE-48D2-8070-73C22058B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47" y="1708942"/>
            <a:ext cx="958391" cy="98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9" descr="g">
            <a:hlinkClick r:id="rId8"/>
            <a:extLst>
              <a:ext uri="{FF2B5EF4-FFF2-40B4-BE49-F238E27FC236}">
                <a16:creationId xmlns:a16="http://schemas.microsoft.com/office/drawing/2014/main" id="{F454D119-E985-4C5E-9117-14C437DE6A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02" y="1871127"/>
            <a:ext cx="900973" cy="103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80">
            <a:extLst>
              <a:ext uri="{FF2B5EF4-FFF2-40B4-BE49-F238E27FC236}">
                <a16:creationId xmlns:a16="http://schemas.microsoft.com/office/drawing/2014/main" id="{657BD707-1FD6-449B-A5D5-F68277DB1A78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7359329" y="992423"/>
            <a:ext cx="7058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FF6600"/>
                </a:solidFill>
                <a:latin typeface="VNI-Korin"/>
              </a:rPr>
              <a:t>-</a:t>
            </a:r>
          </a:p>
        </p:txBody>
      </p:sp>
      <p:sp>
        <p:nvSpPr>
          <p:cNvPr id="33" name="Rectangle 82">
            <a:extLst>
              <a:ext uri="{FF2B5EF4-FFF2-40B4-BE49-F238E27FC236}">
                <a16:creationId xmlns:a16="http://schemas.microsoft.com/office/drawing/2014/main" id="{62D1E661-1D9E-4255-82EE-3B04C6DED8D2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7882980" y="1746400"/>
            <a:ext cx="26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VNI-Korin"/>
              </a:rPr>
              <a:t>?</a:t>
            </a:r>
          </a:p>
        </p:txBody>
      </p:sp>
      <p:pic>
        <p:nvPicPr>
          <p:cNvPr id="34" name="Picture 67" descr="u">
            <a:hlinkClick r:id="rId8"/>
            <a:extLst>
              <a:ext uri="{FF2B5EF4-FFF2-40B4-BE49-F238E27FC236}">
                <a16:creationId xmlns:a16="http://schemas.microsoft.com/office/drawing/2014/main" id="{E9F142CC-D57B-4AFE-8067-7D0E99AE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34" y="1962559"/>
            <a:ext cx="936860" cy="9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2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57250"/>
            <a:ext cx="12161838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08425" y="1844827"/>
            <a:ext cx="3268494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743604" y="-731613"/>
            <a:ext cx="10757284" cy="61531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9906001" y="3858844"/>
            <a:ext cx="2464277" cy="2741117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5081" y="4543425"/>
            <a:ext cx="2102984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-228600" y="-152400"/>
            <a:ext cx="4102586" cy="1781399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5081" y="5456174"/>
            <a:ext cx="12161838" cy="1399326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64" y="4421187"/>
            <a:ext cx="3113303" cy="2382674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690607" y="-956642"/>
            <a:ext cx="810789" cy="609600"/>
          </a:xfrm>
          <a:prstGeom prst="rect">
            <a:avLst/>
          </a:prstGeom>
        </p:spPr>
      </p:pic>
      <p:grpSp>
        <p:nvGrpSpPr>
          <p:cNvPr id="2" name="2 2"/>
          <p:cNvGrpSpPr/>
          <p:nvPr/>
        </p:nvGrpSpPr>
        <p:grpSpPr>
          <a:xfrm>
            <a:off x="1555251" y="3805754"/>
            <a:ext cx="5434821" cy="2913011"/>
            <a:chOff x="-4212976" y="2200858"/>
            <a:chExt cx="4086225" cy="2609267"/>
          </a:xfrm>
        </p:grpSpPr>
        <p:pic>
          <p:nvPicPr>
            <p:cNvPr id="22" name="图片 1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067141" y="3567256"/>
              <a:ext cx="1718752" cy="57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Tạm biệt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6755902" y="5550775"/>
            <a:ext cx="1076320" cy="786606"/>
          </a:xfrm>
          <a:prstGeom prst="rect">
            <a:avLst/>
          </a:prstGeom>
        </p:spPr>
      </p:pic>
      <p:pic>
        <p:nvPicPr>
          <p:cNvPr id="24" name="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5800233"/>
            <a:ext cx="1145339" cy="716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2239" y="2344962"/>
            <a:ext cx="6071378" cy="157609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Thân ái 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41465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475" y="302497"/>
            <a:ext cx="11478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Tìm từ ngữ chỉ tình cảm bạn bè.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quý mến 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2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4401" y="910089"/>
            <a:ext cx="10476410" cy="370109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891349" y="1920242"/>
            <a:ext cx="334826" cy="875209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0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829" y="2524104"/>
            <a:ext cx="11478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Cá </a:t>
            </a:r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 và nòng nọc là đôi </a:t>
            </a:r>
            <a:r>
              <a:rPr lang="en-US" sz="4000" b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 …... </a:t>
            </a:r>
            <a:r>
              <a:rPr lang="en-US" sz="4000" b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ngày, chúng cùng nhau bơi lội. Thế rồi nòng nọc trở thành ếch. Nó phải lên bờ để sinh sống. Nhưng nó vẫn </a:t>
            </a:r>
            <a:r>
              <a:rPr lang="en-US" sz="4000" b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 </a:t>
            </a:r>
            <a:r>
              <a:rPr lang="en-US" sz="4000" b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nhỏ. </a:t>
            </a:r>
            <a:r>
              <a:rPr lang="en-US" sz="4000" b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 thoảng, nó nhảy xuống ao ….. cùng cá nhỏ.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829" y="598824"/>
            <a:ext cx="114785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b="1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altLang="zh-CN" sz="3600" b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altLang="zh-CN" sz="3600" b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từ trong ngoặc đơn </a:t>
            </a:r>
            <a:r>
              <a:rPr lang="en-US" altLang="zh-CN" sz="3600" b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điền vào chỗ chấm cho thích hợp.</a:t>
            </a:r>
          </a:p>
          <a:p>
            <a:pPr algn="ctr">
              <a:defRPr/>
            </a:pPr>
            <a:r>
              <a:rPr lang="en-US" sz="4000" b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i="1" smtClean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(nhớ</a:t>
            </a:r>
            <a:r>
              <a:rPr lang="en-US" sz="4000" b="1" i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, tươi vui, thân thiết, vui </a:t>
            </a:r>
            <a:r>
              <a:rPr lang="en-US" sz="4000" b="1" i="1" smtClean="0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đùa)</a:t>
            </a:r>
            <a:r>
              <a:rPr lang="en-US" altLang="zh-CN" sz="4000" b="1" i="1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000" b="1" i="1" dirty="0">
              <a:solidFill>
                <a:srgbClr val="0000CC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863" y="1667051"/>
            <a:ext cx="4912023" cy="2591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63" y="4416877"/>
            <a:ext cx="4912023" cy="2219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215" y="174171"/>
            <a:ext cx="11625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/>
              <a:t>       </a:t>
            </a:r>
            <a:r>
              <a:rPr lang="vi-VN" sz="2800" b="1" dirty="0" smtClean="0">
                <a:solidFill>
                  <a:srgbClr val="FF0000"/>
                </a:solidFill>
              </a:rPr>
              <a:t>Nòng </a:t>
            </a:r>
            <a:r>
              <a:rPr lang="vi-VN" sz="2800" b="1" dirty="0">
                <a:solidFill>
                  <a:srgbClr val="FF0000"/>
                </a:solidFill>
              </a:rPr>
              <a:t>nọc</a:t>
            </a:r>
            <a:r>
              <a:rPr lang="vi-VN" sz="2800" b="1" dirty="0"/>
              <a:t> là động vật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nòng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nòng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nọc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" y="1667051"/>
            <a:ext cx="6667500" cy="50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631" y="279353"/>
            <a:ext cx="11339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3200" b="1" dirty="0" err="1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 smtClean="0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ý ở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1315" y="1508116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3132" y="1434720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260" y="2248369"/>
            <a:ext cx="5499465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rủ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197" y="3678776"/>
            <a:ext cx="5487527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Vì sao lúc chia tay sóc, kiến rất buồn?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198" y="5039231"/>
            <a:ext cx="5487525" cy="584775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Sóc ơi, tớ cũng nhớ cậu!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8871" y="2341088"/>
            <a:ext cx="3788513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1618" y="3771495"/>
            <a:ext cx="3815766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Kể lại sự việc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14682" y="5131950"/>
            <a:ext cx="3802702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Bộc lộ cảm xúc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46118" y="2607349"/>
            <a:ext cx="391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0582" y="4161661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2890" y="5035726"/>
            <a:ext cx="39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10" idx="3"/>
            <a:endCxn id="14" idx="1"/>
          </p:cNvCxnSpPr>
          <p:nvPr/>
        </p:nvCxnSpPr>
        <p:spPr>
          <a:xfrm>
            <a:off x="5969725" y="2786978"/>
            <a:ext cx="1931893" cy="1276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63192" y="2633475"/>
            <a:ext cx="1938424" cy="1605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66457" y="5354239"/>
            <a:ext cx="19351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4"/>
          <p:cNvSpPr>
            <a:spLocks noChangeArrowheads="1"/>
          </p:cNvSpPr>
          <p:nvPr/>
        </p:nvSpPr>
        <p:spPr bwMode="auto">
          <a:xfrm>
            <a:off x="7716839" y="3449638"/>
            <a:ext cx="2798763" cy="1569660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32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endParaRPr sz="3200" b="1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buNone/>
            </a:pPr>
            <a:endParaRPr sz="3200" b="1" u="non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5" name="Rectangle 15"/>
          <p:cNvSpPr>
            <a:spLocks noChangeArrowheads="1"/>
          </p:cNvSpPr>
          <p:nvPr/>
        </p:nvSpPr>
        <p:spPr bwMode="auto">
          <a:xfrm>
            <a:off x="4648200" y="3459164"/>
            <a:ext cx="2819400" cy="58477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32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sz="3200" b="1" u="non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6" name="Rectangle 18"/>
          <p:cNvSpPr>
            <a:spLocks noChangeArrowheads="1"/>
          </p:cNvSpPr>
          <p:nvPr/>
        </p:nvSpPr>
        <p:spPr bwMode="auto">
          <a:xfrm>
            <a:off x="1676400" y="3459164"/>
            <a:ext cx="27432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sng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sz="32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sz="3200" b="1" u="none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557" name="Rectangle 19"/>
          <p:cNvSpPr>
            <a:spLocks noChangeArrowheads="1"/>
          </p:cNvSpPr>
          <p:nvPr/>
        </p:nvSpPr>
        <p:spPr bwMode="auto">
          <a:xfrm>
            <a:off x="3657600" y="685801"/>
            <a:ext cx="4800600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276600" y="1393826"/>
            <a:ext cx="2743200" cy="19478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19800" y="1393826"/>
            <a:ext cx="0" cy="19478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19800" y="1393826"/>
            <a:ext cx="2959100" cy="19478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6182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23555" grpId="0" animBg="1"/>
      <p:bldP spid="23556" grpId="0" animBg="1"/>
      <p:bldP spid="235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Tổng hợp 100+ hình nền powerpoint mầm non đẹp Dành cho giáo dụ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23890" y="2437445"/>
              <a:ext cx="90278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smtClean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VẬN DỤNG</a:t>
              </a:r>
              <a:endPara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6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ÌNH BẠN - THU - CHỌ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227</Words>
  <Application>Microsoft Office PowerPoint</Application>
  <PresentationFormat>Widescreen</PresentationFormat>
  <Paragraphs>41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宋体</vt:lpstr>
      <vt:lpstr>.VnStamp</vt:lpstr>
      <vt:lpstr>Arial</vt:lpstr>
      <vt:lpstr>Arial-Rounded</vt:lpstr>
      <vt:lpstr>Calibri</vt:lpstr>
      <vt:lpstr>Calibri Light</vt:lpstr>
      <vt:lpstr>等线</vt:lpstr>
      <vt:lpstr>Palatino Linotype</vt:lpstr>
      <vt:lpstr>Times New Roman</vt:lpstr>
      <vt:lpstr>VNI-Korin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HANH™ PC</dc:creator>
  <cp:lastModifiedBy>Admin</cp:lastModifiedBy>
  <cp:revision>179</cp:revision>
  <dcterms:created xsi:type="dcterms:W3CDTF">2023-10-16T09:18:13Z</dcterms:created>
  <dcterms:modified xsi:type="dcterms:W3CDTF">2024-11-05T17:49:09Z</dcterms:modified>
</cp:coreProperties>
</file>