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13"/>
  </p:notesMasterIdLst>
  <p:sldIdLst>
    <p:sldId id="3241" r:id="rId3"/>
    <p:sldId id="256" r:id="rId4"/>
    <p:sldId id="258" r:id="rId5"/>
    <p:sldId id="262" r:id="rId6"/>
    <p:sldId id="260" r:id="rId7"/>
    <p:sldId id="263" r:id="rId8"/>
    <p:sldId id="423" r:id="rId9"/>
    <p:sldId id="422" r:id="rId10"/>
    <p:sldId id="426" r:id="rId11"/>
    <p:sldId id="39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E5DE"/>
    <a:srgbClr val="FAFFB3"/>
    <a:srgbClr val="F62863"/>
    <a:srgbClr val="EEECEE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2877" autoAdjust="0"/>
  </p:normalViewPr>
  <p:slideViewPr>
    <p:cSldViewPr snapToGrid="0">
      <p:cViewPr varScale="1">
        <p:scale>
          <a:sx n="72" d="100"/>
          <a:sy n="72" d="100"/>
        </p:scale>
        <p:origin x="109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E18858-A6B2-4ECE-A6F8-047866D203D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4737D9-52EC-4AA2-A758-BD2F1DB83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589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afead7cb4c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" name="Google Shape;790;gafead7cb4c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7268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d7e39904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Google Shape;955;gd7e39904c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/>
              <a:t>-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lấy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tim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7776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d7e39904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Google Shape;955;gd7e39904c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2343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d7e39904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Google Shape;955;gd7e39904c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85313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d7e39904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Google Shape;955;gd7e39904c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5738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E460E-6300-5EAD-BD53-4C8A301545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24FCF4-1212-341F-31BC-84928940C0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69623-DA77-C8E6-3196-90C84E833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76150-4F7C-6141-93F4-1A6A1BCE4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58161-DFE2-D725-48F8-312DB8BF8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30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B1FDD-A80D-DA8D-2968-2DC8FCC23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C212F6-DC34-C6D3-46C7-C42E9910D6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9A831-2DD0-325C-1A49-2185E5960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0D7F2-A207-C75A-E0FC-C93E24FA3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9D333-2425-6675-275D-A885507E8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90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81389C-9C58-6B45-2770-23CDD8E194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6AE0BF-13C8-34E9-77E4-6D06872216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95EDC-6F49-7F42-2B40-CC90840A0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B2AD6-D7AD-97D1-4767-9A159548F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62BF2-4F55-9CF6-9F08-2884E24BC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79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461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120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1666" y="971465"/>
            <a:ext cx="12233273" cy="5886917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95700" y="4563470"/>
            <a:ext cx="12286895" cy="2294303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133000" y="908533"/>
            <a:ext cx="5936400" cy="3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742600" y="5270952"/>
            <a:ext cx="47068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11385938" y="6599750"/>
            <a:ext cx="675513" cy="137271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11414968" y="6636385"/>
            <a:ext cx="615840" cy="904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5405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5299153" y="1462840"/>
            <a:ext cx="1605200" cy="12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3880553" y="4175179"/>
            <a:ext cx="44424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3880553" y="3039900"/>
            <a:ext cx="444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87266" y="4930534"/>
            <a:ext cx="12314881" cy="1979335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1322472" y="6303050"/>
            <a:ext cx="675513" cy="137271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743545" y="6069354"/>
            <a:ext cx="675472" cy="137271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3275767" y="5978434"/>
            <a:ext cx="354733" cy="319133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11288534" y="5126381"/>
            <a:ext cx="801541" cy="1006672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330767" y="5250234"/>
            <a:ext cx="354733" cy="319133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981000" y="329138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3"/>
          <p:cNvSpPr/>
          <p:nvPr/>
        </p:nvSpPr>
        <p:spPr>
          <a:xfrm flipH="1">
            <a:off x="3703547" y="1294235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3"/>
          <p:cNvSpPr/>
          <p:nvPr/>
        </p:nvSpPr>
        <p:spPr>
          <a:xfrm>
            <a:off x="10078900" y="1802756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5" name="Google Shape;165;p3"/>
          <p:cNvGrpSpPr/>
          <p:nvPr/>
        </p:nvGrpSpPr>
        <p:grpSpPr>
          <a:xfrm>
            <a:off x="316067" y="1426167"/>
            <a:ext cx="885367" cy="397267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67849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87266" y="6057767"/>
            <a:ext cx="12314881" cy="852224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10496702" y="4537105"/>
            <a:ext cx="1780415" cy="2241084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221100" y="3884511"/>
            <a:ext cx="1243016" cy="2723205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1166867" y="1758105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9" name="Google Shape;2959;p30"/>
          <p:cNvSpPr/>
          <p:nvPr/>
        </p:nvSpPr>
        <p:spPr>
          <a:xfrm flipH="1">
            <a:off x="8374147" y="1478802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0" name="Google Shape;2960;p30"/>
          <p:cNvSpPr/>
          <p:nvPr/>
        </p:nvSpPr>
        <p:spPr>
          <a:xfrm>
            <a:off x="9193079" y="3884486"/>
            <a:ext cx="1370645" cy="424389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512444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38620" y="-5999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86631" y="-108213"/>
            <a:ext cx="3459632" cy="201411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10236783" y="4832415"/>
            <a:ext cx="2401799" cy="200037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916044" y="1977567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916044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916044" y="3467245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916044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916044" y="4974083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916044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7464011" y="1977567"/>
            <a:ext cx="34764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7464011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7464011" y="3467244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7464011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7464011" y="4974080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7464011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8888344" y="-11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11686094" y="3045902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8961020" y="6609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1264947" y="6609702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56220" y="4762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11686094" y="6716369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1264947" y="2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488680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9926285" y="762928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513086" y="5955658"/>
            <a:ext cx="1009748" cy="1152767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11184300" y="200467"/>
            <a:ext cx="703200" cy="980100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762000" y="832416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11473998" y="4608483"/>
            <a:ext cx="1375055" cy="1217703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6975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4064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A326F94C-015F-4206-9974-319B6797A8DE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ABAD646-9FC5-4EB2-98FE-50A2330F0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991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68FF4-5BDA-808C-21D7-26CAD2641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98F7E-EFCF-B8AC-4F99-18DD549B00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E40A4-8D84-13C5-6269-7B398A913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1DFC8-B55C-0978-1AF6-4865C7FB0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FE853B-E54A-BBA1-C9CE-7C5E2CEEF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52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3" y="246065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82549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B94BC-AB7C-C13A-98E1-285AD701F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7C874C-7CE0-D357-B396-39A64B11F9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9DE5E-EA7D-1B1E-C168-DAD0845D2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C2DD1-560F-EF6F-4F8C-F2D08186E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047D4-B243-9775-2F40-E4078A460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4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3D094-F16C-8320-D04C-199EF9B8A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B0A71-90F0-55DD-701B-65F8DF9BB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B4F19A-E150-7445-FCC4-F177051D23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485DB3-B16D-7A88-B019-D2A2335FA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BBCCFC-10B4-16B0-20BD-649FBC7A1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013FF-A090-AA9B-6060-1D3A28343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43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7DD89-FC7D-C2CC-4724-F3A03D3D6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0B9A8D-FCC9-DCE6-A3DB-5367C1BE5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FBB386-AD6C-BC0E-A269-F501437E2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531F0D-4091-ADE5-BE1C-115960F155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F537E3-5E51-6FB6-73A7-B0C9529595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6862FD-D761-39C2-CCCC-BA20AD322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06DF9D-7A3A-911E-36AD-2577CC474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068A84-317B-422C-E27C-02062BB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07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A9743-0B6E-447F-9512-56D24E28D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0867C6-E9D6-40F2-3778-77C074358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AD1A97-1A92-4A51-B1F5-83FA0FFCB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6155DB-4D94-5A90-553B-F3247FB7D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251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AA1AC0-EC5C-693A-9464-CC7C35F93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F2B736-3D5A-F528-AEFC-00B3DD298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3A921-A357-4807-9429-7BF805B1B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02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EBF78-1878-FC95-352C-D7441992F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78C98-20F1-A868-B8C4-39FD60B81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561D86-33A5-F03A-2E95-66ECC64AA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2CCC19-B7B1-95E7-A9EF-75B29C83F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B1CDEB-21C0-2A1E-B628-FA0DC35DA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301E7-ABAC-1E77-70C6-117EC99BA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04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58B60-2662-DEFC-B2FA-B77A583AF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3271C6-B6D7-DE46-D78D-CFD18E94A0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78CE7B-68F5-F0E6-8095-11903FDBA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51F63C-371F-23BE-3A48-2D67583AA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CC9302-ED23-3CBC-1501-9CAB338B8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39E796-790C-FD18-56D2-40C3A7AF1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713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5C9C00-7CB1-AFD4-CA42-490446C4F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643A8B-74E8-0E3A-2D8A-5A5C0A0B5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360EB-4493-623F-48E6-F5E19A1E35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63073-ED0F-4049-B26F-EBE4B71C4FD0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3A704-74AE-433E-6FBD-FC45F1018A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ACFBC-1161-4EA6-7288-36C2587850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34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64054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9" Type="http://schemas.openxmlformats.org/officeDocument/2006/relationships/image" Target="../media/image25.png"/><Relationship Id="rId21" Type="http://schemas.openxmlformats.org/officeDocument/2006/relationships/image" Target="../media/image14.png"/><Relationship Id="rId34" Type="http://schemas.openxmlformats.org/officeDocument/2006/relationships/image" Target="../media/image21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12.png"/><Relationship Id="rId25" Type="http://schemas.openxmlformats.org/officeDocument/2006/relationships/image" Target="../media/image16.png"/><Relationship Id="rId33" Type="http://schemas.openxmlformats.org/officeDocument/2006/relationships/image" Target="../media/image20.emf"/><Relationship Id="rId38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24" Type="http://schemas.microsoft.com/office/2007/relationships/hdphoto" Target="../media/hdphoto10.wdp"/><Relationship Id="rId32" Type="http://schemas.microsoft.com/office/2007/relationships/hdphoto" Target="../media/hdphoto14.wdp"/><Relationship Id="rId37" Type="http://schemas.microsoft.com/office/2007/relationships/hdphoto" Target="../media/hdphoto15.wdp"/><Relationship Id="rId40" Type="http://schemas.openxmlformats.org/officeDocument/2006/relationships/image" Target="../media/image26.png"/><Relationship Id="rId5" Type="http://schemas.openxmlformats.org/officeDocument/2006/relationships/image" Target="../media/image5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28" Type="http://schemas.microsoft.com/office/2007/relationships/hdphoto" Target="../media/hdphoto12.wdp"/><Relationship Id="rId36" Type="http://schemas.openxmlformats.org/officeDocument/2006/relationships/image" Target="../media/image23.png"/><Relationship Id="rId10" Type="http://schemas.microsoft.com/office/2007/relationships/hdphoto" Target="../media/hdphoto3.wdp"/><Relationship Id="rId19" Type="http://schemas.openxmlformats.org/officeDocument/2006/relationships/image" Target="../media/image13.png"/><Relationship Id="rId31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17.png"/><Relationship Id="rId30" Type="http://schemas.microsoft.com/office/2007/relationships/hdphoto" Target="../media/hdphoto13.wdp"/><Relationship Id="rId35" Type="http://schemas.openxmlformats.org/officeDocument/2006/relationships/image" Target="../media/image22.gif"/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svg"/><Relationship Id="rId12" Type="http://schemas.openxmlformats.org/officeDocument/2006/relationships/image" Target="../media/image34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jpg"/><Relationship Id="rId10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31.svg"/><Relationship Id="rId1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gif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4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11" Type="http://schemas.microsoft.com/office/2007/relationships/hdphoto" Target="../media/hdphoto16.wdp"/><Relationship Id="rId5" Type="http://schemas.openxmlformats.org/officeDocument/2006/relationships/image" Target="../media/image36.png"/><Relationship Id="rId15" Type="http://schemas.openxmlformats.org/officeDocument/2006/relationships/image" Target="../media/image22.gif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25.png"/><Relationship Id="rId14" Type="http://schemas.openxmlformats.org/officeDocument/2006/relationships/image" Target="../media/image4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42.gif"/><Relationship Id="rId12" Type="http://schemas.microsoft.com/office/2007/relationships/hdphoto" Target="../media/hdphoto1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gif"/><Relationship Id="rId11" Type="http://schemas.openxmlformats.org/officeDocument/2006/relationships/image" Target="../media/image47.png"/><Relationship Id="rId5" Type="http://schemas.openxmlformats.org/officeDocument/2006/relationships/image" Target="../media/image45.gif"/><Relationship Id="rId10" Type="http://schemas.microsoft.com/office/2007/relationships/hdphoto" Target="../media/hdphoto17.wdp"/><Relationship Id="rId4" Type="http://schemas.openxmlformats.org/officeDocument/2006/relationships/image" Target="../media/image25.png"/><Relationship Id="rId9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gif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microsoft.com/office/2007/relationships/hdphoto" Target="../media/hdphoto19.wdp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microsoft.com/office/2007/relationships/hdphoto" Target="../media/hdphoto21.wdp"/><Relationship Id="rId5" Type="http://schemas.openxmlformats.org/officeDocument/2006/relationships/audio" Target="../media/audio3.wav"/><Relationship Id="rId15" Type="http://schemas.openxmlformats.org/officeDocument/2006/relationships/image" Target="../media/image49.png"/><Relationship Id="rId10" Type="http://schemas.openxmlformats.org/officeDocument/2006/relationships/image" Target="../media/image53.png"/><Relationship Id="rId4" Type="http://schemas.openxmlformats.org/officeDocument/2006/relationships/audio" Target="../media/audio1.wav"/><Relationship Id="rId9" Type="http://schemas.microsoft.com/office/2007/relationships/hdphoto" Target="../media/hdphoto20.wdp"/><Relationship Id="rId14" Type="http://schemas.openxmlformats.org/officeDocument/2006/relationships/image" Target="../media/image5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slide" Target="slide5.xml"/><Relationship Id="rId18" Type="http://schemas.microsoft.com/office/2007/relationships/hdphoto" Target="../media/hdphoto23.wdp"/><Relationship Id="rId3" Type="http://schemas.openxmlformats.org/officeDocument/2006/relationships/audio" Target="../media/audio2.wav"/><Relationship Id="rId7" Type="http://schemas.microsoft.com/office/2007/relationships/hdphoto" Target="../media/hdphoto22.wdp"/><Relationship Id="rId12" Type="http://schemas.openxmlformats.org/officeDocument/2006/relationships/image" Target="../media/image48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microsoft.com/office/2007/relationships/hdphoto" Target="../media/hdphoto21.wdp"/><Relationship Id="rId5" Type="http://schemas.openxmlformats.org/officeDocument/2006/relationships/audio" Target="../media/audio3.wav"/><Relationship Id="rId15" Type="http://schemas.openxmlformats.org/officeDocument/2006/relationships/image" Target="../media/image49.png"/><Relationship Id="rId10" Type="http://schemas.openxmlformats.org/officeDocument/2006/relationships/image" Target="../media/image53.png"/><Relationship Id="rId4" Type="http://schemas.openxmlformats.org/officeDocument/2006/relationships/audio" Target="../media/audio1.wav"/><Relationship Id="rId9" Type="http://schemas.microsoft.com/office/2007/relationships/hdphoto" Target="../media/hdphoto20.wdp"/><Relationship Id="rId14" Type="http://schemas.openxmlformats.org/officeDocument/2006/relationships/image" Target="../media/image5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microsoft.com/office/2007/relationships/hdphoto" Target="../media/hdphoto22.wdp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microsoft.com/office/2007/relationships/hdphoto" Target="../media/hdphoto21.wdp"/><Relationship Id="rId5" Type="http://schemas.openxmlformats.org/officeDocument/2006/relationships/audio" Target="../media/audio3.wav"/><Relationship Id="rId15" Type="http://schemas.openxmlformats.org/officeDocument/2006/relationships/image" Target="../media/image49.png"/><Relationship Id="rId10" Type="http://schemas.openxmlformats.org/officeDocument/2006/relationships/image" Target="../media/image53.png"/><Relationship Id="rId4" Type="http://schemas.openxmlformats.org/officeDocument/2006/relationships/audio" Target="../media/audio1.wav"/><Relationship Id="rId9" Type="http://schemas.microsoft.com/office/2007/relationships/hdphoto" Target="../media/hdphoto20.wdp"/><Relationship Id="rId14" Type="http://schemas.openxmlformats.org/officeDocument/2006/relationships/image" Target="../media/image5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microsoft.com/office/2007/relationships/hdphoto" Target="../media/hdphoto20.wdp"/><Relationship Id="rId12" Type="http://schemas.openxmlformats.org/officeDocument/2006/relationships/image" Target="../media/image54.gi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slide" Target="slide5.xml"/><Relationship Id="rId5" Type="http://schemas.openxmlformats.org/officeDocument/2006/relationships/audio" Target="../media/audio2.wav"/><Relationship Id="rId15" Type="http://schemas.microsoft.com/office/2007/relationships/hdphoto" Target="../media/hdphoto23.wdp"/><Relationship Id="rId10" Type="http://schemas.openxmlformats.org/officeDocument/2006/relationships/image" Target="../media/image48.png"/><Relationship Id="rId4" Type="http://schemas.openxmlformats.org/officeDocument/2006/relationships/audio" Target="../media/audio3.wav"/><Relationship Id="rId9" Type="http://schemas.microsoft.com/office/2007/relationships/hdphoto" Target="../media/hdphoto21.wdp"/><Relationship Id="rId1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6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10" y="483027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782" y="4105018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3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1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4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0" y="3705884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5970458" y="3648643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5" y="4228442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932781" y="857818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9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9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969449" y="-450550"/>
            <a:ext cx="7619751" cy="331776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74C7BA-808F-453E-B08F-89EB55D4162E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 rot="506706">
            <a:off x="9453856" y="4519033"/>
            <a:ext cx="1560777" cy="21616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A84714-4A0E-4A2A-B802-F1A075EAAE27}"/>
              </a:ext>
            </a:extLst>
          </p:cNvPr>
          <p:cNvSpPr txBox="1"/>
          <p:nvPr/>
        </p:nvSpPr>
        <p:spPr>
          <a:xfrm>
            <a:off x="4225759" y="2557289"/>
            <a:ext cx="7419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   Teacher : Doan </a:t>
            </a:r>
            <a:r>
              <a:rPr lang="en-US" sz="3600" dirty="0" err="1">
                <a:solidFill>
                  <a:srgbClr val="FF0000"/>
                </a:solidFill>
              </a:rPr>
              <a:t>Thi</a:t>
            </a:r>
            <a:r>
              <a:rPr lang="en-US" sz="3600" dirty="0">
                <a:solidFill>
                  <a:srgbClr val="FF0000"/>
                </a:solidFill>
              </a:rPr>
              <a:t> Thanh Nga </a:t>
            </a:r>
          </a:p>
          <a:p>
            <a:r>
              <a:rPr lang="en-US" sz="3600" dirty="0">
                <a:solidFill>
                  <a:srgbClr val="FF0000"/>
                </a:solidFill>
              </a:rPr>
              <a:t>                Class : 5A</a:t>
            </a:r>
          </a:p>
        </p:txBody>
      </p:sp>
    </p:spTree>
    <p:extLst>
      <p:ext uri="{BB962C8B-B14F-4D97-AF65-F5344CB8AC3E}">
        <p14:creationId xmlns:p14="http://schemas.microsoft.com/office/powerpoint/2010/main" val="168229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6400" b="1" kern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8800" b="1" kern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flipH="1">
            <a:off x="9479279" y="562231"/>
            <a:ext cx="2612959" cy="1636365"/>
          </a:xfrm>
          <a:custGeom>
            <a:avLst/>
            <a:gdLst/>
            <a:ahLst/>
            <a:cxnLst/>
            <a:rect l="l" t="t" r="r" b="b"/>
            <a:pathLst>
              <a:path w="5225918" h="3272731">
                <a:moveTo>
                  <a:pt x="5225918" y="0"/>
                </a:moveTo>
                <a:lnTo>
                  <a:pt x="0" y="0"/>
                </a:lnTo>
                <a:lnTo>
                  <a:pt x="0" y="3272732"/>
                </a:lnTo>
                <a:lnTo>
                  <a:pt x="5225918" y="3272732"/>
                </a:lnTo>
                <a:lnTo>
                  <a:pt x="5225918" y="0"/>
                </a:lnTo>
                <a:close/>
              </a:path>
            </a:pathLst>
          </a:custGeom>
          <a:blipFill>
            <a:blip r:embed="rId6">
              <a:alphaModFix amt="5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410521" y="1425122"/>
            <a:ext cx="249405" cy="240825"/>
          </a:xfrm>
          <a:custGeom>
            <a:avLst/>
            <a:gdLst/>
            <a:ahLst/>
            <a:cxnLst/>
            <a:rect l="l" t="t" r="r" b="b"/>
            <a:pathLst>
              <a:path w="498809" h="481651">
                <a:moveTo>
                  <a:pt x="0" y="0"/>
                </a:moveTo>
                <a:lnTo>
                  <a:pt x="498809" y="0"/>
                </a:lnTo>
                <a:lnTo>
                  <a:pt x="498809" y="481650"/>
                </a:lnTo>
                <a:lnTo>
                  <a:pt x="0" y="4816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9823054" y="144946"/>
            <a:ext cx="2178061" cy="1038055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 rot="10800000" flipV="1">
            <a:off x="2475981" y="2167819"/>
            <a:ext cx="6923850" cy="6162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18"/>
              </a:lnSpc>
            </a:pPr>
            <a:r>
              <a:rPr lang="en-US" sz="5400" b="1" dirty="0">
                <a:solidFill>
                  <a:srgbClr val="EF3220"/>
                </a:solidFill>
                <a:latin typeface="Comic Sans MS" panose="030F0702030302020204" pitchFamily="66" charset="0"/>
              </a:rPr>
              <a:t>FREE TIME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013889" y="1034965"/>
            <a:ext cx="3848033" cy="690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46"/>
              </a:lnSpc>
            </a:pPr>
            <a:r>
              <a:rPr lang="en-US" sz="5400" b="1" dirty="0">
                <a:solidFill>
                  <a:srgbClr val="EF3220"/>
                </a:solidFill>
                <a:latin typeface="Comic Sans MS" panose="030F0702030302020204" pitchFamily="66" charset="0"/>
              </a:rPr>
              <a:t>Unit: 4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916DF9D-C706-9A6B-89B3-256DE2D478E5}"/>
              </a:ext>
            </a:extLst>
          </p:cNvPr>
          <p:cNvSpPr/>
          <p:nvPr/>
        </p:nvSpPr>
        <p:spPr>
          <a:xfrm>
            <a:off x="2997709" y="3015448"/>
            <a:ext cx="5565937" cy="1299263"/>
          </a:xfrm>
          <a:custGeom>
            <a:avLst/>
            <a:gdLst/>
            <a:ahLst/>
            <a:cxnLst/>
            <a:rect l="l" t="t" r="r" b="b"/>
            <a:pathLst>
              <a:path w="11244887" h="5499772">
                <a:moveTo>
                  <a:pt x="0" y="0"/>
                </a:moveTo>
                <a:lnTo>
                  <a:pt x="11244888" y="0"/>
                </a:lnTo>
                <a:lnTo>
                  <a:pt x="11244888" y="5499772"/>
                </a:lnTo>
                <a:lnTo>
                  <a:pt x="0" y="54997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665D2B-C02B-97CD-45F8-50DCA4AE1C61}"/>
              </a:ext>
            </a:extLst>
          </p:cNvPr>
          <p:cNvSpPr txBox="1"/>
          <p:nvPr/>
        </p:nvSpPr>
        <p:spPr>
          <a:xfrm>
            <a:off x="3234690" y="3341913"/>
            <a:ext cx="5328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Lesson 2: Part 1, 2, 3</a:t>
            </a:r>
          </a:p>
        </p:txBody>
      </p:sp>
      <p:pic>
        <p:nvPicPr>
          <p:cNvPr id="9" name="nhac-nen-cho-bai-giang-elearning-www.tiengdong.com">
            <a:hlinkClick r:id="" action="ppaction://media"/>
            <a:extLst>
              <a:ext uri="{FF2B5EF4-FFF2-40B4-BE49-F238E27FC236}">
                <a16:creationId xmlns:a16="http://schemas.microsoft.com/office/drawing/2014/main" id="{1A43E18F-E9CA-9E5E-CE90-4D665FA88F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58371" y="1380412"/>
            <a:ext cx="758371" cy="7583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4" name="chimes.wav"/>
          </p:stSnd>
        </p:sndAc>
      </p:transition>
    </mc:Choice>
    <mc:Fallback xmlns="">
      <p:transition>
        <p:cut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47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6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9874" y="3904525"/>
            <a:ext cx="2645893" cy="246299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8198" y="3871586"/>
            <a:ext cx="2639797" cy="2456901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6062" y="1243409"/>
            <a:ext cx="2639797" cy="2456901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4270" y="1183626"/>
            <a:ext cx="2639797" cy="2456901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9535" y="1337799"/>
            <a:ext cx="2639797" cy="2456901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1663635" y="308773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Warm</a:t>
            </a:r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-</a:t>
            </a:r>
            <a:r>
              <a:rPr lang="vi-VN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up</a:t>
            </a:r>
            <a:endParaRPr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1856104" y="1355152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3"/>
          </p:nvPr>
        </p:nvSpPr>
        <p:spPr>
          <a:xfrm>
            <a:off x="5079534" y="3030927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Presentation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4"/>
          </p:nvPr>
        </p:nvSpPr>
        <p:spPr>
          <a:xfrm>
            <a:off x="5450571" y="1332428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6"/>
          </p:nvPr>
        </p:nvSpPr>
        <p:spPr>
          <a:xfrm>
            <a:off x="3441535" y="5677059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Production</a:t>
            </a:r>
            <a:endParaRPr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7"/>
          </p:nvPr>
        </p:nvSpPr>
        <p:spPr>
          <a:xfrm>
            <a:off x="3681580" y="3911525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3600" dirty="0">
                <a:latin typeface="Comic Sans MS" panose="030F0702030302020204" pitchFamily="66" charset="0"/>
              </a:rPr>
              <a:t>04</a:t>
            </a:r>
            <a:endParaRPr sz="4000"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9"/>
          </p:nvPr>
        </p:nvSpPr>
        <p:spPr>
          <a:xfrm>
            <a:off x="7631924" y="3852988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05</a:t>
            </a:r>
            <a:endParaRPr sz="36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5660" name="Google Shape;5660;p37"/>
          <p:cNvSpPr txBox="1">
            <a:spLocks noGrp="1"/>
          </p:cNvSpPr>
          <p:nvPr>
            <p:ph type="title" idx="13"/>
          </p:nvPr>
        </p:nvSpPr>
        <p:spPr>
          <a:xfrm>
            <a:off x="6863177" y="5674375"/>
            <a:ext cx="2682783" cy="56157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Wrap-up  </a:t>
            </a:r>
            <a:endParaRPr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15"/>
          </p:nvPr>
        </p:nvSpPr>
        <p:spPr>
          <a:xfrm>
            <a:off x="815359" y="376965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128169" y="1873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0966269" y="9759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830486" y="3275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7058290" y="103301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8568756" y="1304299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7437185" y="3935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7841604" y="345572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7448303" y="41165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8988744" y="3102197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vi-VN" sz="2000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9096378" y="1307777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vi-VN" kern="0" dirty="0">
                <a:latin typeface="Comic Sans MS" panose="030F0702030302020204" pitchFamily="66" charset="0"/>
              </a:rPr>
              <a:t>03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55BA1B-9A73-E6EC-EB05-6EB67E70E7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375" y="4081506"/>
            <a:ext cx="2670559" cy="2670559"/>
          </a:xfrm>
          <a:prstGeom prst="rect">
            <a:avLst/>
          </a:prstGeom>
        </p:spPr>
      </p:pic>
      <p:sp>
        <p:nvSpPr>
          <p:cNvPr id="4" name="Freeform 15">
            <a:extLst>
              <a:ext uri="{FF2B5EF4-FFF2-40B4-BE49-F238E27FC236}">
                <a16:creationId xmlns:a16="http://schemas.microsoft.com/office/drawing/2014/main" id="{60D79EF2-681E-8DD7-2873-8069748A4D84}"/>
              </a:ext>
            </a:extLst>
          </p:cNvPr>
          <p:cNvSpPr/>
          <p:nvPr/>
        </p:nvSpPr>
        <p:spPr>
          <a:xfrm>
            <a:off x="-325742" y="4354831"/>
            <a:ext cx="2121171" cy="2173472"/>
          </a:xfrm>
          <a:custGeom>
            <a:avLst/>
            <a:gdLst/>
            <a:ahLst/>
            <a:cxnLst/>
            <a:rect l="l" t="t" r="r" b="b"/>
            <a:pathLst>
              <a:path w="6784070" h="7676458">
                <a:moveTo>
                  <a:pt x="0" y="0"/>
                </a:moveTo>
                <a:lnTo>
                  <a:pt x="6784070" y="0"/>
                </a:lnTo>
                <a:lnTo>
                  <a:pt x="6784070" y="7676459"/>
                </a:lnTo>
                <a:lnTo>
                  <a:pt x="0" y="767645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 descr="c70bfb3500c73463.gif">
            <a:extLst>
              <a:ext uri="{FF2B5EF4-FFF2-40B4-BE49-F238E27FC236}">
                <a16:creationId xmlns:a16="http://schemas.microsoft.com/office/drawing/2014/main" id="{71C48D68-FEC7-EF9A-6713-524AE83C1DD8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248153" y="6114250"/>
            <a:ext cx="891566" cy="862952"/>
          </a:xfrm>
          <a:prstGeom prst="rect">
            <a:avLst/>
          </a:prstGeom>
        </p:spPr>
      </p:pic>
      <p:pic>
        <p:nvPicPr>
          <p:cNvPr id="8" name="Picture 7" descr="c3fe1addb7c1df50f7e5ba2d6b53426f.gif">
            <a:extLst>
              <a:ext uri="{FF2B5EF4-FFF2-40B4-BE49-F238E27FC236}">
                <a16:creationId xmlns:a16="http://schemas.microsoft.com/office/drawing/2014/main" id="{B5317407-20F5-86F3-5A86-72BA857E12B4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49654" y="6077578"/>
            <a:ext cx="1050302" cy="886153"/>
          </a:xfrm>
          <a:prstGeom prst="rect">
            <a:avLst/>
          </a:prstGeom>
        </p:spPr>
      </p:pic>
      <p:pic>
        <p:nvPicPr>
          <p:cNvPr id="9" name="Picture 8" descr="200.gif">
            <a:extLst>
              <a:ext uri="{FF2B5EF4-FFF2-40B4-BE49-F238E27FC236}">
                <a16:creationId xmlns:a16="http://schemas.microsoft.com/office/drawing/2014/main" id="{AC4807AE-5E49-3DB3-B971-448CFE3BF5EC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568756" y="23771"/>
            <a:ext cx="710643" cy="732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c3fe1addb7c1df50f7e5ba2d6b53426f.gif">
            <a:extLst>
              <a:ext uri="{FF2B5EF4-FFF2-40B4-BE49-F238E27FC236}">
                <a16:creationId xmlns:a16="http://schemas.microsoft.com/office/drawing/2014/main" id="{841A34C1-502E-CB21-98CD-5E00366B82BA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1586880">
            <a:off x="701880" y="5925775"/>
            <a:ext cx="1350389" cy="1139340"/>
          </a:xfrm>
          <a:prstGeom prst="rect">
            <a:avLst/>
          </a:prstGeom>
        </p:spPr>
      </p:pic>
      <p:pic>
        <p:nvPicPr>
          <p:cNvPr id="11" name="Picture 10" descr="c3fe1addb7c1df50f7e5ba2d6b53426f.gif">
            <a:extLst>
              <a:ext uri="{FF2B5EF4-FFF2-40B4-BE49-F238E27FC236}">
                <a16:creationId xmlns:a16="http://schemas.microsoft.com/office/drawing/2014/main" id="{DDE0E8FD-B662-3308-5299-BBC59FD7FBE8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0842031" y="5828698"/>
            <a:ext cx="1350389" cy="1139340"/>
          </a:xfrm>
          <a:prstGeom prst="rect">
            <a:avLst/>
          </a:prstGeom>
        </p:spPr>
      </p:pic>
      <p:pic>
        <p:nvPicPr>
          <p:cNvPr id="12" name="Picture 11" descr="c3fe1addb7c1df50f7e5ba2d6b53426f.gif">
            <a:extLst>
              <a:ext uri="{FF2B5EF4-FFF2-40B4-BE49-F238E27FC236}">
                <a16:creationId xmlns:a16="http://schemas.microsoft.com/office/drawing/2014/main" id="{BF003F6A-002D-3071-0085-A69A05D3882E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20671269">
            <a:off x="9728271" y="5785696"/>
            <a:ext cx="1350389" cy="1139340"/>
          </a:xfrm>
          <a:prstGeom prst="rect">
            <a:avLst/>
          </a:prstGeom>
        </p:spPr>
      </p:pic>
      <p:pic>
        <p:nvPicPr>
          <p:cNvPr id="13" name="Picture 12" descr="c3fe1addb7c1df50f7e5ba2d6b53426f.gif">
            <a:extLst>
              <a:ext uri="{FF2B5EF4-FFF2-40B4-BE49-F238E27FC236}">
                <a16:creationId xmlns:a16="http://schemas.microsoft.com/office/drawing/2014/main" id="{2163A9B0-2242-1807-762B-3D7F512D56DB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0334980" y="5809450"/>
            <a:ext cx="1350389" cy="1139340"/>
          </a:xfrm>
          <a:prstGeom prst="rect">
            <a:avLst/>
          </a:prstGeom>
        </p:spPr>
      </p:pic>
      <p:sp>
        <p:nvSpPr>
          <p:cNvPr id="6" name="Google Shape;5658;p37">
            <a:extLst>
              <a:ext uri="{FF2B5EF4-FFF2-40B4-BE49-F238E27FC236}">
                <a16:creationId xmlns:a16="http://schemas.microsoft.com/office/drawing/2014/main" id="{D5F2CD8F-A646-71E6-02EB-EF4EAC166F4A}"/>
              </a:ext>
            </a:extLst>
          </p:cNvPr>
          <p:cNvSpPr txBox="1">
            <a:spLocks/>
          </p:cNvSpPr>
          <p:nvPr/>
        </p:nvSpPr>
        <p:spPr>
          <a:xfrm>
            <a:off x="5584977" y="4023986"/>
            <a:ext cx="975200" cy="60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 lang="vi-VN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slow">
    <p:wipe/>
    <p:sndAc>
      <p:stSnd>
        <p:snd r:embed="rId3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1" name="Google Shape;5931;p39"/>
          <p:cNvSpPr/>
          <p:nvPr/>
        </p:nvSpPr>
        <p:spPr>
          <a:xfrm>
            <a:off x="2312031" y="28138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10648688" y="187033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734038" y="74891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380750" y="2516367"/>
            <a:ext cx="7623600" cy="1584800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solidFill>
                  <a:srgbClr val="0070C0"/>
                </a:solidFill>
                <a:latin typeface="Comic Sans MS" panose="030F0702030302020204" pitchFamily="66" charset="0"/>
              </a:rPr>
              <a:t>Warm</a:t>
            </a:r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-</a:t>
            </a:r>
            <a:r>
              <a:rPr lang="vi-VN" dirty="0">
                <a:solidFill>
                  <a:srgbClr val="0070C0"/>
                </a:solidFill>
                <a:latin typeface="Comic Sans MS" panose="030F0702030302020204" pitchFamily="66" charset="0"/>
              </a:rPr>
              <a:t>up</a:t>
            </a:r>
            <a:endParaRPr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8911873" y="423453"/>
            <a:ext cx="1435752" cy="638562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243500" y="427299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11AC3CE-D8EA-CC3D-F6D8-4BB432B8AEFD}"/>
              </a:ext>
            </a:extLst>
          </p:cNvPr>
          <p:cNvSpPr/>
          <p:nvPr/>
        </p:nvSpPr>
        <p:spPr>
          <a:xfrm>
            <a:off x="4733736" y="659516"/>
            <a:ext cx="2747062" cy="21446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800" dirty="0">
                <a:solidFill>
                  <a:srgbClr val="0070C0"/>
                </a:solidFill>
                <a:latin typeface="Comic Sans MS" panose="030F0702030302020204" pitchFamily="66" charset="0"/>
              </a:rPr>
              <a:t>01</a:t>
            </a:r>
          </a:p>
        </p:txBody>
      </p:sp>
      <p:pic>
        <p:nvPicPr>
          <p:cNvPr id="11" name="Picture 10" descr="c70bfb3500c73463.gif">
            <a:extLst>
              <a:ext uri="{FF2B5EF4-FFF2-40B4-BE49-F238E27FC236}">
                <a16:creationId xmlns:a16="http://schemas.microsoft.com/office/drawing/2014/main" id="{359D1C57-914B-E3D4-546B-A74F4FAD561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7062" y="5950088"/>
            <a:ext cx="1082491" cy="1047750"/>
          </a:xfrm>
          <a:prstGeom prst="rect">
            <a:avLst/>
          </a:prstGeom>
        </p:spPr>
      </p:pic>
      <p:pic>
        <p:nvPicPr>
          <p:cNvPr id="12" name="Picture 11" descr="c3fe1addb7c1df50f7e5ba2d6b53426f.gif">
            <a:extLst>
              <a:ext uri="{FF2B5EF4-FFF2-40B4-BE49-F238E27FC236}">
                <a16:creationId xmlns:a16="http://schemas.microsoft.com/office/drawing/2014/main" id="{D1A9B3B4-B17D-E2CE-A8FB-4249ADDA9DE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8308" y="5805915"/>
            <a:ext cx="1350389" cy="1139340"/>
          </a:xfrm>
          <a:prstGeom prst="rect">
            <a:avLst/>
          </a:prstGeom>
        </p:spPr>
      </p:pic>
      <p:pic>
        <p:nvPicPr>
          <p:cNvPr id="13" name="Picture 12" descr="c3fe1addb7c1df50f7e5ba2d6b53426f.gif">
            <a:extLst>
              <a:ext uri="{FF2B5EF4-FFF2-40B4-BE49-F238E27FC236}">
                <a16:creationId xmlns:a16="http://schemas.microsoft.com/office/drawing/2014/main" id="{4798DF85-698E-5325-C9AB-9E206A6FA8D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937881" y="5776257"/>
            <a:ext cx="1350389" cy="1139340"/>
          </a:xfrm>
          <a:prstGeom prst="rect">
            <a:avLst/>
          </a:prstGeom>
        </p:spPr>
      </p:pic>
      <p:pic>
        <p:nvPicPr>
          <p:cNvPr id="14" name="Picture 13" descr="c3fe1addb7c1df50f7e5ba2d6b53426f.gif">
            <a:extLst>
              <a:ext uri="{FF2B5EF4-FFF2-40B4-BE49-F238E27FC236}">
                <a16:creationId xmlns:a16="http://schemas.microsoft.com/office/drawing/2014/main" id="{64C3AB9D-6CCE-93F1-E30F-E91F99DD8F8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80798" y="5718660"/>
            <a:ext cx="1350389" cy="1139340"/>
          </a:xfrm>
          <a:prstGeom prst="rect">
            <a:avLst/>
          </a:prstGeom>
        </p:spPr>
      </p:pic>
      <p:pic>
        <p:nvPicPr>
          <p:cNvPr id="15" name="Picture 14" descr="c3fe1addb7c1df50f7e5ba2d6b53426f.gif">
            <a:extLst>
              <a:ext uri="{FF2B5EF4-FFF2-40B4-BE49-F238E27FC236}">
                <a16:creationId xmlns:a16="http://schemas.microsoft.com/office/drawing/2014/main" id="{1159E05C-67A8-BCAC-F680-B72D7905DAA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71478" y="5776257"/>
            <a:ext cx="1350389" cy="1139340"/>
          </a:xfrm>
          <a:prstGeom prst="rect">
            <a:avLst/>
          </a:prstGeom>
        </p:spPr>
      </p:pic>
      <p:pic>
        <p:nvPicPr>
          <p:cNvPr id="16" name="Picture 15" descr="c3fe1addb7c1df50f7e5ba2d6b53426f.gif">
            <a:extLst>
              <a:ext uri="{FF2B5EF4-FFF2-40B4-BE49-F238E27FC236}">
                <a16:creationId xmlns:a16="http://schemas.microsoft.com/office/drawing/2014/main" id="{BFD5E8CB-6C3E-EFFD-B29F-C4F0B0F3883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6207" y="5787312"/>
            <a:ext cx="1350389" cy="1139340"/>
          </a:xfrm>
          <a:prstGeom prst="rect">
            <a:avLst/>
          </a:prstGeom>
        </p:spPr>
      </p:pic>
      <p:pic>
        <p:nvPicPr>
          <p:cNvPr id="17" name="Picture 16" descr="c3fe1addb7c1df50f7e5ba2d6b53426f.gif">
            <a:extLst>
              <a:ext uri="{FF2B5EF4-FFF2-40B4-BE49-F238E27FC236}">
                <a16:creationId xmlns:a16="http://schemas.microsoft.com/office/drawing/2014/main" id="{A4FA6DA6-95E4-387B-9ABE-E0DF91CF107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74104" y="5776257"/>
            <a:ext cx="1350389" cy="1139340"/>
          </a:xfrm>
          <a:prstGeom prst="rect">
            <a:avLst/>
          </a:prstGeom>
        </p:spPr>
      </p:pic>
      <p:pic>
        <p:nvPicPr>
          <p:cNvPr id="18" name="Picture 17" descr="c3fe1addb7c1df50f7e5ba2d6b53426f.gif">
            <a:extLst>
              <a:ext uri="{FF2B5EF4-FFF2-40B4-BE49-F238E27FC236}">
                <a16:creationId xmlns:a16="http://schemas.microsoft.com/office/drawing/2014/main" id="{2F03508F-303C-E5A2-D703-7F22947D945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21456" y="5718660"/>
            <a:ext cx="1350389" cy="1139340"/>
          </a:xfrm>
          <a:prstGeom prst="rect">
            <a:avLst/>
          </a:prstGeom>
        </p:spPr>
      </p:pic>
      <p:pic>
        <p:nvPicPr>
          <p:cNvPr id="19" name="Picture 18" descr="c3fe1addb7c1df50f7e5ba2d6b53426f.gif">
            <a:extLst>
              <a:ext uri="{FF2B5EF4-FFF2-40B4-BE49-F238E27FC236}">
                <a16:creationId xmlns:a16="http://schemas.microsoft.com/office/drawing/2014/main" id="{A4D6C38D-AAB9-1CF7-1AF5-94620C0226E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29669" y="5786367"/>
            <a:ext cx="1350389" cy="1139340"/>
          </a:xfrm>
          <a:prstGeom prst="rect">
            <a:avLst/>
          </a:prstGeom>
        </p:spPr>
      </p:pic>
      <p:pic>
        <p:nvPicPr>
          <p:cNvPr id="20" name="Picture 19" descr="c3fe1addb7c1df50f7e5ba2d6b53426f.gif">
            <a:extLst>
              <a:ext uri="{FF2B5EF4-FFF2-40B4-BE49-F238E27FC236}">
                <a16:creationId xmlns:a16="http://schemas.microsoft.com/office/drawing/2014/main" id="{1A59DEB4-5655-9457-FD25-E0C4A99DFC4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4705" y="5662386"/>
            <a:ext cx="1350389" cy="1139340"/>
          </a:xfrm>
          <a:prstGeom prst="rect">
            <a:avLst/>
          </a:prstGeom>
        </p:spPr>
      </p:pic>
      <p:pic>
        <p:nvPicPr>
          <p:cNvPr id="21" name="Picture 20" descr="c3fe1addb7c1df50f7e5ba2d6b53426f.gif">
            <a:extLst>
              <a:ext uri="{FF2B5EF4-FFF2-40B4-BE49-F238E27FC236}">
                <a16:creationId xmlns:a16="http://schemas.microsoft.com/office/drawing/2014/main" id="{37A3F334-FC90-204F-3630-04C31723434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21183" y="5776257"/>
            <a:ext cx="1350389" cy="1139340"/>
          </a:xfrm>
          <a:prstGeom prst="rect">
            <a:avLst/>
          </a:prstGeom>
        </p:spPr>
      </p:pic>
      <p:pic>
        <p:nvPicPr>
          <p:cNvPr id="22" name="Picture 21" descr="c3fe1addb7c1df50f7e5ba2d6b53426f.gif">
            <a:extLst>
              <a:ext uri="{FF2B5EF4-FFF2-40B4-BE49-F238E27FC236}">
                <a16:creationId xmlns:a16="http://schemas.microsoft.com/office/drawing/2014/main" id="{BEAF04BE-5689-4418-08F8-632A8E9A931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40643" y="5772976"/>
            <a:ext cx="1350389" cy="1139340"/>
          </a:xfrm>
          <a:prstGeom prst="rect">
            <a:avLst/>
          </a:prstGeom>
        </p:spPr>
      </p:pic>
      <p:pic>
        <p:nvPicPr>
          <p:cNvPr id="23" name="Picture 22" descr="c70bfb3500c73463.gif">
            <a:extLst>
              <a:ext uri="{FF2B5EF4-FFF2-40B4-BE49-F238E27FC236}">
                <a16:creationId xmlns:a16="http://schemas.microsoft.com/office/drawing/2014/main" id="{F86FEE34-1934-534E-2687-CAD8F622B2F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3527" y="5932808"/>
            <a:ext cx="1133023" cy="1096660"/>
          </a:xfrm>
          <a:prstGeom prst="rect">
            <a:avLst/>
          </a:prstGeom>
        </p:spPr>
      </p:pic>
      <p:pic>
        <p:nvPicPr>
          <p:cNvPr id="24" name="Picture 23" descr="c70bfb3500c73463.gif">
            <a:extLst>
              <a:ext uri="{FF2B5EF4-FFF2-40B4-BE49-F238E27FC236}">
                <a16:creationId xmlns:a16="http://schemas.microsoft.com/office/drawing/2014/main" id="{33387965-17BF-7DA5-6017-477C17B26A8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154" y="6103535"/>
            <a:ext cx="1133023" cy="1096660"/>
          </a:xfrm>
          <a:prstGeom prst="rect">
            <a:avLst/>
          </a:prstGeom>
        </p:spPr>
      </p:pic>
      <p:pic>
        <p:nvPicPr>
          <p:cNvPr id="25" name="Picture 24" descr="c70bfb3500c73463.gif">
            <a:extLst>
              <a:ext uri="{FF2B5EF4-FFF2-40B4-BE49-F238E27FC236}">
                <a16:creationId xmlns:a16="http://schemas.microsoft.com/office/drawing/2014/main" id="{77774F63-54D6-BEF1-66DD-0E19C89C8D4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48688" y="5880408"/>
            <a:ext cx="1133023" cy="1096660"/>
          </a:xfrm>
          <a:prstGeom prst="rect">
            <a:avLst/>
          </a:prstGeom>
        </p:spPr>
      </p:pic>
      <p:pic>
        <p:nvPicPr>
          <p:cNvPr id="26" name="Picture 25" descr="c70bfb3500c73463.gif">
            <a:extLst>
              <a:ext uri="{FF2B5EF4-FFF2-40B4-BE49-F238E27FC236}">
                <a16:creationId xmlns:a16="http://schemas.microsoft.com/office/drawing/2014/main" id="{969A6158-9FE9-9A3E-2CB9-9FD7125E453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11380" y="5901178"/>
            <a:ext cx="1133023" cy="1096660"/>
          </a:xfrm>
          <a:prstGeom prst="rect">
            <a:avLst/>
          </a:prstGeom>
        </p:spPr>
      </p:pic>
      <p:pic>
        <p:nvPicPr>
          <p:cNvPr id="27" name="Picture 26" descr="200.gif">
            <a:extLst>
              <a:ext uri="{FF2B5EF4-FFF2-40B4-BE49-F238E27FC236}">
                <a16:creationId xmlns:a16="http://schemas.microsoft.com/office/drawing/2014/main" id="{2D38AD58-36BE-A27B-6DD4-6DEB85DF652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16152" y="46766"/>
            <a:ext cx="710643" cy="732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DBBCE87-56DD-18B3-80E6-3461945F48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1250">
                        <a14:foregroundMark x1="35104" y1="30312" x2="35104" y2="30312"/>
                        <a14:foregroundMark x1="33125" y1="51458" x2="33125" y2="51458"/>
                        <a14:foregroundMark x1="29167" y1="37604" x2="29167" y2="37604"/>
                        <a14:foregroundMark x1="30000" y1="38125" x2="30000" y2="38125"/>
                        <a14:foregroundMark x1="30833" y1="40000" x2="30833" y2="40000"/>
                        <a14:foregroundMark x1="30625" y1="38542" x2="30625" y2="38542"/>
                        <a14:foregroundMark x1="24583" y1="43021" x2="24583" y2="43021"/>
                        <a14:foregroundMark x1="38229" y1="63021" x2="38229" y2="63021"/>
                        <a14:foregroundMark x1="46458" y1="64792" x2="46458" y2="64792"/>
                        <a14:foregroundMark x1="11146" y1="66354" x2="11146" y2="66354"/>
                        <a14:foregroundMark x1="91250" y1="72813" x2="91250" y2="72813"/>
                        <a14:foregroundMark x1="22500" y1="36979" x2="22500" y2="36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405" y="3307416"/>
            <a:ext cx="3523676" cy="3523676"/>
          </a:xfrm>
          <a:prstGeom prst="rect">
            <a:avLst/>
          </a:prstGeom>
        </p:spPr>
      </p:pic>
      <p:pic>
        <p:nvPicPr>
          <p:cNvPr id="31" name="图片 10">
            <a:extLst>
              <a:ext uri="{FF2B5EF4-FFF2-40B4-BE49-F238E27FC236}">
                <a16:creationId xmlns:a16="http://schemas.microsoft.com/office/drawing/2014/main" id="{E2EDFDD5-8837-033F-0FB9-999E473496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7160" y1="8077" x2="26036" y2="22308"/>
                        <a14:foregroundMark x1="68639" y1="12692" x2="69822" y2="27692"/>
                        <a14:foregroundMark x1="60947" y1="43077" x2="71598" y2="68846"/>
                        <a14:foregroundMark x1="68639" y1="69615" x2="74556" y2="79231"/>
                        <a14:foregroundMark x1="75740" y1="40385" x2="88757" y2="49615"/>
                        <a14:foregroundMark x1="77515" y1="63077" x2="88757" y2="65769"/>
                        <a14:foregroundMark x1="60947" y1="73462" x2="65680" y2="79231"/>
                        <a14:foregroundMark x1="65680" y1="79231" x2="65680" y2="79231"/>
                        <a14:foregroundMark x1="65680" y1="79231" x2="65680" y2="79231"/>
                        <a14:foregroundMark x1="65680" y1="79231" x2="65680" y2="792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40" y="3468727"/>
            <a:ext cx="1693892" cy="260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-3.33333E-6 L -0.00169 0.0724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CF5DA23-66E3-DB46-8D07-DF05BF5EB491}"/>
              </a:ext>
            </a:extLst>
          </p:cNvPr>
          <p:cNvSpPr txBox="1"/>
          <p:nvPr/>
        </p:nvSpPr>
        <p:spPr>
          <a:xfrm>
            <a:off x="5722520" y="1208464"/>
            <a:ext cx="5732417" cy="101566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halkboard SE" panose="03050602040202020205" pitchFamily="66" charset="77"/>
              </a:rPr>
              <a:t>Guessing game</a:t>
            </a:r>
          </a:p>
        </p:txBody>
      </p:sp>
      <p:sp>
        <p:nvSpPr>
          <p:cNvPr id="2" name="Right Arrow 1">
            <a:hlinkClick r:id="" action="ppaction://noaction"/>
          </p:cNvPr>
          <p:cNvSpPr/>
          <p:nvPr/>
        </p:nvSpPr>
        <p:spPr>
          <a:xfrm>
            <a:off x="11069786" y="6144789"/>
            <a:ext cx="1067993" cy="705033"/>
          </a:xfrm>
          <a:prstGeom prst="rightArrow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6C7800-E181-6F40-BE15-564713934F2F}"/>
              </a:ext>
            </a:extLst>
          </p:cNvPr>
          <p:cNvSpPr txBox="1"/>
          <p:nvPr/>
        </p:nvSpPr>
        <p:spPr>
          <a:xfrm>
            <a:off x="10221239" y="-170354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sz="2400" dirty="0"/>
          </a:p>
        </p:txBody>
      </p:sp>
      <p:grpSp>
        <p:nvGrpSpPr>
          <p:cNvPr id="6" name="Google Shape;867;p40">
            <a:extLst>
              <a:ext uri="{FF2B5EF4-FFF2-40B4-BE49-F238E27FC236}">
                <a16:creationId xmlns:a16="http://schemas.microsoft.com/office/drawing/2014/main" id="{C5BBC1DC-6D4B-D0F5-B137-C9EC855591CE}"/>
              </a:ext>
            </a:extLst>
          </p:cNvPr>
          <p:cNvGrpSpPr/>
          <p:nvPr/>
        </p:nvGrpSpPr>
        <p:grpSpPr>
          <a:xfrm>
            <a:off x="-600781" y="-50737"/>
            <a:ext cx="4547298" cy="3479738"/>
            <a:chOff x="4084750" y="208284"/>
            <a:chExt cx="4964030" cy="4548360"/>
          </a:xfrm>
        </p:grpSpPr>
        <p:sp>
          <p:nvSpPr>
            <p:cNvPr id="7" name="Google Shape;868;p40">
              <a:extLst>
                <a:ext uri="{FF2B5EF4-FFF2-40B4-BE49-F238E27FC236}">
                  <a16:creationId xmlns:a16="http://schemas.microsoft.com/office/drawing/2014/main" id="{5F5E387D-FE13-54F6-745E-357D7644A093}"/>
                </a:ext>
              </a:extLst>
            </p:cNvPr>
            <p:cNvSpPr/>
            <p:nvPr/>
          </p:nvSpPr>
          <p:spPr>
            <a:xfrm>
              <a:off x="6666025" y="2758450"/>
              <a:ext cx="2382755" cy="596224"/>
            </a:xfrm>
            <a:custGeom>
              <a:avLst/>
              <a:gdLst/>
              <a:ahLst/>
              <a:cxnLst/>
              <a:rect l="l" t="t" r="r" b="b"/>
              <a:pathLst>
                <a:path w="37814" h="9462" extrusionOk="0">
                  <a:moveTo>
                    <a:pt x="20674" y="1"/>
                  </a:moveTo>
                  <a:cubicBezTo>
                    <a:pt x="17727" y="1"/>
                    <a:pt x="13839" y="2012"/>
                    <a:pt x="12402" y="7074"/>
                  </a:cubicBezTo>
                  <a:cubicBezTo>
                    <a:pt x="12402" y="7074"/>
                    <a:pt x="12292" y="4363"/>
                    <a:pt x="9508" y="4327"/>
                  </a:cubicBezTo>
                  <a:cubicBezTo>
                    <a:pt x="9488" y="4327"/>
                    <a:pt x="9468" y="4326"/>
                    <a:pt x="9448" y="4326"/>
                  </a:cubicBezTo>
                  <a:cubicBezTo>
                    <a:pt x="6710" y="4326"/>
                    <a:pt x="5679" y="6800"/>
                    <a:pt x="5933" y="8450"/>
                  </a:cubicBezTo>
                  <a:lnTo>
                    <a:pt x="1" y="9462"/>
                  </a:lnTo>
                  <a:lnTo>
                    <a:pt x="37813" y="9462"/>
                  </a:lnTo>
                  <a:lnTo>
                    <a:pt x="32898" y="8993"/>
                  </a:lnTo>
                  <a:cubicBezTo>
                    <a:pt x="32898" y="8993"/>
                    <a:pt x="34274" y="6282"/>
                    <a:pt x="31704" y="4979"/>
                  </a:cubicBezTo>
                  <a:cubicBezTo>
                    <a:pt x="31328" y="4788"/>
                    <a:pt x="30911" y="4706"/>
                    <a:pt x="30472" y="4706"/>
                  </a:cubicBezTo>
                  <a:cubicBezTo>
                    <a:pt x="27913" y="4706"/>
                    <a:pt x="24620" y="7476"/>
                    <a:pt x="24620" y="7476"/>
                  </a:cubicBezTo>
                  <a:cubicBezTo>
                    <a:pt x="24620" y="7476"/>
                    <a:pt x="25850" y="2993"/>
                    <a:pt x="23572" y="928"/>
                  </a:cubicBezTo>
                  <a:cubicBezTo>
                    <a:pt x="22914" y="333"/>
                    <a:pt x="21872" y="1"/>
                    <a:pt x="206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69;p40">
              <a:extLst>
                <a:ext uri="{FF2B5EF4-FFF2-40B4-BE49-F238E27FC236}">
                  <a16:creationId xmlns:a16="http://schemas.microsoft.com/office/drawing/2014/main" id="{07500AFF-231A-ED44-916C-F36FE9AE1AC7}"/>
                </a:ext>
              </a:extLst>
            </p:cNvPr>
            <p:cNvSpPr/>
            <p:nvPr/>
          </p:nvSpPr>
          <p:spPr>
            <a:xfrm>
              <a:off x="4452025" y="3796675"/>
              <a:ext cx="2382755" cy="596224"/>
            </a:xfrm>
            <a:custGeom>
              <a:avLst/>
              <a:gdLst/>
              <a:ahLst/>
              <a:cxnLst/>
              <a:rect l="l" t="t" r="r" b="b"/>
              <a:pathLst>
                <a:path w="37814" h="9462" extrusionOk="0">
                  <a:moveTo>
                    <a:pt x="20674" y="1"/>
                  </a:moveTo>
                  <a:cubicBezTo>
                    <a:pt x="17727" y="1"/>
                    <a:pt x="13839" y="2012"/>
                    <a:pt x="12402" y="7074"/>
                  </a:cubicBezTo>
                  <a:cubicBezTo>
                    <a:pt x="12402" y="7074"/>
                    <a:pt x="12292" y="4363"/>
                    <a:pt x="9508" y="4327"/>
                  </a:cubicBezTo>
                  <a:cubicBezTo>
                    <a:pt x="9488" y="4327"/>
                    <a:pt x="9468" y="4326"/>
                    <a:pt x="9448" y="4326"/>
                  </a:cubicBezTo>
                  <a:cubicBezTo>
                    <a:pt x="6710" y="4326"/>
                    <a:pt x="5679" y="6800"/>
                    <a:pt x="5933" y="8450"/>
                  </a:cubicBezTo>
                  <a:lnTo>
                    <a:pt x="1" y="9462"/>
                  </a:lnTo>
                  <a:lnTo>
                    <a:pt x="37813" y="9462"/>
                  </a:lnTo>
                  <a:lnTo>
                    <a:pt x="32898" y="8993"/>
                  </a:lnTo>
                  <a:cubicBezTo>
                    <a:pt x="32898" y="8993"/>
                    <a:pt x="34274" y="6282"/>
                    <a:pt x="31704" y="4979"/>
                  </a:cubicBezTo>
                  <a:cubicBezTo>
                    <a:pt x="31328" y="4788"/>
                    <a:pt x="30911" y="4706"/>
                    <a:pt x="30472" y="4706"/>
                  </a:cubicBezTo>
                  <a:cubicBezTo>
                    <a:pt x="27913" y="4706"/>
                    <a:pt x="24620" y="7476"/>
                    <a:pt x="24620" y="7476"/>
                  </a:cubicBezTo>
                  <a:cubicBezTo>
                    <a:pt x="24620" y="7476"/>
                    <a:pt x="25850" y="2993"/>
                    <a:pt x="23572" y="928"/>
                  </a:cubicBezTo>
                  <a:cubicBezTo>
                    <a:pt x="22914" y="333"/>
                    <a:pt x="21872" y="1"/>
                    <a:pt x="206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70;p40">
              <a:extLst>
                <a:ext uri="{FF2B5EF4-FFF2-40B4-BE49-F238E27FC236}">
                  <a16:creationId xmlns:a16="http://schemas.microsoft.com/office/drawing/2014/main" id="{474FB6F0-76AE-41B9-0CAF-91A61DF6B9CA}"/>
                </a:ext>
              </a:extLst>
            </p:cNvPr>
            <p:cNvSpPr/>
            <p:nvPr/>
          </p:nvSpPr>
          <p:spPr>
            <a:xfrm>
              <a:off x="4084750" y="586750"/>
              <a:ext cx="3117292" cy="780024"/>
            </a:xfrm>
            <a:custGeom>
              <a:avLst/>
              <a:gdLst/>
              <a:ahLst/>
              <a:cxnLst/>
              <a:rect l="l" t="t" r="r" b="b"/>
              <a:pathLst>
                <a:path w="37814" h="9462" extrusionOk="0">
                  <a:moveTo>
                    <a:pt x="20674" y="1"/>
                  </a:moveTo>
                  <a:cubicBezTo>
                    <a:pt x="17727" y="1"/>
                    <a:pt x="13839" y="2012"/>
                    <a:pt x="12402" y="7074"/>
                  </a:cubicBezTo>
                  <a:cubicBezTo>
                    <a:pt x="12402" y="7074"/>
                    <a:pt x="12292" y="4363"/>
                    <a:pt x="9508" y="4327"/>
                  </a:cubicBezTo>
                  <a:cubicBezTo>
                    <a:pt x="9488" y="4327"/>
                    <a:pt x="9468" y="4326"/>
                    <a:pt x="9448" y="4326"/>
                  </a:cubicBezTo>
                  <a:cubicBezTo>
                    <a:pt x="6710" y="4326"/>
                    <a:pt x="5679" y="6800"/>
                    <a:pt x="5933" y="8450"/>
                  </a:cubicBezTo>
                  <a:lnTo>
                    <a:pt x="1" y="9462"/>
                  </a:lnTo>
                  <a:lnTo>
                    <a:pt x="37813" y="9462"/>
                  </a:lnTo>
                  <a:lnTo>
                    <a:pt x="32898" y="8993"/>
                  </a:lnTo>
                  <a:cubicBezTo>
                    <a:pt x="32898" y="8993"/>
                    <a:pt x="34274" y="6282"/>
                    <a:pt x="31704" y="4979"/>
                  </a:cubicBezTo>
                  <a:cubicBezTo>
                    <a:pt x="31328" y="4788"/>
                    <a:pt x="30911" y="4706"/>
                    <a:pt x="30472" y="4706"/>
                  </a:cubicBezTo>
                  <a:cubicBezTo>
                    <a:pt x="27913" y="4706"/>
                    <a:pt x="24620" y="7476"/>
                    <a:pt x="24620" y="7476"/>
                  </a:cubicBezTo>
                  <a:cubicBezTo>
                    <a:pt x="24620" y="7476"/>
                    <a:pt x="25850" y="2993"/>
                    <a:pt x="23572" y="928"/>
                  </a:cubicBezTo>
                  <a:cubicBezTo>
                    <a:pt x="22914" y="333"/>
                    <a:pt x="21872" y="1"/>
                    <a:pt x="206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871;p40">
              <a:extLst>
                <a:ext uri="{FF2B5EF4-FFF2-40B4-BE49-F238E27FC236}">
                  <a16:creationId xmlns:a16="http://schemas.microsoft.com/office/drawing/2014/main" id="{8E916FCC-75B6-0E3E-81EC-4D8407C8E67B}"/>
                </a:ext>
              </a:extLst>
            </p:cNvPr>
            <p:cNvGrpSpPr/>
            <p:nvPr/>
          </p:nvGrpSpPr>
          <p:grpSpPr>
            <a:xfrm>
              <a:off x="5459649" y="309785"/>
              <a:ext cx="2680037" cy="4446859"/>
              <a:chOff x="5459649" y="309785"/>
              <a:chExt cx="2680037" cy="4446859"/>
            </a:xfrm>
          </p:grpSpPr>
          <p:sp>
            <p:nvSpPr>
              <p:cNvPr id="23" name="Google Shape;872;p40">
                <a:extLst>
                  <a:ext uri="{FF2B5EF4-FFF2-40B4-BE49-F238E27FC236}">
                    <a16:creationId xmlns:a16="http://schemas.microsoft.com/office/drawing/2014/main" id="{7F2BDE88-98C8-9AF1-A324-57DC92BCADA1}"/>
                  </a:ext>
                </a:extLst>
              </p:cNvPr>
              <p:cNvSpPr/>
              <p:nvPr/>
            </p:nvSpPr>
            <p:spPr>
              <a:xfrm rot="-531876">
                <a:off x="7872148" y="3650425"/>
                <a:ext cx="6047" cy="1219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23" extrusionOk="0">
                    <a:moveTo>
                      <a:pt x="37" y="1"/>
                    </a:moveTo>
                    <a:cubicBezTo>
                      <a:pt x="24" y="1"/>
                      <a:pt x="18" y="25"/>
                      <a:pt x="12" y="37"/>
                    </a:cubicBezTo>
                    <a:cubicBezTo>
                      <a:pt x="6" y="68"/>
                      <a:pt x="0" y="98"/>
                      <a:pt x="6" y="123"/>
                    </a:cubicBezTo>
                    <a:cubicBezTo>
                      <a:pt x="37" y="110"/>
                      <a:pt x="61" y="80"/>
                      <a:pt x="61" y="43"/>
                    </a:cubicBezTo>
                    <a:cubicBezTo>
                      <a:pt x="61" y="31"/>
                      <a:pt x="61" y="13"/>
                      <a:pt x="49" y="7"/>
                    </a:cubicBezTo>
                    <a:cubicBezTo>
                      <a:pt x="49" y="1"/>
                      <a:pt x="43" y="1"/>
                      <a:pt x="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873;p40">
                <a:extLst>
                  <a:ext uri="{FF2B5EF4-FFF2-40B4-BE49-F238E27FC236}">
                    <a16:creationId xmlns:a16="http://schemas.microsoft.com/office/drawing/2014/main" id="{64B03CA5-C67E-C984-AE23-8C41A75C4CAD}"/>
                  </a:ext>
                </a:extLst>
              </p:cNvPr>
              <p:cNvSpPr/>
              <p:nvPr/>
            </p:nvSpPr>
            <p:spPr>
              <a:xfrm rot="-531876">
                <a:off x="7521907" y="2782339"/>
                <a:ext cx="209548" cy="344456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3475" extrusionOk="0">
                    <a:moveTo>
                      <a:pt x="1280" y="1"/>
                    </a:moveTo>
                    <a:cubicBezTo>
                      <a:pt x="1207" y="1"/>
                      <a:pt x="893" y="837"/>
                      <a:pt x="810" y="1062"/>
                    </a:cubicBezTo>
                    <a:cubicBezTo>
                      <a:pt x="764" y="940"/>
                      <a:pt x="633" y="634"/>
                      <a:pt x="590" y="634"/>
                    </a:cubicBezTo>
                    <a:cubicBezTo>
                      <a:pt x="588" y="634"/>
                      <a:pt x="586" y="635"/>
                      <a:pt x="585" y="636"/>
                    </a:cubicBezTo>
                    <a:cubicBezTo>
                      <a:pt x="475" y="733"/>
                      <a:pt x="646" y="1300"/>
                      <a:pt x="688" y="1428"/>
                    </a:cubicBezTo>
                    <a:lnTo>
                      <a:pt x="0" y="3018"/>
                    </a:lnTo>
                    <a:cubicBezTo>
                      <a:pt x="305" y="3182"/>
                      <a:pt x="621" y="3340"/>
                      <a:pt x="950" y="3474"/>
                    </a:cubicBezTo>
                    <a:lnTo>
                      <a:pt x="1480" y="1763"/>
                    </a:lnTo>
                    <a:cubicBezTo>
                      <a:pt x="1565" y="1617"/>
                      <a:pt x="2114" y="685"/>
                      <a:pt x="2071" y="636"/>
                    </a:cubicBezTo>
                    <a:cubicBezTo>
                      <a:pt x="2068" y="633"/>
                      <a:pt x="2064" y="631"/>
                      <a:pt x="2059" y="631"/>
                    </a:cubicBezTo>
                    <a:cubicBezTo>
                      <a:pt x="1980" y="631"/>
                      <a:pt x="1639" y="1032"/>
                      <a:pt x="1639" y="1032"/>
                    </a:cubicBezTo>
                    <a:cubicBezTo>
                      <a:pt x="1639" y="1032"/>
                      <a:pt x="2034" y="246"/>
                      <a:pt x="1967" y="167"/>
                    </a:cubicBezTo>
                    <a:cubicBezTo>
                      <a:pt x="1965" y="163"/>
                      <a:pt x="1961" y="162"/>
                      <a:pt x="1956" y="162"/>
                    </a:cubicBezTo>
                    <a:cubicBezTo>
                      <a:pt x="1861" y="162"/>
                      <a:pt x="1395" y="916"/>
                      <a:pt x="1395" y="916"/>
                    </a:cubicBezTo>
                    <a:cubicBezTo>
                      <a:pt x="1395" y="916"/>
                      <a:pt x="1724" y="106"/>
                      <a:pt x="1681" y="63"/>
                    </a:cubicBezTo>
                    <a:cubicBezTo>
                      <a:pt x="1680" y="62"/>
                      <a:pt x="1679" y="62"/>
                      <a:pt x="1677" y="62"/>
                    </a:cubicBezTo>
                    <a:cubicBezTo>
                      <a:pt x="1614" y="62"/>
                      <a:pt x="1157" y="813"/>
                      <a:pt x="1157" y="813"/>
                    </a:cubicBezTo>
                    <a:cubicBezTo>
                      <a:pt x="1157" y="813"/>
                      <a:pt x="1352" y="57"/>
                      <a:pt x="1285" y="3"/>
                    </a:cubicBezTo>
                    <a:cubicBezTo>
                      <a:pt x="1284" y="1"/>
                      <a:pt x="1282" y="1"/>
                      <a:pt x="12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874;p40">
                <a:extLst>
                  <a:ext uri="{FF2B5EF4-FFF2-40B4-BE49-F238E27FC236}">
                    <a16:creationId xmlns:a16="http://schemas.microsoft.com/office/drawing/2014/main" id="{BAEE4A30-7E84-DE0E-555E-50997EB4FA54}"/>
                  </a:ext>
                </a:extLst>
              </p:cNvPr>
              <p:cNvSpPr/>
              <p:nvPr/>
            </p:nvSpPr>
            <p:spPr>
              <a:xfrm rot="-531876">
                <a:off x="7400711" y="3062926"/>
                <a:ext cx="301932" cy="612289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6177" extrusionOk="0">
                    <a:moveTo>
                      <a:pt x="1907" y="0"/>
                    </a:moveTo>
                    <a:lnTo>
                      <a:pt x="0" y="4629"/>
                    </a:lnTo>
                    <a:lnTo>
                      <a:pt x="1145" y="6176"/>
                    </a:lnTo>
                    <a:lnTo>
                      <a:pt x="3046" y="287"/>
                    </a:lnTo>
                    <a:cubicBezTo>
                      <a:pt x="2717" y="213"/>
                      <a:pt x="2230" y="86"/>
                      <a:pt x="19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875;p40">
                <a:extLst>
                  <a:ext uri="{FF2B5EF4-FFF2-40B4-BE49-F238E27FC236}">
                    <a16:creationId xmlns:a16="http://schemas.microsoft.com/office/drawing/2014/main" id="{5EE68BD4-4E1D-C5E6-0857-AF03992A8BAC}"/>
                  </a:ext>
                </a:extLst>
              </p:cNvPr>
              <p:cNvSpPr/>
              <p:nvPr/>
            </p:nvSpPr>
            <p:spPr>
              <a:xfrm rot="-531876">
                <a:off x="6723672" y="2906788"/>
                <a:ext cx="210242" cy="344456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3475" extrusionOk="0">
                    <a:moveTo>
                      <a:pt x="840" y="1"/>
                    </a:moveTo>
                    <a:cubicBezTo>
                      <a:pt x="838" y="1"/>
                      <a:pt x="837" y="1"/>
                      <a:pt x="835" y="3"/>
                    </a:cubicBezTo>
                    <a:cubicBezTo>
                      <a:pt x="762" y="57"/>
                      <a:pt x="963" y="813"/>
                      <a:pt x="963" y="813"/>
                    </a:cubicBezTo>
                    <a:cubicBezTo>
                      <a:pt x="963" y="813"/>
                      <a:pt x="506" y="62"/>
                      <a:pt x="443" y="62"/>
                    </a:cubicBezTo>
                    <a:cubicBezTo>
                      <a:pt x="441" y="62"/>
                      <a:pt x="440" y="62"/>
                      <a:pt x="439" y="63"/>
                    </a:cubicBezTo>
                    <a:cubicBezTo>
                      <a:pt x="396" y="106"/>
                      <a:pt x="719" y="916"/>
                      <a:pt x="719" y="916"/>
                    </a:cubicBezTo>
                    <a:cubicBezTo>
                      <a:pt x="719" y="916"/>
                      <a:pt x="259" y="162"/>
                      <a:pt x="158" y="162"/>
                    </a:cubicBezTo>
                    <a:cubicBezTo>
                      <a:pt x="154" y="162"/>
                      <a:pt x="150" y="163"/>
                      <a:pt x="147" y="167"/>
                    </a:cubicBezTo>
                    <a:cubicBezTo>
                      <a:pt x="80" y="246"/>
                      <a:pt x="476" y="1032"/>
                      <a:pt x="476" y="1032"/>
                    </a:cubicBezTo>
                    <a:cubicBezTo>
                      <a:pt x="476" y="1032"/>
                      <a:pt x="135" y="631"/>
                      <a:pt x="60" y="631"/>
                    </a:cubicBezTo>
                    <a:cubicBezTo>
                      <a:pt x="55" y="631"/>
                      <a:pt x="52" y="633"/>
                      <a:pt x="49" y="636"/>
                    </a:cubicBezTo>
                    <a:cubicBezTo>
                      <a:pt x="0" y="685"/>
                      <a:pt x="549" y="1617"/>
                      <a:pt x="634" y="1763"/>
                    </a:cubicBezTo>
                    <a:lnTo>
                      <a:pt x="1170" y="3474"/>
                    </a:lnTo>
                    <a:cubicBezTo>
                      <a:pt x="1493" y="3340"/>
                      <a:pt x="1809" y="3182"/>
                      <a:pt x="2120" y="3018"/>
                    </a:cubicBezTo>
                    <a:lnTo>
                      <a:pt x="1432" y="1428"/>
                    </a:lnTo>
                    <a:cubicBezTo>
                      <a:pt x="1468" y="1300"/>
                      <a:pt x="1645" y="733"/>
                      <a:pt x="1535" y="636"/>
                    </a:cubicBezTo>
                    <a:cubicBezTo>
                      <a:pt x="1533" y="635"/>
                      <a:pt x="1531" y="634"/>
                      <a:pt x="1529" y="634"/>
                    </a:cubicBezTo>
                    <a:cubicBezTo>
                      <a:pt x="1481" y="634"/>
                      <a:pt x="1356" y="940"/>
                      <a:pt x="1304" y="1062"/>
                    </a:cubicBezTo>
                    <a:cubicBezTo>
                      <a:pt x="1221" y="837"/>
                      <a:pt x="913" y="1"/>
                      <a:pt x="8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876;p40">
                <a:extLst>
                  <a:ext uri="{FF2B5EF4-FFF2-40B4-BE49-F238E27FC236}">
                    <a16:creationId xmlns:a16="http://schemas.microsoft.com/office/drawing/2014/main" id="{9B745071-004B-86D2-622E-8387045202CF}"/>
                  </a:ext>
                </a:extLst>
              </p:cNvPr>
              <p:cNvSpPr/>
              <p:nvPr/>
            </p:nvSpPr>
            <p:spPr>
              <a:xfrm rot="-531876">
                <a:off x="6875739" y="3144807"/>
                <a:ext cx="301932" cy="612289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6177" extrusionOk="0">
                    <a:moveTo>
                      <a:pt x="1139" y="0"/>
                    </a:moveTo>
                    <a:cubicBezTo>
                      <a:pt x="810" y="86"/>
                      <a:pt x="323" y="213"/>
                      <a:pt x="0" y="287"/>
                    </a:cubicBezTo>
                    <a:lnTo>
                      <a:pt x="1895" y="6176"/>
                    </a:lnTo>
                    <a:lnTo>
                      <a:pt x="3046" y="4629"/>
                    </a:lnTo>
                    <a:lnTo>
                      <a:pt x="113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877;p40">
                <a:extLst>
                  <a:ext uri="{FF2B5EF4-FFF2-40B4-BE49-F238E27FC236}">
                    <a16:creationId xmlns:a16="http://schemas.microsoft.com/office/drawing/2014/main" id="{1B443853-604B-3806-D6B7-5F51126DC623}"/>
                  </a:ext>
                </a:extLst>
              </p:cNvPr>
              <p:cNvSpPr/>
              <p:nvPr/>
            </p:nvSpPr>
            <p:spPr>
              <a:xfrm rot="-531876">
                <a:off x="7191000" y="3557476"/>
                <a:ext cx="251874" cy="56302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568" extrusionOk="0">
                    <a:moveTo>
                      <a:pt x="189" y="1"/>
                    </a:moveTo>
                    <a:cubicBezTo>
                      <a:pt x="134" y="25"/>
                      <a:pt x="67" y="50"/>
                      <a:pt x="0" y="74"/>
                    </a:cubicBezTo>
                    <a:cubicBezTo>
                      <a:pt x="6" y="86"/>
                      <a:pt x="18" y="92"/>
                      <a:pt x="18" y="98"/>
                    </a:cubicBezTo>
                    <a:cubicBezTo>
                      <a:pt x="360" y="391"/>
                      <a:pt x="798" y="567"/>
                      <a:pt x="1273" y="567"/>
                    </a:cubicBezTo>
                    <a:cubicBezTo>
                      <a:pt x="1748" y="567"/>
                      <a:pt x="2181" y="397"/>
                      <a:pt x="2516" y="111"/>
                    </a:cubicBezTo>
                    <a:cubicBezTo>
                      <a:pt x="2522" y="98"/>
                      <a:pt x="2534" y="92"/>
                      <a:pt x="2540" y="80"/>
                    </a:cubicBezTo>
                    <a:cubicBezTo>
                      <a:pt x="2473" y="56"/>
                      <a:pt x="2412" y="25"/>
                      <a:pt x="2351" y="7"/>
                    </a:cubicBezTo>
                    <a:cubicBezTo>
                      <a:pt x="2065" y="251"/>
                      <a:pt x="1687" y="403"/>
                      <a:pt x="1273" y="403"/>
                    </a:cubicBezTo>
                    <a:cubicBezTo>
                      <a:pt x="859" y="403"/>
                      <a:pt x="481" y="251"/>
                      <a:pt x="189" y="1"/>
                    </a:cubicBezTo>
                    <a:close/>
                  </a:path>
                </a:pathLst>
              </a:custGeom>
              <a:solidFill>
                <a:srgbClr val="235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878;p40">
                <a:extLst>
                  <a:ext uri="{FF2B5EF4-FFF2-40B4-BE49-F238E27FC236}">
                    <a16:creationId xmlns:a16="http://schemas.microsoft.com/office/drawing/2014/main" id="{4459F617-31DD-E740-7EEF-EAAEBFAF34D5}"/>
                  </a:ext>
                </a:extLst>
              </p:cNvPr>
              <p:cNvSpPr/>
              <p:nvPr/>
            </p:nvSpPr>
            <p:spPr>
              <a:xfrm rot="-531876">
                <a:off x="7165002" y="3489061"/>
                <a:ext cx="294795" cy="139467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407" extrusionOk="0">
                    <a:moveTo>
                      <a:pt x="659" y="1"/>
                    </a:moveTo>
                    <a:lnTo>
                      <a:pt x="659" y="591"/>
                    </a:lnTo>
                    <a:cubicBezTo>
                      <a:pt x="659" y="591"/>
                      <a:pt x="348" y="719"/>
                      <a:pt x="1" y="865"/>
                    </a:cubicBezTo>
                    <a:cubicBezTo>
                      <a:pt x="165" y="1012"/>
                      <a:pt x="324" y="1170"/>
                      <a:pt x="519" y="1274"/>
                    </a:cubicBezTo>
                    <a:cubicBezTo>
                      <a:pt x="707" y="1370"/>
                      <a:pt x="908" y="1406"/>
                      <a:pt x="1113" y="1406"/>
                    </a:cubicBezTo>
                    <a:cubicBezTo>
                      <a:pt x="1466" y="1406"/>
                      <a:pt x="1830" y="1299"/>
                      <a:pt x="2157" y="1207"/>
                    </a:cubicBezTo>
                    <a:cubicBezTo>
                      <a:pt x="2364" y="1146"/>
                      <a:pt x="2577" y="1079"/>
                      <a:pt x="2772" y="981"/>
                    </a:cubicBezTo>
                    <a:cubicBezTo>
                      <a:pt x="2839" y="945"/>
                      <a:pt x="2906" y="908"/>
                      <a:pt x="2973" y="865"/>
                    </a:cubicBezTo>
                    <a:cubicBezTo>
                      <a:pt x="2626" y="719"/>
                      <a:pt x="2309" y="591"/>
                      <a:pt x="2309" y="591"/>
                    </a:cubicBezTo>
                    <a:lnTo>
                      <a:pt x="230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879;p40">
                <a:extLst>
                  <a:ext uri="{FF2B5EF4-FFF2-40B4-BE49-F238E27FC236}">
                    <a16:creationId xmlns:a16="http://schemas.microsoft.com/office/drawing/2014/main" id="{D1A6ABEE-68D6-8D47-B067-4D1D909B88BA}"/>
                  </a:ext>
                </a:extLst>
              </p:cNvPr>
              <p:cNvSpPr/>
              <p:nvPr/>
            </p:nvSpPr>
            <p:spPr>
              <a:xfrm rot="-531876">
                <a:off x="7107112" y="3554622"/>
                <a:ext cx="494034" cy="543497"/>
              </a:xfrm>
              <a:custGeom>
                <a:avLst/>
                <a:gdLst/>
                <a:ahLst/>
                <a:cxnLst/>
                <a:rect l="l" t="t" r="r" b="b"/>
                <a:pathLst>
                  <a:path w="4984" h="5483" extrusionOk="0">
                    <a:moveTo>
                      <a:pt x="1414" y="1"/>
                    </a:moveTo>
                    <a:cubicBezTo>
                      <a:pt x="988" y="171"/>
                      <a:pt x="141" y="525"/>
                      <a:pt x="80" y="634"/>
                    </a:cubicBezTo>
                    <a:cubicBezTo>
                      <a:pt x="1" y="774"/>
                      <a:pt x="628" y="4131"/>
                      <a:pt x="671" y="4252"/>
                    </a:cubicBezTo>
                    <a:cubicBezTo>
                      <a:pt x="714" y="4374"/>
                      <a:pt x="1706" y="5440"/>
                      <a:pt x="2492" y="5483"/>
                    </a:cubicBezTo>
                    <a:cubicBezTo>
                      <a:pt x="3272" y="5440"/>
                      <a:pt x="4271" y="4374"/>
                      <a:pt x="4307" y="4252"/>
                    </a:cubicBezTo>
                    <a:cubicBezTo>
                      <a:pt x="4350" y="4131"/>
                      <a:pt x="4983" y="774"/>
                      <a:pt x="4898" y="634"/>
                    </a:cubicBezTo>
                    <a:cubicBezTo>
                      <a:pt x="4843" y="531"/>
                      <a:pt x="4009" y="178"/>
                      <a:pt x="3576" y="7"/>
                    </a:cubicBezTo>
                    <a:cubicBezTo>
                      <a:pt x="3290" y="251"/>
                      <a:pt x="2912" y="403"/>
                      <a:pt x="2498" y="403"/>
                    </a:cubicBezTo>
                    <a:cubicBezTo>
                      <a:pt x="2084" y="403"/>
                      <a:pt x="1706" y="251"/>
                      <a:pt x="14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880;p40">
                <a:extLst>
                  <a:ext uri="{FF2B5EF4-FFF2-40B4-BE49-F238E27FC236}">
                    <a16:creationId xmlns:a16="http://schemas.microsoft.com/office/drawing/2014/main" id="{D521686C-A29C-DD83-70A4-73C1A2CC884D}"/>
                  </a:ext>
                </a:extLst>
              </p:cNvPr>
              <p:cNvSpPr/>
              <p:nvPr/>
            </p:nvSpPr>
            <p:spPr>
              <a:xfrm rot="-531876">
                <a:off x="7537884" y="3185984"/>
                <a:ext cx="106360" cy="11151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125" extrusionOk="0">
                    <a:moveTo>
                      <a:pt x="402" y="1"/>
                    </a:moveTo>
                    <a:cubicBezTo>
                      <a:pt x="146" y="1"/>
                      <a:pt x="44" y="327"/>
                      <a:pt x="44" y="327"/>
                    </a:cubicBezTo>
                    <a:lnTo>
                      <a:pt x="1" y="1125"/>
                    </a:lnTo>
                    <a:cubicBezTo>
                      <a:pt x="823" y="1125"/>
                      <a:pt x="1073" y="369"/>
                      <a:pt x="640" y="83"/>
                    </a:cubicBezTo>
                    <a:cubicBezTo>
                      <a:pt x="549" y="24"/>
                      <a:pt x="470" y="1"/>
                      <a:pt x="4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881;p40">
                <a:extLst>
                  <a:ext uri="{FF2B5EF4-FFF2-40B4-BE49-F238E27FC236}">
                    <a16:creationId xmlns:a16="http://schemas.microsoft.com/office/drawing/2014/main" id="{31C84431-9795-835F-2100-33CB83FB21EF}"/>
                  </a:ext>
                </a:extLst>
              </p:cNvPr>
              <p:cNvSpPr/>
              <p:nvPr/>
            </p:nvSpPr>
            <p:spPr>
              <a:xfrm rot="-531876">
                <a:off x="6910958" y="3283814"/>
                <a:ext cx="105765" cy="11151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1125" extrusionOk="0">
                    <a:moveTo>
                      <a:pt x="672" y="1"/>
                    </a:moveTo>
                    <a:cubicBezTo>
                      <a:pt x="603" y="1"/>
                      <a:pt x="524" y="24"/>
                      <a:pt x="433" y="83"/>
                    </a:cubicBezTo>
                    <a:cubicBezTo>
                      <a:pt x="0" y="369"/>
                      <a:pt x="250" y="1125"/>
                      <a:pt x="1066" y="1125"/>
                    </a:cubicBezTo>
                    <a:lnTo>
                      <a:pt x="1030" y="327"/>
                    </a:lnTo>
                    <a:cubicBezTo>
                      <a:pt x="1030" y="327"/>
                      <a:pt x="927" y="1"/>
                      <a:pt x="6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82;p40">
                <a:extLst>
                  <a:ext uri="{FF2B5EF4-FFF2-40B4-BE49-F238E27FC236}">
                    <a16:creationId xmlns:a16="http://schemas.microsoft.com/office/drawing/2014/main" id="{FF659492-0D71-3E94-9135-52A1430FC819}"/>
                  </a:ext>
                </a:extLst>
              </p:cNvPr>
              <p:cNvSpPr/>
              <p:nvPr/>
            </p:nvSpPr>
            <p:spPr>
              <a:xfrm rot="-531876">
                <a:off x="6970677" y="3064657"/>
                <a:ext cx="611694" cy="437633"/>
              </a:xfrm>
              <a:custGeom>
                <a:avLst/>
                <a:gdLst/>
                <a:ahLst/>
                <a:cxnLst/>
                <a:rect l="l" t="t" r="r" b="b"/>
                <a:pathLst>
                  <a:path w="6171" h="4415" extrusionOk="0">
                    <a:moveTo>
                      <a:pt x="2976" y="0"/>
                    </a:moveTo>
                    <a:cubicBezTo>
                      <a:pt x="2768" y="0"/>
                      <a:pt x="2561" y="17"/>
                      <a:pt x="2357" y="53"/>
                    </a:cubicBezTo>
                    <a:cubicBezTo>
                      <a:pt x="1669" y="169"/>
                      <a:pt x="688" y="540"/>
                      <a:pt x="420" y="1783"/>
                    </a:cubicBezTo>
                    <a:cubicBezTo>
                      <a:pt x="0" y="3720"/>
                      <a:pt x="1620" y="4414"/>
                      <a:pt x="3076" y="4414"/>
                    </a:cubicBezTo>
                    <a:lnTo>
                      <a:pt x="3088" y="4414"/>
                    </a:lnTo>
                    <a:cubicBezTo>
                      <a:pt x="4544" y="4414"/>
                      <a:pt x="6170" y="3720"/>
                      <a:pt x="5750" y="1783"/>
                    </a:cubicBezTo>
                    <a:cubicBezTo>
                      <a:pt x="5464" y="473"/>
                      <a:pt x="4270" y="126"/>
                      <a:pt x="3508" y="35"/>
                    </a:cubicBezTo>
                    <a:cubicBezTo>
                      <a:pt x="3332" y="12"/>
                      <a:pt x="3154" y="0"/>
                      <a:pt x="29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83;p40">
                <a:extLst>
                  <a:ext uri="{FF2B5EF4-FFF2-40B4-BE49-F238E27FC236}">
                    <a16:creationId xmlns:a16="http://schemas.microsoft.com/office/drawing/2014/main" id="{E8B45C99-A555-71FD-4FEF-7E4BBE2F0AAD}"/>
                  </a:ext>
                </a:extLst>
              </p:cNvPr>
              <p:cNvSpPr/>
              <p:nvPr/>
            </p:nvSpPr>
            <p:spPr>
              <a:xfrm rot="-531876">
                <a:off x="6989552" y="3066006"/>
                <a:ext cx="539235" cy="213017"/>
              </a:xfrm>
              <a:custGeom>
                <a:avLst/>
                <a:gdLst/>
                <a:ahLst/>
                <a:cxnLst/>
                <a:rect l="l" t="t" r="r" b="b"/>
                <a:pathLst>
                  <a:path w="5440" h="2149" extrusionOk="0">
                    <a:moveTo>
                      <a:pt x="2611" y="0"/>
                    </a:moveTo>
                    <a:cubicBezTo>
                      <a:pt x="2403" y="0"/>
                      <a:pt x="2196" y="17"/>
                      <a:pt x="1992" y="53"/>
                    </a:cubicBezTo>
                    <a:cubicBezTo>
                      <a:pt x="1304" y="169"/>
                      <a:pt x="323" y="540"/>
                      <a:pt x="55" y="1783"/>
                    </a:cubicBezTo>
                    <a:cubicBezTo>
                      <a:pt x="31" y="1911"/>
                      <a:pt x="13" y="2033"/>
                      <a:pt x="1" y="2148"/>
                    </a:cubicBezTo>
                    <a:cubicBezTo>
                      <a:pt x="329" y="1009"/>
                      <a:pt x="1280" y="650"/>
                      <a:pt x="1962" y="534"/>
                    </a:cubicBezTo>
                    <a:cubicBezTo>
                      <a:pt x="2175" y="498"/>
                      <a:pt x="2391" y="481"/>
                      <a:pt x="2606" y="481"/>
                    </a:cubicBezTo>
                    <a:cubicBezTo>
                      <a:pt x="2790" y="481"/>
                      <a:pt x="2973" y="494"/>
                      <a:pt x="3156" y="516"/>
                    </a:cubicBezTo>
                    <a:cubicBezTo>
                      <a:pt x="3911" y="607"/>
                      <a:pt x="5074" y="942"/>
                      <a:pt x="5440" y="2148"/>
                    </a:cubicBezTo>
                    <a:cubicBezTo>
                      <a:pt x="5428" y="2033"/>
                      <a:pt x="5409" y="1911"/>
                      <a:pt x="5385" y="1783"/>
                    </a:cubicBezTo>
                    <a:cubicBezTo>
                      <a:pt x="5099" y="473"/>
                      <a:pt x="3905" y="126"/>
                      <a:pt x="3143" y="35"/>
                    </a:cubicBezTo>
                    <a:cubicBezTo>
                      <a:pt x="2967" y="12"/>
                      <a:pt x="2789" y="0"/>
                      <a:pt x="26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84;p40">
                <a:extLst>
                  <a:ext uri="{FF2B5EF4-FFF2-40B4-BE49-F238E27FC236}">
                    <a16:creationId xmlns:a16="http://schemas.microsoft.com/office/drawing/2014/main" id="{1C9E8569-C1B9-F048-5876-3EAFB687285D}"/>
                  </a:ext>
                </a:extLst>
              </p:cNvPr>
              <p:cNvSpPr/>
              <p:nvPr/>
            </p:nvSpPr>
            <p:spPr>
              <a:xfrm rot="-531876">
                <a:off x="7088157" y="2962434"/>
                <a:ext cx="309168" cy="181793"/>
              </a:xfrm>
              <a:custGeom>
                <a:avLst/>
                <a:gdLst/>
                <a:ahLst/>
                <a:cxnLst/>
                <a:rect l="l" t="t" r="r" b="b"/>
                <a:pathLst>
                  <a:path w="3119" h="1834" extrusionOk="0">
                    <a:moveTo>
                      <a:pt x="1198" y="0"/>
                    </a:moveTo>
                    <a:cubicBezTo>
                      <a:pt x="1176" y="0"/>
                      <a:pt x="1152" y="6"/>
                      <a:pt x="1127" y="19"/>
                    </a:cubicBezTo>
                    <a:cubicBezTo>
                      <a:pt x="774" y="195"/>
                      <a:pt x="1115" y="1066"/>
                      <a:pt x="1115" y="1066"/>
                    </a:cubicBezTo>
                    <a:cubicBezTo>
                      <a:pt x="1115" y="1066"/>
                      <a:pt x="915" y="575"/>
                      <a:pt x="743" y="575"/>
                    </a:cubicBezTo>
                    <a:cubicBezTo>
                      <a:pt x="718" y="575"/>
                      <a:pt x="693" y="586"/>
                      <a:pt x="670" y="610"/>
                    </a:cubicBezTo>
                    <a:cubicBezTo>
                      <a:pt x="554" y="719"/>
                      <a:pt x="652" y="951"/>
                      <a:pt x="743" y="1121"/>
                    </a:cubicBezTo>
                    <a:cubicBezTo>
                      <a:pt x="512" y="1164"/>
                      <a:pt x="250" y="1237"/>
                      <a:pt x="0" y="1365"/>
                    </a:cubicBezTo>
                    <a:cubicBezTo>
                      <a:pt x="305" y="1645"/>
                      <a:pt x="908" y="1834"/>
                      <a:pt x="1596" y="1834"/>
                    </a:cubicBezTo>
                    <a:cubicBezTo>
                      <a:pt x="2236" y="1834"/>
                      <a:pt x="2796" y="1676"/>
                      <a:pt x="3119" y="1426"/>
                    </a:cubicBezTo>
                    <a:cubicBezTo>
                      <a:pt x="2875" y="1304"/>
                      <a:pt x="2625" y="1219"/>
                      <a:pt x="2388" y="1164"/>
                    </a:cubicBezTo>
                    <a:cubicBezTo>
                      <a:pt x="2449" y="963"/>
                      <a:pt x="2516" y="652"/>
                      <a:pt x="2376" y="604"/>
                    </a:cubicBezTo>
                    <a:cubicBezTo>
                      <a:pt x="2362" y="599"/>
                      <a:pt x="2349" y="596"/>
                      <a:pt x="2336" y="596"/>
                    </a:cubicBezTo>
                    <a:cubicBezTo>
                      <a:pt x="2148" y="596"/>
                      <a:pt x="1967" y="1045"/>
                      <a:pt x="1955" y="1091"/>
                    </a:cubicBezTo>
                    <a:lnTo>
                      <a:pt x="1949" y="1091"/>
                    </a:lnTo>
                    <a:cubicBezTo>
                      <a:pt x="1968" y="1042"/>
                      <a:pt x="2229" y="250"/>
                      <a:pt x="1949" y="141"/>
                    </a:cubicBezTo>
                    <a:cubicBezTo>
                      <a:pt x="1933" y="133"/>
                      <a:pt x="1916" y="130"/>
                      <a:pt x="1901" y="130"/>
                    </a:cubicBezTo>
                    <a:cubicBezTo>
                      <a:pt x="1647" y="130"/>
                      <a:pt x="1523" y="999"/>
                      <a:pt x="1523" y="999"/>
                    </a:cubicBezTo>
                    <a:cubicBezTo>
                      <a:pt x="1523" y="999"/>
                      <a:pt x="1486" y="0"/>
                      <a:pt x="1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85;p40">
                <a:extLst>
                  <a:ext uri="{FF2B5EF4-FFF2-40B4-BE49-F238E27FC236}">
                    <a16:creationId xmlns:a16="http://schemas.microsoft.com/office/drawing/2014/main" id="{AB1D9EC0-A987-6248-E7D7-6FD2AD091FEB}"/>
                  </a:ext>
                </a:extLst>
              </p:cNvPr>
              <p:cNvSpPr/>
              <p:nvPr/>
            </p:nvSpPr>
            <p:spPr>
              <a:xfrm rot="-531876">
                <a:off x="7242055" y="3252969"/>
                <a:ext cx="64629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342" extrusionOk="0">
                    <a:moveTo>
                      <a:pt x="323" y="1"/>
                    </a:moveTo>
                    <a:cubicBezTo>
                      <a:pt x="146" y="1"/>
                      <a:pt x="0" y="147"/>
                      <a:pt x="0" y="330"/>
                    </a:cubicBezTo>
                    <a:cubicBezTo>
                      <a:pt x="0" y="336"/>
                      <a:pt x="6" y="342"/>
                      <a:pt x="12" y="342"/>
                    </a:cubicBezTo>
                    <a:cubicBezTo>
                      <a:pt x="19" y="342"/>
                      <a:pt x="25" y="336"/>
                      <a:pt x="25" y="330"/>
                    </a:cubicBezTo>
                    <a:cubicBezTo>
                      <a:pt x="25" y="159"/>
                      <a:pt x="159" y="25"/>
                      <a:pt x="323" y="25"/>
                    </a:cubicBezTo>
                    <a:cubicBezTo>
                      <a:pt x="494" y="25"/>
                      <a:pt x="628" y="159"/>
                      <a:pt x="628" y="330"/>
                    </a:cubicBezTo>
                    <a:cubicBezTo>
                      <a:pt x="628" y="336"/>
                      <a:pt x="634" y="342"/>
                      <a:pt x="640" y="342"/>
                    </a:cubicBezTo>
                    <a:cubicBezTo>
                      <a:pt x="646" y="342"/>
                      <a:pt x="652" y="336"/>
                      <a:pt x="652" y="330"/>
                    </a:cubicBezTo>
                    <a:cubicBezTo>
                      <a:pt x="652" y="147"/>
                      <a:pt x="506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86;p40">
                <a:extLst>
                  <a:ext uri="{FF2B5EF4-FFF2-40B4-BE49-F238E27FC236}">
                    <a16:creationId xmlns:a16="http://schemas.microsoft.com/office/drawing/2014/main" id="{8770885E-DF9B-1ABD-F79F-17CD0ACECB22}"/>
                  </a:ext>
                </a:extLst>
              </p:cNvPr>
              <p:cNvSpPr/>
              <p:nvPr/>
            </p:nvSpPr>
            <p:spPr>
              <a:xfrm rot="-531876">
                <a:off x="7276515" y="3336159"/>
                <a:ext cx="27259" cy="45994"/>
              </a:xfrm>
              <a:custGeom>
                <a:avLst/>
                <a:gdLst/>
                <a:ahLst/>
                <a:cxnLst/>
                <a:rect l="l" t="t" r="r" b="b"/>
                <a:pathLst>
                  <a:path w="275" h="464" extrusionOk="0">
                    <a:moveTo>
                      <a:pt x="134" y="0"/>
                    </a:moveTo>
                    <a:cubicBezTo>
                      <a:pt x="61" y="0"/>
                      <a:pt x="0" y="104"/>
                      <a:pt x="0" y="232"/>
                    </a:cubicBezTo>
                    <a:cubicBezTo>
                      <a:pt x="0" y="360"/>
                      <a:pt x="61" y="463"/>
                      <a:pt x="134" y="463"/>
                    </a:cubicBezTo>
                    <a:cubicBezTo>
                      <a:pt x="214" y="463"/>
                      <a:pt x="274" y="360"/>
                      <a:pt x="274" y="232"/>
                    </a:cubicBezTo>
                    <a:cubicBezTo>
                      <a:pt x="274" y="104"/>
                      <a:pt x="214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887;p40">
                <a:extLst>
                  <a:ext uri="{FF2B5EF4-FFF2-40B4-BE49-F238E27FC236}">
                    <a16:creationId xmlns:a16="http://schemas.microsoft.com/office/drawing/2014/main" id="{DE0B1360-9898-C482-94C2-B9D3F2ECEE8C}"/>
                  </a:ext>
                </a:extLst>
              </p:cNvPr>
              <p:cNvSpPr/>
              <p:nvPr/>
            </p:nvSpPr>
            <p:spPr>
              <a:xfrm rot="-531876">
                <a:off x="7033809" y="3367352"/>
                <a:ext cx="135304" cy="138377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396" extrusionOk="0">
                    <a:moveTo>
                      <a:pt x="457" y="1"/>
                    </a:moveTo>
                    <a:cubicBezTo>
                      <a:pt x="293" y="1"/>
                      <a:pt x="134" y="43"/>
                      <a:pt x="0" y="128"/>
                    </a:cubicBezTo>
                    <a:cubicBezTo>
                      <a:pt x="165" y="756"/>
                      <a:pt x="634" y="1158"/>
                      <a:pt x="1219" y="1395"/>
                    </a:cubicBezTo>
                    <a:cubicBezTo>
                      <a:pt x="1310" y="1255"/>
                      <a:pt x="1365" y="1085"/>
                      <a:pt x="1365" y="902"/>
                    </a:cubicBezTo>
                    <a:cubicBezTo>
                      <a:pt x="1365" y="403"/>
                      <a:pt x="957" y="1"/>
                      <a:pt x="4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88;p40">
                <a:extLst>
                  <a:ext uri="{FF2B5EF4-FFF2-40B4-BE49-F238E27FC236}">
                    <a16:creationId xmlns:a16="http://schemas.microsoft.com/office/drawing/2014/main" id="{CAE6EA1D-865F-D145-79D6-35FA6092D44C}"/>
                  </a:ext>
                </a:extLst>
              </p:cNvPr>
              <p:cNvSpPr/>
              <p:nvPr/>
            </p:nvSpPr>
            <p:spPr>
              <a:xfrm rot="-531876">
                <a:off x="7068283" y="3219066"/>
                <a:ext cx="134214" cy="133520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347" extrusionOk="0">
                    <a:moveTo>
                      <a:pt x="677" y="0"/>
                    </a:moveTo>
                    <a:cubicBezTo>
                      <a:pt x="306" y="0"/>
                      <a:pt x="1" y="305"/>
                      <a:pt x="1" y="676"/>
                    </a:cubicBezTo>
                    <a:cubicBezTo>
                      <a:pt x="1" y="1048"/>
                      <a:pt x="306" y="1346"/>
                      <a:pt x="677" y="1346"/>
                    </a:cubicBezTo>
                    <a:cubicBezTo>
                      <a:pt x="1049" y="1346"/>
                      <a:pt x="1353" y="1048"/>
                      <a:pt x="1353" y="676"/>
                    </a:cubicBezTo>
                    <a:cubicBezTo>
                      <a:pt x="1353" y="305"/>
                      <a:pt x="1049" y="0"/>
                      <a:pt x="6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889;p40">
                <a:extLst>
                  <a:ext uri="{FF2B5EF4-FFF2-40B4-BE49-F238E27FC236}">
                    <a16:creationId xmlns:a16="http://schemas.microsoft.com/office/drawing/2014/main" id="{68F96888-3119-9C4A-223C-092CDA119B94}"/>
                  </a:ext>
                </a:extLst>
              </p:cNvPr>
              <p:cNvSpPr/>
              <p:nvPr/>
            </p:nvSpPr>
            <p:spPr>
              <a:xfrm rot="-531876">
                <a:off x="7092463" y="3243154"/>
                <a:ext cx="85841" cy="85247"/>
              </a:xfrm>
              <a:custGeom>
                <a:avLst/>
                <a:gdLst/>
                <a:ahLst/>
                <a:cxnLst/>
                <a:rect l="l" t="t" r="r" b="b"/>
                <a:pathLst>
                  <a:path w="866" h="860" extrusionOk="0">
                    <a:moveTo>
                      <a:pt x="433" y="1"/>
                    </a:moveTo>
                    <a:cubicBezTo>
                      <a:pt x="196" y="1"/>
                      <a:pt x="1" y="196"/>
                      <a:pt x="1" y="433"/>
                    </a:cubicBezTo>
                    <a:cubicBezTo>
                      <a:pt x="1" y="671"/>
                      <a:pt x="196" y="860"/>
                      <a:pt x="433" y="860"/>
                    </a:cubicBezTo>
                    <a:cubicBezTo>
                      <a:pt x="671" y="860"/>
                      <a:pt x="866" y="671"/>
                      <a:pt x="866" y="433"/>
                    </a:cubicBezTo>
                    <a:cubicBezTo>
                      <a:pt x="866" y="196"/>
                      <a:pt x="671" y="1"/>
                      <a:pt x="4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90;p40">
                <a:extLst>
                  <a:ext uri="{FF2B5EF4-FFF2-40B4-BE49-F238E27FC236}">
                    <a16:creationId xmlns:a16="http://schemas.microsoft.com/office/drawing/2014/main" id="{7271B412-BF87-4CE4-318A-3F0719876EBC}"/>
                  </a:ext>
                </a:extLst>
              </p:cNvPr>
              <p:cNvSpPr/>
              <p:nvPr/>
            </p:nvSpPr>
            <p:spPr>
              <a:xfrm rot="-531876">
                <a:off x="7070658" y="3319277"/>
                <a:ext cx="123806" cy="41533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419" extrusionOk="0">
                    <a:moveTo>
                      <a:pt x="412" y="0"/>
                    </a:moveTo>
                    <a:cubicBezTo>
                      <a:pt x="176" y="0"/>
                      <a:pt x="0" y="54"/>
                      <a:pt x="0" y="54"/>
                    </a:cubicBezTo>
                    <a:cubicBezTo>
                      <a:pt x="213" y="345"/>
                      <a:pt x="519" y="419"/>
                      <a:pt x="775" y="419"/>
                    </a:cubicBezTo>
                    <a:cubicBezTo>
                      <a:pt x="1038" y="419"/>
                      <a:pt x="1249" y="340"/>
                      <a:pt x="1249" y="340"/>
                    </a:cubicBezTo>
                    <a:cubicBezTo>
                      <a:pt x="1003" y="66"/>
                      <a:pt x="671" y="0"/>
                      <a:pt x="412" y="0"/>
                    </a:cubicBezTo>
                    <a:close/>
                  </a:path>
                </a:pathLst>
              </a:custGeom>
              <a:solidFill>
                <a:srgbClr val="895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91;p40">
                <a:extLst>
                  <a:ext uri="{FF2B5EF4-FFF2-40B4-BE49-F238E27FC236}">
                    <a16:creationId xmlns:a16="http://schemas.microsoft.com/office/drawing/2014/main" id="{92DCC388-293B-9DFA-1F2F-BCBFDB153907}"/>
                  </a:ext>
                </a:extLst>
              </p:cNvPr>
              <p:cNvSpPr/>
              <p:nvPr/>
            </p:nvSpPr>
            <p:spPr>
              <a:xfrm rot="-531876">
                <a:off x="7422151" y="3306781"/>
                <a:ext cx="135304" cy="138377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396" extrusionOk="0">
                    <a:moveTo>
                      <a:pt x="902" y="1"/>
                    </a:moveTo>
                    <a:cubicBezTo>
                      <a:pt x="403" y="1"/>
                      <a:pt x="1" y="403"/>
                      <a:pt x="1" y="902"/>
                    </a:cubicBezTo>
                    <a:cubicBezTo>
                      <a:pt x="1" y="1085"/>
                      <a:pt x="55" y="1255"/>
                      <a:pt x="147" y="1395"/>
                    </a:cubicBezTo>
                    <a:cubicBezTo>
                      <a:pt x="731" y="1158"/>
                      <a:pt x="1200" y="756"/>
                      <a:pt x="1365" y="128"/>
                    </a:cubicBezTo>
                    <a:cubicBezTo>
                      <a:pt x="1231" y="43"/>
                      <a:pt x="1073" y="1"/>
                      <a:pt x="9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92;p40">
                <a:extLst>
                  <a:ext uri="{FF2B5EF4-FFF2-40B4-BE49-F238E27FC236}">
                    <a16:creationId xmlns:a16="http://schemas.microsoft.com/office/drawing/2014/main" id="{4DA05DB8-4382-E4BE-2B9E-84A1DCD11A94}"/>
                  </a:ext>
                </a:extLst>
              </p:cNvPr>
              <p:cNvSpPr/>
              <p:nvPr/>
            </p:nvSpPr>
            <p:spPr>
              <a:xfrm rot="-531876">
                <a:off x="7344583" y="3176025"/>
                <a:ext cx="133520" cy="13352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47" extrusionOk="0">
                    <a:moveTo>
                      <a:pt x="670" y="0"/>
                    </a:moveTo>
                    <a:cubicBezTo>
                      <a:pt x="299" y="0"/>
                      <a:pt x="0" y="305"/>
                      <a:pt x="0" y="676"/>
                    </a:cubicBezTo>
                    <a:cubicBezTo>
                      <a:pt x="0" y="1048"/>
                      <a:pt x="299" y="1346"/>
                      <a:pt x="670" y="1346"/>
                    </a:cubicBezTo>
                    <a:cubicBezTo>
                      <a:pt x="1048" y="1346"/>
                      <a:pt x="1346" y="1048"/>
                      <a:pt x="1346" y="676"/>
                    </a:cubicBezTo>
                    <a:cubicBezTo>
                      <a:pt x="1346" y="305"/>
                      <a:pt x="1048" y="0"/>
                      <a:pt x="6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93;p40">
                <a:extLst>
                  <a:ext uri="{FF2B5EF4-FFF2-40B4-BE49-F238E27FC236}">
                    <a16:creationId xmlns:a16="http://schemas.microsoft.com/office/drawing/2014/main" id="{EC9915BA-ED24-00BC-ABC4-F0362EF16215}"/>
                  </a:ext>
                </a:extLst>
              </p:cNvPr>
              <p:cNvSpPr/>
              <p:nvPr/>
            </p:nvSpPr>
            <p:spPr>
              <a:xfrm rot="-531876">
                <a:off x="7368664" y="3200121"/>
                <a:ext cx="85247" cy="85247"/>
              </a:xfrm>
              <a:custGeom>
                <a:avLst/>
                <a:gdLst/>
                <a:ahLst/>
                <a:cxnLst/>
                <a:rect l="l" t="t" r="r" b="b"/>
                <a:pathLst>
                  <a:path w="860" h="860" extrusionOk="0">
                    <a:moveTo>
                      <a:pt x="427" y="1"/>
                    </a:moveTo>
                    <a:cubicBezTo>
                      <a:pt x="190" y="1"/>
                      <a:pt x="1" y="196"/>
                      <a:pt x="1" y="433"/>
                    </a:cubicBezTo>
                    <a:cubicBezTo>
                      <a:pt x="1" y="671"/>
                      <a:pt x="190" y="860"/>
                      <a:pt x="427" y="860"/>
                    </a:cubicBezTo>
                    <a:cubicBezTo>
                      <a:pt x="671" y="860"/>
                      <a:pt x="860" y="671"/>
                      <a:pt x="860" y="433"/>
                    </a:cubicBezTo>
                    <a:cubicBezTo>
                      <a:pt x="860" y="196"/>
                      <a:pt x="671" y="1"/>
                      <a:pt x="4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94;p40">
                <a:extLst>
                  <a:ext uri="{FF2B5EF4-FFF2-40B4-BE49-F238E27FC236}">
                    <a16:creationId xmlns:a16="http://schemas.microsoft.com/office/drawing/2014/main" id="{A760A14D-5FBE-76AF-B65E-D72AB7A668C1}"/>
                  </a:ext>
                </a:extLst>
              </p:cNvPr>
              <p:cNvSpPr/>
              <p:nvPr/>
            </p:nvSpPr>
            <p:spPr>
              <a:xfrm rot="-531876">
                <a:off x="7367721" y="3272990"/>
                <a:ext cx="123211" cy="41533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419" extrusionOk="0">
                    <a:moveTo>
                      <a:pt x="834" y="0"/>
                    </a:moveTo>
                    <a:cubicBezTo>
                      <a:pt x="576" y="0"/>
                      <a:pt x="246" y="66"/>
                      <a:pt x="0" y="340"/>
                    </a:cubicBezTo>
                    <a:cubicBezTo>
                      <a:pt x="0" y="340"/>
                      <a:pt x="209" y="419"/>
                      <a:pt x="471" y="419"/>
                    </a:cubicBezTo>
                    <a:cubicBezTo>
                      <a:pt x="725" y="419"/>
                      <a:pt x="1030" y="345"/>
                      <a:pt x="1243" y="54"/>
                    </a:cubicBezTo>
                    <a:cubicBezTo>
                      <a:pt x="1243" y="54"/>
                      <a:pt x="1068" y="0"/>
                      <a:pt x="834" y="0"/>
                    </a:cubicBezTo>
                    <a:close/>
                  </a:path>
                </a:pathLst>
              </a:custGeom>
              <a:solidFill>
                <a:srgbClr val="895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95;p40">
                <a:extLst>
                  <a:ext uri="{FF2B5EF4-FFF2-40B4-BE49-F238E27FC236}">
                    <a16:creationId xmlns:a16="http://schemas.microsoft.com/office/drawing/2014/main" id="{2D56791F-97F7-B543-9822-C888AD5F7B47}"/>
                  </a:ext>
                </a:extLst>
              </p:cNvPr>
              <p:cNvSpPr/>
              <p:nvPr/>
            </p:nvSpPr>
            <p:spPr>
              <a:xfrm rot="-531876">
                <a:off x="5759734" y="3039291"/>
                <a:ext cx="1112271" cy="813412"/>
              </a:xfrm>
              <a:custGeom>
                <a:avLst/>
                <a:gdLst/>
                <a:ahLst/>
                <a:cxnLst/>
                <a:rect l="l" t="t" r="r" b="b"/>
                <a:pathLst>
                  <a:path w="11221" h="8206" extrusionOk="0">
                    <a:moveTo>
                      <a:pt x="1715" y="1"/>
                    </a:moveTo>
                    <a:cubicBezTo>
                      <a:pt x="1712" y="1"/>
                      <a:pt x="1709" y="1"/>
                      <a:pt x="1706" y="1"/>
                    </a:cubicBezTo>
                    <a:cubicBezTo>
                      <a:pt x="1706" y="1"/>
                      <a:pt x="1938" y="62"/>
                      <a:pt x="2041" y="238"/>
                    </a:cubicBezTo>
                    <a:cubicBezTo>
                      <a:pt x="2041" y="238"/>
                      <a:pt x="1722" y="98"/>
                      <a:pt x="1436" y="98"/>
                    </a:cubicBezTo>
                    <a:cubicBezTo>
                      <a:pt x="1380" y="98"/>
                      <a:pt x="1325" y="104"/>
                      <a:pt x="1274" y="117"/>
                    </a:cubicBezTo>
                    <a:lnTo>
                      <a:pt x="1487" y="202"/>
                    </a:lnTo>
                    <a:cubicBezTo>
                      <a:pt x="1310" y="214"/>
                      <a:pt x="1146" y="251"/>
                      <a:pt x="987" y="330"/>
                    </a:cubicBezTo>
                    <a:cubicBezTo>
                      <a:pt x="744" y="452"/>
                      <a:pt x="555" y="665"/>
                      <a:pt x="397" y="890"/>
                    </a:cubicBezTo>
                    <a:cubicBezTo>
                      <a:pt x="208" y="1170"/>
                      <a:pt x="43" y="1481"/>
                      <a:pt x="31" y="1822"/>
                    </a:cubicBezTo>
                    <a:cubicBezTo>
                      <a:pt x="1" y="2370"/>
                      <a:pt x="415" y="2906"/>
                      <a:pt x="957" y="3022"/>
                    </a:cubicBezTo>
                    <a:cubicBezTo>
                      <a:pt x="1109" y="3059"/>
                      <a:pt x="1268" y="3059"/>
                      <a:pt x="1414" y="3126"/>
                    </a:cubicBezTo>
                    <a:cubicBezTo>
                      <a:pt x="1554" y="3193"/>
                      <a:pt x="1676" y="3351"/>
                      <a:pt x="1621" y="3497"/>
                    </a:cubicBezTo>
                    <a:cubicBezTo>
                      <a:pt x="1596" y="3570"/>
                      <a:pt x="1536" y="3625"/>
                      <a:pt x="1481" y="3680"/>
                    </a:cubicBezTo>
                    <a:cubicBezTo>
                      <a:pt x="1389" y="3771"/>
                      <a:pt x="1304" y="3881"/>
                      <a:pt x="1225" y="3990"/>
                    </a:cubicBezTo>
                    <a:cubicBezTo>
                      <a:pt x="1225" y="3990"/>
                      <a:pt x="1225" y="3990"/>
                      <a:pt x="1225" y="3984"/>
                    </a:cubicBezTo>
                    <a:cubicBezTo>
                      <a:pt x="1261" y="3832"/>
                      <a:pt x="1195" y="3759"/>
                      <a:pt x="1194" y="3759"/>
                    </a:cubicBezTo>
                    <a:lnTo>
                      <a:pt x="1194" y="3759"/>
                    </a:lnTo>
                    <a:cubicBezTo>
                      <a:pt x="1213" y="3899"/>
                      <a:pt x="1067" y="4283"/>
                      <a:pt x="1067" y="4283"/>
                    </a:cubicBezTo>
                    <a:cubicBezTo>
                      <a:pt x="1044" y="4124"/>
                      <a:pt x="968" y="4118"/>
                      <a:pt x="958" y="4118"/>
                    </a:cubicBezTo>
                    <a:cubicBezTo>
                      <a:pt x="957" y="4118"/>
                      <a:pt x="957" y="4118"/>
                      <a:pt x="957" y="4118"/>
                    </a:cubicBezTo>
                    <a:cubicBezTo>
                      <a:pt x="1036" y="4258"/>
                      <a:pt x="957" y="4630"/>
                      <a:pt x="957" y="4630"/>
                    </a:cubicBezTo>
                    <a:lnTo>
                      <a:pt x="957" y="4624"/>
                    </a:lnTo>
                    <a:cubicBezTo>
                      <a:pt x="945" y="4703"/>
                      <a:pt x="933" y="4782"/>
                      <a:pt x="926" y="4861"/>
                    </a:cubicBezTo>
                    <a:cubicBezTo>
                      <a:pt x="908" y="5306"/>
                      <a:pt x="1115" y="5763"/>
                      <a:pt x="1493" y="6007"/>
                    </a:cubicBezTo>
                    <a:cubicBezTo>
                      <a:pt x="1784" y="6188"/>
                      <a:pt x="2118" y="6222"/>
                      <a:pt x="2465" y="6222"/>
                    </a:cubicBezTo>
                    <a:cubicBezTo>
                      <a:pt x="2673" y="6222"/>
                      <a:pt x="2885" y="6210"/>
                      <a:pt x="3096" y="6210"/>
                    </a:cubicBezTo>
                    <a:cubicBezTo>
                      <a:pt x="3333" y="6210"/>
                      <a:pt x="3568" y="6226"/>
                      <a:pt x="3789" y="6293"/>
                    </a:cubicBezTo>
                    <a:cubicBezTo>
                      <a:pt x="3893" y="6323"/>
                      <a:pt x="3990" y="6366"/>
                      <a:pt x="4069" y="6439"/>
                    </a:cubicBezTo>
                    <a:cubicBezTo>
                      <a:pt x="4130" y="6494"/>
                      <a:pt x="4167" y="6567"/>
                      <a:pt x="4209" y="6640"/>
                    </a:cubicBezTo>
                    <a:cubicBezTo>
                      <a:pt x="4786" y="7601"/>
                      <a:pt x="5895" y="8206"/>
                      <a:pt x="7013" y="8206"/>
                    </a:cubicBezTo>
                    <a:cubicBezTo>
                      <a:pt x="7171" y="8206"/>
                      <a:pt x="7329" y="8194"/>
                      <a:pt x="7486" y="8169"/>
                    </a:cubicBezTo>
                    <a:cubicBezTo>
                      <a:pt x="7572" y="8157"/>
                      <a:pt x="7657" y="8132"/>
                      <a:pt x="7742" y="8114"/>
                    </a:cubicBezTo>
                    <a:cubicBezTo>
                      <a:pt x="8351" y="8090"/>
                      <a:pt x="8991" y="8132"/>
                      <a:pt x="9588" y="8041"/>
                    </a:cubicBezTo>
                    <a:cubicBezTo>
                      <a:pt x="9813" y="8004"/>
                      <a:pt x="10087" y="7925"/>
                      <a:pt x="10294" y="7828"/>
                    </a:cubicBezTo>
                    <a:cubicBezTo>
                      <a:pt x="10794" y="7596"/>
                      <a:pt x="11025" y="6993"/>
                      <a:pt x="11141" y="6457"/>
                    </a:cubicBezTo>
                    <a:cubicBezTo>
                      <a:pt x="11220" y="6067"/>
                      <a:pt x="11214" y="5665"/>
                      <a:pt x="11171" y="5270"/>
                    </a:cubicBezTo>
                    <a:cubicBezTo>
                      <a:pt x="11159" y="5142"/>
                      <a:pt x="11184" y="4868"/>
                      <a:pt x="11031" y="4855"/>
                    </a:cubicBezTo>
                    <a:cubicBezTo>
                      <a:pt x="11030" y="4855"/>
                      <a:pt x="11028" y="4855"/>
                      <a:pt x="11026" y="4855"/>
                    </a:cubicBezTo>
                    <a:cubicBezTo>
                      <a:pt x="10908" y="4855"/>
                      <a:pt x="10634" y="5063"/>
                      <a:pt x="10520" y="5117"/>
                    </a:cubicBezTo>
                    <a:cubicBezTo>
                      <a:pt x="10374" y="5190"/>
                      <a:pt x="10221" y="5263"/>
                      <a:pt x="10069" y="5330"/>
                    </a:cubicBezTo>
                    <a:cubicBezTo>
                      <a:pt x="10075" y="5312"/>
                      <a:pt x="10075" y="5300"/>
                      <a:pt x="10081" y="5282"/>
                    </a:cubicBezTo>
                    <a:cubicBezTo>
                      <a:pt x="10179" y="4813"/>
                      <a:pt x="10209" y="4295"/>
                      <a:pt x="9965" y="3887"/>
                    </a:cubicBezTo>
                    <a:cubicBezTo>
                      <a:pt x="9681" y="3413"/>
                      <a:pt x="9195" y="3198"/>
                      <a:pt x="8675" y="3198"/>
                    </a:cubicBezTo>
                    <a:cubicBezTo>
                      <a:pt x="8660" y="3198"/>
                      <a:pt x="8646" y="3198"/>
                      <a:pt x="8631" y="3199"/>
                    </a:cubicBezTo>
                    <a:cubicBezTo>
                      <a:pt x="8615" y="3199"/>
                      <a:pt x="8600" y="3199"/>
                      <a:pt x="8584" y="3199"/>
                    </a:cubicBezTo>
                    <a:cubicBezTo>
                      <a:pt x="8050" y="3199"/>
                      <a:pt x="7696" y="2902"/>
                      <a:pt x="7365" y="2541"/>
                    </a:cubicBezTo>
                    <a:cubicBezTo>
                      <a:pt x="7298" y="2468"/>
                      <a:pt x="7042" y="2157"/>
                      <a:pt x="7066" y="1968"/>
                    </a:cubicBezTo>
                    <a:lnTo>
                      <a:pt x="7066" y="1968"/>
                    </a:lnTo>
                    <a:cubicBezTo>
                      <a:pt x="7066" y="1968"/>
                      <a:pt x="7036" y="2066"/>
                      <a:pt x="7042" y="2175"/>
                    </a:cubicBezTo>
                    <a:cubicBezTo>
                      <a:pt x="6908" y="2029"/>
                      <a:pt x="6768" y="1889"/>
                      <a:pt x="6609" y="1767"/>
                    </a:cubicBezTo>
                    <a:cubicBezTo>
                      <a:pt x="6609" y="1767"/>
                      <a:pt x="6244" y="1408"/>
                      <a:pt x="5970" y="1359"/>
                    </a:cubicBezTo>
                    <a:cubicBezTo>
                      <a:pt x="5702" y="1310"/>
                      <a:pt x="5635" y="1243"/>
                      <a:pt x="5586" y="1164"/>
                    </a:cubicBezTo>
                    <a:lnTo>
                      <a:pt x="5586" y="1164"/>
                    </a:lnTo>
                    <a:cubicBezTo>
                      <a:pt x="5586" y="1164"/>
                      <a:pt x="5641" y="1280"/>
                      <a:pt x="5763" y="1408"/>
                    </a:cubicBezTo>
                    <a:cubicBezTo>
                      <a:pt x="5711" y="1402"/>
                      <a:pt x="5659" y="1399"/>
                      <a:pt x="5607" y="1399"/>
                    </a:cubicBezTo>
                    <a:cubicBezTo>
                      <a:pt x="5445" y="1399"/>
                      <a:pt x="5283" y="1429"/>
                      <a:pt x="5135" y="1493"/>
                    </a:cubicBezTo>
                    <a:cubicBezTo>
                      <a:pt x="5068" y="1524"/>
                      <a:pt x="5007" y="1560"/>
                      <a:pt x="4946" y="1597"/>
                    </a:cubicBezTo>
                    <a:cubicBezTo>
                      <a:pt x="4946" y="1597"/>
                      <a:pt x="4692" y="1690"/>
                      <a:pt x="4475" y="1690"/>
                    </a:cubicBezTo>
                    <a:cubicBezTo>
                      <a:pt x="4349" y="1690"/>
                      <a:pt x="4236" y="1658"/>
                      <a:pt x="4191" y="1560"/>
                    </a:cubicBezTo>
                    <a:lnTo>
                      <a:pt x="4191" y="1560"/>
                    </a:lnTo>
                    <a:cubicBezTo>
                      <a:pt x="4191" y="1560"/>
                      <a:pt x="4185" y="1743"/>
                      <a:pt x="4587" y="1834"/>
                    </a:cubicBezTo>
                    <a:cubicBezTo>
                      <a:pt x="4584" y="1837"/>
                      <a:pt x="4460" y="1875"/>
                      <a:pt x="4316" y="1875"/>
                    </a:cubicBezTo>
                    <a:cubicBezTo>
                      <a:pt x="4176" y="1875"/>
                      <a:pt x="4017" y="1839"/>
                      <a:pt x="3935" y="1700"/>
                    </a:cubicBezTo>
                    <a:lnTo>
                      <a:pt x="3935" y="1700"/>
                    </a:lnTo>
                    <a:cubicBezTo>
                      <a:pt x="3935" y="1700"/>
                      <a:pt x="3948" y="1926"/>
                      <a:pt x="4228" y="1987"/>
                    </a:cubicBezTo>
                    <a:cubicBezTo>
                      <a:pt x="4187" y="1993"/>
                      <a:pt x="4147" y="1996"/>
                      <a:pt x="4106" y="1996"/>
                    </a:cubicBezTo>
                    <a:cubicBezTo>
                      <a:pt x="4026" y="1996"/>
                      <a:pt x="3948" y="1982"/>
                      <a:pt x="3874" y="1950"/>
                    </a:cubicBezTo>
                    <a:cubicBezTo>
                      <a:pt x="3771" y="1895"/>
                      <a:pt x="3692" y="1810"/>
                      <a:pt x="3619" y="1719"/>
                    </a:cubicBezTo>
                    <a:cubicBezTo>
                      <a:pt x="3430" y="1487"/>
                      <a:pt x="3278" y="1231"/>
                      <a:pt x="3107" y="994"/>
                    </a:cubicBezTo>
                    <a:cubicBezTo>
                      <a:pt x="3107" y="994"/>
                      <a:pt x="2614" y="232"/>
                      <a:pt x="2266" y="159"/>
                    </a:cubicBezTo>
                    <a:lnTo>
                      <a:pt x="2266" y="159"/>
                    </a:lnTo>
                    <a:cubicBezTo>
                      <a:pt x="2267" y="159"/>
                      <a:pt x="2370" y="245"/>
                      <a:pt x="2437" y="379"/>
                    </a:cubicBezTo>
                    <a:cubicBezTo>
                      <a:pt x="2395" y="336"/>
                      <a:pt x="2041" y="1"/>
                      <a:pt x="17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96;p40">
                <a:extLst>
                  <a:ext uri="{FF2B5EF4-FFF2-40B4-BE49-F238E27FC236}">
                    <a16:creationId xmlns:a16="http://schemas.microsoft.com/office/drawing/2014/main" id="{C9BA73FB-1ED6-70A1-0455-DDED842B3C97}"/>
                  </a:ext>
                </a:extLst>
              </p:cNvPr>
              <p:cNvSpPr/>
              <p:nvPr/>
            </p:nvSpPr>
            <p:spPr>
              <a:xfrm rot="-531876">
                <a:off x="6434931" y="3744540"/>
                <a:ext cx="447545" cy="159491"/>
              </a:xfrm>
              <a:custGeom>
                <a:avLst/>
                <a:gdLst/>
                <a:ahLst/>
                <a:cxnLst/>
                <a:rect l="l" t="t" r="r" b="b"/>
                <a:pathLst>
                  <a:path w="4515" h="1609" extrusionOk="0">
                    <a:moveTo>
                      <a:pt x="1487" y="0"/>
                    </a:moveTo>
                    <a:lnTo>
                      <a:pt x="1487" y="549"/>
                    </a:lnTo>
                    <a:cubicBezTo>
                      <a:pt x="1487" y="549"/>
                      <a:pt x="92" y="1103"/>
                      <a:pt x="13" y="1231"/>
                    </a:cubicBezTo>
                    <a:cubicBezTo>
                      <a:pt x="1" y="1255"/>
                      <a:pt x="13" y="1401"/>
                      <a:pt x="37" y="1608"/>
                    </a:cubicBezTo>
                    <a:lnTo>
                      <a:pt x="4478" y="1608"/>
                    </a:lnTo>
                    <a:cubicBezTo>
                      <a:pt x="4502" y="1401"/>
                      <a:pt x="4514" y="1255"/>
                      <a:pt x="4502" y="1231"/>
                    </a:cubicBezTo>
                    <a:cubicBezTo>
                      <a:pt x="4423" y="1103"/>
                      <a:pt x="3028" y="549"/>
                      <a:pt x="3028" y="549"/>
                    </a:cubicBezTo>
                    <a:lnTo>
                      <a:pt x="3022" y="549"/>
                    </a:lnTo>
                    <a:lnTo>
                      <a:pt x="302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97;p40">
                <a:extLst>
                  <a:ext uri="{FF2B5EF4-FFF2-40B4-BE49-F238E27FC236}">
                    <a16:creationId xmlns:a16="http://schemas.microsoft.com/office/drawing/2014/main" id="{DACD6155-E79E-DF79-89FD-A65A0E98C9CE}"/>
                  </a:ext>
                </a:extLst>
              </p:cNvPr>
              <p:cNvSpPr/>
              <p:nvPr/>
            </p:nvSpPr>
            <p:spPr>
              <a:xfrm rot="-531876">
                <a:off x="6394940" y="3803764"/>
                <a:ext cx="540424" cy="115380"/>
              </a:xfrm>
              <a:custGeom>
                <a:avLst/>
                <a:gdLst/>
                <a:ahLst/>
                <a:cxnLst/>
                <a:rect l="l" t="t" r="r" b="b"/>
                <a:pathLst>
                  <a:path w="5452" h="1164" extrusionOk="0">
                    <a:moveTo>
                      <a:pt x="1821" y="0"/>
                    </a:moveTo>
                    <a:cubicBezTo>
                      <a:pt x="1474" y="140"/>
                      <a:pt x="79" y="743"/>
                      <a:pt x="18" y="853"/>
                    </a:cubicBezTo>
                    <a:cubicBezTo>
                      <a:pt x="0" y="884"/>
                      <a:pt x="481" y="865"/>
                      <a:pt x="524" y="1164"/>
                    </a:cubicBezTo>
                    <a:lnTo>
                      <a:pt x="4915" y="1164"/>
                    </a:lnTo>
                    <a:cubicBezTo>
                      <a:pt x="4958" y="865"/>
                      <a:pt x="5451" y="823"/>
                      <a:pt x="5433" y="792"/>
                    </a:cubicBezTo>
                    <a:cubicBezTo>
                      <a:pt x="5372" y="683"/>
                      <a:pt x="3971" y="140"/>
                      <a:pt x="3624" y="0"/>
                    </a:cubicBezTo>
                    <a:cubicBezTo>
                      <a:pt x="3393" y="232"/>
                      <a:pt x="3076" y="378"/>
                      <a:pt x="2723" y="378"/>
                    </a:cubicBezTo>
                    <a:cubicBezTo>
                      <a:pt x="2369" y="378"/>
                      <a:pt x="2053" y="232"/>
                      <a:pt x="1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98;p40">
                <a:extLst>
                  <a:ext uri="{FF2B5EF4-FFF2-40B4-BE49-F238E27FC236}">
                    <a16:creationId xmlns:a16="http://schemas.microsoft.com/office/drawing/2014/main" id="{AA846AC0-BAAC-E404-1890-E1881EABFD72}"/>
                  </a:ext>
                </a:extLst>
              </p:cNvPr>
              <p:cNvSpPr/>
              <p:nvPr/>
            </p:nvSpPr>
            <p:spPr>
              <a:xfrm rot="-531876">
                <a:off x="6234826" y="3488512"/>
                <a:ext cx="106360" cy="122220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233" extrusionOk="0">
                    <a:moveTo>
                      <a:pt x="710" y="1"/>
                    </a:moveTo>
                    <a:cubicBezTo>
                      <a:pt x="648" y="1"/>
                      <a:pt x="577" y="17"/>
                      <a:pt x="494" y="57"/>
                    </a:cubicBezTo>
                    <a:cubicBezTo>
                      <a:pt x="1" y="288"/>
                      <a:pt x="147" y="1110"/>
                      <a:pt x="1000" y="1232"/>
                    </a:cubicBezTo>
                    <a:lnTo>
                      <a:pt x="1073" y="392"/>
                    </a:lnTo>
                    <a:cubicBezTo>
                      <a:pt x="1073" y="392"/>
                      <a:pt x="1010" y="1"/>
                      <a:pt x="7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99;p40">
                <a:extLst>
                  <a:ext uri="{FF2B5EF4-FFF2-40B4-BE49-F238E27FC236}">
                    <a16:creationId xmlns:a16="http://schemas.microsoft.com/office/drawing/2014/main" id="{834F9404-FC7D-603C-21C4-FF1E9C8E39BE}"/>
                  </a:ext>
                </a:extLst>
              </p:cNvPr>
              <p:cNvSpPr/>
              <p:nvPr/>
            </p:nvSpPr>
            <p:spPr>
              <a:xfrm rot="-531876">
                <a:off x="6887421" y="3477063"/>
                <a:ext cx="117858" cy="111812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1128" extrusionOk="0">
                    <a:moveTo>
                      <a:pt x="532" y="0"/>
                    </a:moveTo>
                    <a:cubicBezTo>
                      <a:pt x="296" y="0"/>
                      <a:pt x="159" y="286"/>
                      <a:pt x="159" y="286"/>
                    </a:cubicBezTo>
                    <a:lnTo>
                      <a:pt x="0" y="1114"/>
                    </a:lnTo>
                    <a:cubicBezTo>
                      <a:pt x="62" y="1123"/>
                      <a:pt x="122" y="1127"/>
                      <a:pt x="179" y="1127"/>
                    </a:cubicBezTo>
                    <a:cubicBezTo>
                      <a:pt x="897" y="1127"/>
                      <a:pt x="1189" y="455"/>
                      <a:pt x="810" y="127"/>
                    </a:cubicBezTo>
                    <a:cubicBezTo>
                      <a:pt x="707" y="35"/>
                      <a:pt x="613" y="0"/>
                      <a:pt x="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900;p40">
                <a:extLst>
                  <a:ext uri="{FF2B5EF4-FFF2-40B4-BE49-F238E27FC236}">
                    <a16:creationId xmlns:a16="http://schemas.microsoft.com/office/drawing/2014/main" id="{8E9C8C92-D3CA-F355-58A3-6ACA4B167E7A}"/>
                  </a:ext>
                </a:extLst>
              </p:cNvPr>
              <p:cNvSpPr/>
              <p:nvPr/>
            </p:nvSpPr>
            <p:spPr>
              <a:xfrm rot="-531876">
                <a:off x="6279962" y="3304443"/>
                <a:ext cx="631420" cy="463702"/>
              </a:xfrm>
              <a:custGeom>
                <a:avLst/>
                <a:gdLst/>
                <a:ahLst/>
                <a:cxnLst/>
                <a:rect l="l" t="t" r="r" b="b"/>
                <a:pathLst>
                  <a:path w="6370" h="4678" extrusionOk="0">
                    <a:moveTo>
                      <a:pt x="3096" y="0"/>
                    </a:moveTo>
                    <a:cubicBezTo>
                      <a:pt x="3059" y="0"/>
                      <a:pt x="3022" y="1"/>
                      <a:pt x="2985" y="2"/>
                    </a:cubicBezTo>
                    <a:cubicBezTo>
                      <a:pt x="2254" y="20"/>
                      <a:pt x="1182" y="258"/>
                      <a:pt x="719" y="1507"/>
                    </a:cubicBezTo>
                    <a:cubicBezTo>
                      <a:pt x="0" y="3456"/>
                      <a:pt x="1578" y="4412"/>
                      <a:pt x="3082" y="4631"/>
                    </a:cubicBezTo>
                    <a:lnTo>
                      <a:pt x="3101" y="4631"/>
                    </a:lnTo>
                    <a:cubicBezTo>
                      <a:pt x="3314" y="4661"/>
                      <a:pt x="3532" y="4678"/>
                      <a:pt x="3751" y="4678"/>
                    </a:cubicBezTo>
                    <a:cubicBezTo>
                      <a:pt x="5072" y="4678"/>
                      <a:pt x="6369" y="4076"/>
                      <a:pt x="6244" y="2298"/>
                    </a:cubicBezTo>
                    <a:cubicBezTo>
                      <a:pt x="6146" y="898"/>
                      <a:pt x="4952" y="362"/>
                      <a:pt x="4179" y="148"/>
                    </a:cubicBezTo>
                    <a:cubicBezTo>
                      <a:pt x="3825" y="54"/>
                      <a:pt x="3461" y="0"/>
                      <a:pt x="30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901;p40">
                <a:extLst>
                  <a:ext uri="{FF2B5EF4-FFF2-40B4-BE49-F238E27FC236}">
                    <a16:creationId xmlns:a16="http://schemas.microsoft.com/office/drawing/2014/main" id="{1BA567CB-EA55-A37A-7D14-97B6C09043C7}"/>
                  </a:ext>
                </a:extLst>
              </p:cNvPr>
              <p:cNvSpPr/>
              <p:nvPr/>
            </p:nvSpPr>
            <p:spPr>
              <a:xfrm rot="-531876">
                <a:off x="6321026" y="3229109"/>
                <a:ext cx="608126" cy="328398"/>
              </a:xfrm>
              <a:custGeom>
                <a:avLst/>
                <a:gdLst/>
                <a:ahLst/>
                <a:cxnLst/>
                <a:rect l="l" t="t" r="r" b="b"/>
                <a:pathLst>
                  <a:path w="6135" h="3313" extrusionOk="0">
                    <a:moveTo>
                      <a:pt x="2878" y="0"/>
                    </a:moveTo>
                    <a:cubicBezTo>
                      <a:pt x="2864" y="0"/>
                      <a:pt x="2849" y="4"/>
                      <a:pt x="2833" y="11"/>
                    </a:cubicBezTo>
                    <a:cubicBezTo>
                      <a:pt x="2608" y="121"/>
                      <a:pt x="2961" y="583"/>
                      <a:pt x="2961" y="583"/>
                    </a:cubicBezTo>
                    <a:cubicBezTo>
                      <a:pt x="2961" y="583"/>
                      <a:pt x="2730" y="334"/>
                      <a:pt x="2598" y="334"/>
                    </a:cubicBezTo>
                    <a:cubicBezTo>
                      <a:pt x="2578" y="334"/>
                      <a:pt x="2561" y="339"/>
                      <a:pt x="2547" y="352"/>
                    </a:cubicBezTo>
                    <a:cubicBezTo>
                      <a:pt x="2462" y="425"/>
                      <a:pt x="2754" y="614"/>
                      <a:pt x="2918" y="705"/>
                    </a:cubicBezTo>
                    <a:cubicBezTo>
                      <a:pt x="2747" y="689"/>
                      <a:pt x="2586" y="681"/>
                      <a:pt x="2434" y="681"/>
                    </a:cubicBezTo>
                    <a:cubicBezTo>
                      <a:pt x="87" y="681"/>
                      <a:pt x="1" y="2508"/>
                      <a:pt x="1" y="2508"/>
                    </a:cubicBezTo>
                    <a:cubicBezTo>
                      <a:pt x="106" y="2534"/>
                      <a:pt x="203" y="2545"/>
                      <a:pt x="291" y="2545"/>
                    </a:cubicBezTo>
                    <a:cubicBezTo>
                      <a:pt x="981" y="2545"/>
                      <a:pt x="1158" y="1850"/>
                      <a:pt x="1158" y="1850"/>
                    </a:cubicBezTo>
                    <a:cubicBezTo>
                      <a:pt x="1328" y="1938"/>
                      <a:pt x="1488" y="1973"/>
                      <a:pt x="1635" y="1973"/>
                    </a:cubicBezTo>
                    <a:cubicBezTo>
                      <a:pt x="2188" y="1973"/>
                      <a:pt x="2553" y="1479"/>
                      <a:pt x="2553" y="1479"/>
                    </a:cubicBezTo>
                    <a:lnTo>
                      <a:pt x="2553" y="1479"/>
                    </a:lnTo>
                    <a:cubicBezTo>
                      <a:pt x="2242" y="2094"/>
                      <a:pt x="1731" y="2149"/>
                      <a:pt x="1731" y="2149"/>
                    </a:cubicBezTo>
                    <a:cubicBezTo>
                      <a:pt x="1757" y="2151"/>
                      <a:pt x="1782" y="2152"/>
                      <a:pt x="1808" y="2152"/>
                    </a:cubicBezTo>
                    <a:cubicBezTo>
                      <a:pt x="2393" y="2152"/>
                      <a:pt x="2854" y="1570"/>
                      <a:pt x="3052" y="1278"/>
                    </a:cubicBezTo>
                    <a:cubicBezTo>
                      <a:pt x="3162" y="1625"/>
                      <a:pt x="3461" y="2362"/>
                      <a:pt x="4070" y="2484"/>
                    </a:cubicBezTo>
                    <a:cubicBezTo>
                      <a:pt x="4070" y="2484"/>
                      <a:pt x="3601" y="2289"/>
                      <a:pt x="3467" y="1613"/>
                    </a:cubicBezTo>
                    <a:lnTo>
                      <a:pt x="3467" y="1613"/>
                    </a:lnTo>
                    <a:cubicBezTo>
                      <a:pt x="3467" y="1613"/>
                      <a:pt x="3749" y="2380"/>
                      <a:pt x="4475" y="2380"/>
                    </a:cubicBezTo>
                    <a:cubicBezTo>
                      <a:pt x="4547" y="2380"/>
                      <a:pt x="4623" y="2372"/>
                      <a:pt x="4703" y="2356"/>
                    </a:cubicBezTo>
                    <a:lnTo>
                      <a:pt x="4703" y="2356"/>
                    </a:lnTo>
                    <a:cubicBezTo>
                      <a:pt x="4703" y="2356"/>
                      <a:pt x="4673" y="3270"/>
                      <a:pt x="5635" y="3312"/>
                    </a:cubicBezTo>
                    <a:cubicBezTo>
                      <a:pt x="5635" y="3312"/>
                      <a:pt x="6134" y="1235"/>
                      <a:pt x="3205" y="748"/>
                    </a:cubicBezTo>
                    <a:lnTo>
                      <a:pt x="3205" y="742"/>
                    </a:lnTo>
                    <a:lnTo>
                      <a:pt x="3180" y="742"/>
                    </a:lnTo>
                    <a:cubicBezTo>
                      <a:pt x="3266" y="614"/>
                      <a:pt x="3503" y="248"/>
                      <a:pt x="3363" y="200"/>
                    </a:cubicBezTo>
                    <a:cubicBezTo>
                      <a:pt x="3353" y="196"/>
                      <a:pt x="3343" y="194"/>
                      <a:pt x="3333" y="194"/>
                    </a:cubicBezTo>
                    <a:cubicBezTo>
                      <a:pt x="3186" y="194"/>
                      <a:pt x="3095" y="602"/>
                      <a:pt x="3095" y="602"/>
                    </a:cubicBezTo>
                    <a:cubicBezTo>
                      <a:pt x="3095" y="602"/>
                      <a:pt x="3069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902;p40">
                <a:extLst>
                  <a:ext uri="{FF2B5EF4-FFF2-40B4-BE49-F238E27FC236}">
                    <a16:creationId xmlns:a16="http://schemas.microsoft.com/office/drawing/2014/main" id="{DDF10056-B5EC-2128-19F3-1A309D537C04}"/>
                  </a:ext>
                </a:extLst>
              </p:cNvPr>
              <p:cNvSpPr/>
              <p:nvPr/>
            </p:nvSpPr>
            <p:spPr>
              <a:xfrm rot="-531876">
                <a:off x="6397699" y="3444622"/>
                <a:ext cx="149281" cy="140360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1416" extrusionOk="0">
                    <a:moveTo>
                      <a:pt x="752" y="0"/>
                    </a:moveTo>
                    <a:cubicBezTo>
                      <a:pt x="404" y="0"/>
                      <a:pt x="106" y="254"/>
                      <a:pt x="56" y="604"/>
                    </a:cubicBezTo>
                    <a:cubicBezTo>
                      <a:pt x="1" y="994"/>
                      <a:pt x="269" y="1354"/>
                      <a:pt x="653" y="1408"/>
                    </a:cubicBezTo>
                    <a:cubicBezTo>
                      <a:pt x="686" y="1413"/>
                      <a:pt x="719" y="1416"/>
                      <a:pt x="752" y="1416"/>
                    </a:cubicBezTo>
                    <a:cubicBezTo>
                      <a:pt x="1097" y="1416"/>
                      <a:pt x="1400" y="1161"/>
                      <a:pt x="1450" y="805"/>
                    </a:cubicBezTo>
                    <a:cubicBezTo>
                      <a:pt x="1505" y="422"/>
                      <a:pt x="1237" y="62"/>
                      <a:pt x="854" y="8"/>
                    </a:cubicBezTo>
                    <a:cubicBezTo>
                      <a:pt x="820" y="3"/>
                      <a:pt x="786" y="0"/>
                      <a:pt x="7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903;p40">
                <a:extLst>
                  <a:ext uri="{FF2B5EF4-FFF2-40B4-BE49-F238E27FC236}">
                    <a16:creationId xmlns:a16="http://schemas.microsoft.com/office/drawing/2014/main" id="{DA6D53F3-7A97-9395-D706-C672DE382527}"/>
                  </a:ext>
                </a:extLst>
              </p:cNvPr>
              <p:cNvSpPr/>
              <p:nvPr/>
            </p:nvSpPr>
            <p:spPr>
              <a:xfrm rot="-531876">
                <a:off x="6402863" y="3448116"/>
                <a:ext cx="91194" cy="85742"/>
              </a:xfrm>
              <a:custGeom>
                <a:avLst/>
                <a:gdLst/>
                <a:ahLst/>
                <a:cxnLst/>
                <a:rect l="l" t="t" r="r" b="b"/>
                <a:pathLst>
                  <a:path w="920" h="865" extrusionOk="0">
                    <a:moveTo>
                      <a:pt x="628" y="0"/>
                    </a:moveTo>
                    <a:cubicBezTo>
                      <a:pt x="347" y="13"/>
                      <a:pt x="98" y="195"/>
                      <a:pt x="0" y="463"/>
                    </a:cubicBezTo>
                    <a:cubicBezTo>
                      <a:pt x="18" y="658"/>
                      <a:pt x="171" y="829"/>
                      <a:pt x="384" y="859"/>
                    </a:cubicBezTo>
                    <a:cubicBezTo>
                      <a:pt x="406" y="863"/>
                      <a:pt x="428" y="864"/>
                      <a:pt x="450" y="864"/>
                    </a:cubicBezTo>
                    <a:cubicBezTo>
                      <a:pt x="668" y="864"/>
                      <a:pt x="862" y="703"/>
                      <a:pt x="889" y="476"/>
                    </a:cubicBezTo>
                    <a:cubicBezTo>
                      <a:pt x="920" y="268"/>
                      <a:pt x="810" y="80"/>
                      <a:pt x="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904;p40">
                <a:extLst>
                  <a:ext uri="{FF2B5EF4-FFF2-40B4-BE49-F238E27FC236}">
                    <a16:creationId xmlns:a16="http://schemas.microsoft.com/office/drawing/2014/main" id="{2AB8C4D7-0517-E79D-08B1-3805E230E905}"/>
                  </a:ext>
                </a:extLst>
              </p:cNvPr>
              <p:cNvSpPr/>
              <p:nvPr/>
            </p:nvSpPr>
            <p:spPr>
              <a:xfrm rot="-531876">
                <a:off x="6352869" y="3588738"/>
                <a:ext cx="136593" cy="155625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570" extrusionOk="0">
                    <a:moveTo>
                      <a:pt x="362" y="0"/>
                    </a:moveTo>
                    <a:cubicBezTo>
                      <a:pt x="237" y="0"/>
                      <a:pt x="114" y="26"/>
                      <a:pt x="1" y="71"/>
                    </a:cubicBezTo>
                    <a:cubicBezTo>
                      <a:pt x="80" y="747"/>
                      <a:pt x="506" y="1240"/>
                      <a:pt x="1079" y="1569"/>
                    </a:cubicBezTo>
                    <a:cubicBezTo>
                      <a:pt x="1194" y="1435"/>
                      <a:pt x="1274" y="1271"/>
                      <a:pt x="1298" y="1082"/>
                    </a:cubicBezTo>
                    <a:cubicBezTo>
                      <a:pt x="1377" y="564"/>
                      <a:pt x="1018" y="83"/>
                      <a:pt x="494" y="10"/>
                    </a:cubicBezTo>
                    <a:cubicBezTo>
                      <a:pt x="450" y="4"/>
                      <a:pt x="406" y="0"/>
                      <a:pt x="3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905;p40">
                <a:extLst>
                  <a:ext uri="{FF2B5EF4-FFF2-40B4-BE49-F238E27FC236}">
                    <a16:creationId xmlns:a16="http://schemas.microsoft.com/office/drawing/2014/main" id="{806BBE0C-33EA-0C11-C304-F984E999CA0A}"/>
                  </a:ext>
                </a:extLst>
              </p:cNvPr>
              <p:cNvSpPr/>
              <p:nvPr/>
            </p:nvSpPr>
            <p:spPr>
              <a:xfrm rot="-531876">
                <a:off x="6689858" y="3441094"/>
                <a:ext cx="149182" cy="139864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411" extrusionOk="0">
                    <a:moveTo>
                      <a:pt x="746" y="0"/>
                    </a:moveTo>
                    <a:cubicBezTo>
                      <a:pt x="405" y="0"/>
                      <a:pt x="105" y="258"/>
                      <a:pt x="55" y="606"/>
                    </a:cubicBezTo>
                    <a:cubicBezTo>
                      <a:pt x="0" y="989"/>
                      <a:pt x="268" y="1349"/>
                      <a:pt x="652" y="1404"/>
                    </a:cubicBezTo>
                    <a:cubicBezTo>
                      <a:pt x="686" y="1408"/>
                      <a:pt x="720" y="1411"/>
                      <a:pt x="753" y="1411"/>
                    </a:cubicBezTo>
                    <a:cubicBezTo>
                      <a:pt x="1101" y="1411"/>
                      <a:pt x="1400" y="1157"/>
                      <a:pt x="1450" y="807"/>
                    </a:cubicBezTo>
                    <a:cubicBezTo>
                      <a:pt x="1505" y="417"/>
                      <a:pt x="1237" y="64"/>
                      <a:pt x="853" y="9"/>
                    </a:cubicBezTo>
                    <a:cubicBezTo>
                      <a:pt x="817" y="3"/>
                      <a:pt x="781" y="0"/>
                      <a:pt x="7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906;p40">
                <a:extLst>
                  <a:ext uri="{FF2B5EF4-FFF2-40B4-BE49-F238E27FC236}">
                    <a16:creationId xmlns:a16="http://schemas.microsoft.com/office/drawing/2014/main" id="{C18D7DCB-B6F1-E2CD-F97E-18FCA9FCE596}"/>
                  </a:ext>
                </a:extLst>
              </p:cNvPr>
              <p:cNvSpPr/>
              <p:nvPr/>
            </p:nvSpPr>
            <p:spPr>
              <a:xfrm rot="-531876">
                <a:off x="6694931" y="3444687"/>
                <a:ext cx="91293" cy="85148"/>
              </a:xfrm>
              <a:custGeom>
                <a:avLst/>
                <a:gdLst/>
                <a:ahLst/>
                <a:cxnLst/>
                <a:rect l="l" t="t" r="r" b="b"/>
                <a:pathLst>
                  <a:path w="921" h="859" extrusionOk="0">
                    <a:moveTo>
                      <a:pt x="628" y="1"/>
                    </a:moveTo>
                    <a:cubicBezTo>
                      <a:pt x="348" y="13"/>
                      <a:pt x="98" y="196"/>
                      <a:pt x="1" y="458"/>
                    </a:cubicBezTo>
                    <a:cubicBezTo>
                      <a:pt x="19" y="659"/>
                      <a:pt x="177" y="823"/>
                      <a:pt x="385" y="853"/>
                    </a:cubicBezTo>
                    <a:cubicBezTo>
                      <a:pt x="407" y="857"/>
                      <a:pt x="429" y="858"/>
                      <a:pt x="451" y="858"/>
                    </a:cubicBezTo>
                    <a:cubicBezTo>
                      <a:pt x="669" y="858"/>
                      <a:pt x="863" y="697"/>
                      <a:pt x="896" y="476"/>
                    </a:cubicBezTo>
                    <a:cubicBezTo>
                      <a:pt x="921" y="269"/>
                      <a:pt x="811" y="80"/>
                      <a:pt x="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907;p40">
                <a:extLst>
                  <a:ext uri="{FF2B5EF4-FFF2-40B4-BE49-F238E27FC236}">
                    <a16:creationId xmlns:a16="http://schemas.microsoft.com/office/drawing/2014/main" id="{9D7D7829-5004-26BA-F157-9E48BFADE54F}"/>
                  </a:ext>
                </a:extLst>
              </p:cNvPr>
              <p:cNvSpPr/>
              <p:nvPr/>
            </p:nvSpPr>
            <p:spPr>
              <a:xfrm rot="-531876">
                <a:off x="6749928" y="3590716"/>
                <a:ext cx="154138" cy="133223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44" extrusionOk="0">
                    <a:moveTo>
                      <a:pt x="963" y="0"/>
                    </a:moveTo>
                    <a:cubicBezTo>
                      <a:pt x="499" y="0"/>
                      <a:pt x="92" y="341"/>
                      <a:pt x="25" y="814"/>
                    </a:cubicBezTo>
                    <a:cubicBezTo>
                      <a:pt x="1" y="1002"/>
                      <a:pt x="31" y="1185"/>
                      <a:pt x="105" y="1343"/>
                    </a:cubicBezTo>
                    <a:cubicBezTo>
                      <a:pt x="744" y="1191"/>
                      <a:pt x="1292" y="838"/>
                      <a:pt x="1554" y="211"/>
                    </a:cubicBezTo>
                    <a:cubicBezTo>
                      <a:pt x="1426" y="107"/>
                      <a:pt x="1274" y="34"/>
                      <a:pt x="1097" y="10"/>
                    </a:cubicBezTo>
                    <a:cubicBezTo>
                      <a:pt x="1052" y="3"/>
                      <a:pt x="1008" y="0"/>
                      <a:pt x="9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908;p40">
                <a:extLst>
                  <a:ext uri="{FF2B5EF4-FFF2-40B4-BE49-F238E27FC236}">
                    <a16:creationId xmlns:a16="http://schemas.microsoft.com/office/drawing/2014/main" id="{A06EB703-7578-167B-3CA9-28342D3EBD9F}"/>
                  </a:ext>
                </a:extLst>
              </p:cNvPr>
              <p:cNvSpPr/>
              <p:nvPr/>
            </p:nvSpPr>
            <p:spPr>
              <a:xfrm rot="-531876">
                <a:off x="6608104" y="3488451"/>
                <a:ext cx="30233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85" extrusionOk="0">
                    <a:moveTo>
                      <a:pt x="79" y="1"/>
                    </a:moveTo>
                    <a:cubicBezTo>
                      <a:pt x="73" y="1"/>
                      <a:pt x="67" y="7"/>
                      <a:pt x="67" y="13"/>
                    </a:cubicBezTo>
                    <a:cubicBezTo>
                      <a:pt x="61" y="19"/>
                      <a:pt x="67" y="25"/>
                      <a:pt x="73" y="25"/>
                    </a:cubicBezTo>
                    <a:cubicBezTo>
                      <a:pt x="195" y="43"/>
                      <a:pt x="280" y="153"/>
                      <a:pt x="262" y="275"/>
                    </a:cubicBezTo>
                    <a:cubicBezTo>
                      <a:pt x="245" y="388"/>
                      <a:pt x="149" y="465"/>
                      <a:pt x="37" y="465"/>
                    </a:cubicBezTo>
                    <a:cubicBezTo>
                      <a:pt x="29" y="465"/>
                      <a:pt x="21" y="464"/>
                      <a:pt x="12" y="463"/>
                    </a:cubicBezTo>
                    <a:cubicBezTo>
                      <a:pt x="11" y="462"/>
                      <a:pt x="9" y="461"/>
                      <a:pt x="7" y="461"/>
                    </a:cubicBezTo>
                    <a:cubicBezTo>
                      <a:pt x="3" y="461"/>
                      <a:pt x="0" y="465"/>
                      <a:pt x="0" y="470"/>
                    </a:cubicBezTo>
                    <a:cubicBezTo>
                      <a:pt x="0" y="476"/>
                      <a:pt x="0" y="482"/>
                      <a:pt x="6" y="482"/>
                    </a:cubicBezTo>
                    <a:cubicBezTo>
                      <a:pt x="18" y="483"/>
                      <a:pt x="29" y="484"/>
                      <a:pt x="40" y="484"/>
                    </a:cubicBezTo>
                    <a:cubicBezTo>
                      <a:pt x="161" y="484"/>
                      <a:pt x="264" y="397"/>
                      <a:pt x="287" y="275"/>
                    </a:cubicBezTo>
                    <a:cubicBezTo>
                      <a:pt x="305" y="141"/>
                      <a:pt x="207" y="19"/>
                      <a:pt x="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909;p40">
                <a:extLst>
                  <a:ext uri="{FF2B5EF4-FFF2-40B4-BE49-F238E27FC236}">
                    <a16:creationId xmlns:a16="http://schemas.microsoft.com/office/drawing/2014/main" id="{235906E6-048F-167F-CC5B-F1BB1F457221}"/>
                  </a:ext>
                </a:extLst>
              </p:cNvPr>
              <p:cNvSpPr/>
              <p:nvPr/>
            </p:nvSpPr>
            <p:spPr>
              <a:xfrm rot="-531876">
                <a:off x="6584309" y="3577296"/>
                <a:ext cx="71369" cy="40641"/>
              </a:xfrm>
              <a:custGeom>
                <a:avLst/>
                <a:gdLst/>
                <a:ahLst/>
                <a:cxnLst/>
                <a:rect l="l" t="t" r="r" b="b"/>
                <a:pathLst>
                  <a:path w="720" h="410" extrusionOk="0">
                    <a:moveTo>
                      <a:pt x="38" y="0"/>
                    </a:moveTo>
                    <a:cubicBezTo>
                      <a:pt x="34" y="0"/>
                      <a:pt x="31" y="5"/>
                      <a:pt x="31" y="9"/>
                    </a:cubicBezTo>
                    <a:cubicBezTo>
                      <a:pt x="1" y="198"/>
                      <a:pt x="135" y="380"/>
                      <a:pt x="324" y="405"/>
                    </a:cubicBezTo>
                    <a:cubicBezTo>
                      <a:pt x="342" y="408"/>
                      <a:pt x="361" y="409"/>
                      <a:pt x="379" y="409"/>
                    </a:cubicBezTo>
                    <a:cubicBezTo>
                      <a:pt x="551" y="409"/>
                      <a:pt x="697" y="283"/>
                      <a:pt x="719" y="106"/>
                    </a:cubicBezTo>
                    <a:cubicBezTo>
                      <a:pt x="719" y="100"/>
                      <a:pt x="719" y="94"/>
                      <a:pt x="713" y="94"/>
                    </a:cubicBezTo>
                    <a:cubicBezTo>
                      <a:pt x="707" y="94"/>
                      <a:pt x="701" y="100"/>
                      <a:pt x="701" y="106"/>
                    </a:cubicBezTo>
                    <a:cubicBezTo>
                      <a:pt x="679" y="265"/>
                      <a:pt x="539" y="385"/>
                      <a:pt x="382" y="385"/>
                    </a:cubicBezTo>
                    <a:cubicBezTo>
                      <a:pt x="365" y="385"/>
                      <a:pt x="347" y="383"/>
                      <a:pt x="330" y="380"/>
                    </a:cubicBezTo>
                    <a:cubicBezTo>
                      <a:pt x="153" y="356"/>
                      <a:pt x="25" y="192"/>
                      <a:pt x="49" y="15"/>
                    </a:cubicBezTo>
                    <a:cubicBezTo>
                      <a:pt x="56" y="9"/>
                      <a:pt x="49" y="3"/>
                      <a:pt x="43" y="3"/>
                    </a:cubicBezTo>
                    <a:cubicBezTo>
                      <a:pt x="42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910;p40">
                <a:extLst>
                  <a:ext uri="{FF2B5EF4-FFF2-40B4-BE49-F238E27FC236}">
                    <a16:creationId xmlns:a16="http://schemas.microsoft.com/office/drawing/2014/main" id="{A7E5B3EF-9FFA-6A06-BEFE-01D2045B4BD0}"/>
                  </a:ext>
                </a:extLst>
              </p:cNvPr>
              <p:cNvSpPr/>
              <p:nvPr/>
            </p:nvSpPr>
            <p:spPr>
              <a:xfrm rot="-531876">
                <a:off x="6749965" y="3563684"/>
                <a:ext cx="343663" cy="297868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3005" extrusionOk="0">
                    <a:moveTo>
                      <a:pt x="1556" y="1"/>
                    </a:moveTo>
                    <a:cubicBezTo>
                      <a:pt x="1555" y="1"/>
                      <a:pt x="1554" y="1"/>
                      <a:pt x="1554" y="1"/>
                    </a:cubicBezTo>
                    <a:cubicBezTo>
                      <a:pt x="1511" y="32"/>
                      <a:pt x="1127" y="720"/>
                      <a:pt x="1127" y="720"/>
                    </a:cubicBezTo>
                    <a:cubicBezTo>
                      <a:pt x="1127" y="720"/>
                      <a:pt x="1108" y="719"/>
                      <a:pt x="1075" y="719"/>
                    </a:cubicBezTo>
                    <a:cubicBezTo>
                      <a:pt x="879" y="719"/>
                      <a:pt x="183" y="759"/>
                      <a:pt x="1" y="1317"/>
                    </a:cubicBezTo>
                    <a:cubicBezTo>
                      <a:pt x="1" y="1317"/>
                      <a:pt x="13" y="1640"/>
                      <a:pt x="74" y="1737"/>
                    </a:cubicBezTo>
                    <a:cubicBezTo>
                      <a:pt x="135" y="1835"/>
                      <a:pt x="1596" y="3004"/>
                      <a:pt x="1596" y="3004"/>
                    </a:cubicBezTo>
                    <a:lnTo>
                      <a:pt x="3466" y="3004"/>
                    </a:lnTo>
                    <a:lnTo>
                      <a:pt x="981" y="1396"/>
                    </a:lnTo>
                    <a:cubicBezTo>
                      <a:pt x="981" y="1396"/>
                      <a:pt x="1377" y="891"/>
                      <a:pt x="1401" y="793"/>
                    </a:cubicBezTo>
                    <a:cubicBezTo>
                      <a:pt x="1425" y="704"/>
                      <a:pt x="1584" y="1"/>
                      <a:pt x="15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911;p40">
                <a:extLst>
                  <a:ext uri="{FF2B5EF4-FFF2-40B4-BE49-F238E27FC236}">
                    <a16:creationId xmlns:a16="http://schemas.microsoft.com/office/drawing/2014/main" id="{7131DB75-9C10-5650-AFCA-5A59E1BB517B}"/>
                  </a:ext>
                </a:extLst>
              </p:cNvPr>
              <p:cNvSpPr/>
              <p:nvPr/>
            </p:nvSpPr>
            <p:spPr>
              <a:xfrm rot="-531876">
                <a:off x="6741169" y="3575805"/>
                <a:ext cx="157706" cy="175251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768" fill="none" extrusionOk="0">
                    <a:moveTo>
                      <a:pt x="1481" y="1749"/>
                    </a:moveTo>
                    <a:lnTo>
                      <a:pt x="981" y="1426"/>
                    </a:lnTo>
                    <a:cubicBezTo>
                      <a:pt x="981" y="1426"/>
                      <a:pt x="1377" y="921"/>
                      <a:pt x="1401" y="823"/>
                    </a:cubicBezTo>
                    <a:cubicBezTo>
                      <a:pt x="1426" y="732"/>
                      <a:pt x="1590" y="1"/>
                      <a:pt x="1554" y="31"/>
                    </a:cubicBezTo>
                    <a:cubicBezTo>
                      <a:pt x="1511" y="62"/>
                      <a:pt x="1127" y="750"/>
                      <a:pt x="1127" y="750"/>
                    </a:cubicBezTo>
                    <a:cubicBezTo>
                      <a:pt x="1127" y="750"/>
                      <a:pt x="214" y="695"/>
                      <a:pt x="1" y="1347"/>
                    </a:cubicBezTo>
                    <a:cubicBezTo>
                      <a:pt x="1" y="1347"/>
                      <a:pt x="13" y="1670"/>
                      <a:pt x="74" y="1767"/>
                    </a:cubicBezTo>
                  </a:path>
                </a:pathLst>
              </a:custGeom>
              <a:noFill/>
              <a:ln w="600" cap="rnd" cmpd="sng">
                <a:solidFill>
                  <a:srgbClr val="E2AAA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912;p40">
                <a:extLst>
                  <a:ext uri="{FF2B5EF4-FFF2-40B4-BE49-F238E27FC236}">
                    <a16:creationId xmlns:a16="http://schemas.microsoft.com/office/drawing/2014/main" id="{9412E4C1-19EC-8086-7B5C-CD940D5DFC5D}"/>
                  </a:ext>
                </a:extLst>
              </p:cNvPr>
              <p:cNvSpPr/>
              <p:nvPr/>
            </p:nvSpPr>
            <p:spPr>
              <a:xfrm rot="-531876">
                <a:off x="6207657" y="3648269"/>
                <a:ext cx="343663" cy="297868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3005" extrusionOk="0">
                    <a:moveTo>
                      <a:pt x="1911" y="1"/>
                    </a:moveTo>
                    <a:cubicBezTo>
                      <a:pt x="1877" y="1"/>
                      <a:pt x="2036" y="704"/>
                      <a:pt x="2060" y="793"/>
                    </a:cubicBezTo>
                    <a:cubicBezTo>
                      <a:pt x="2090" y="891"/>
                      <a:pt x="2480" y="1396"/>
                      <a:pt x="2480" y="1396"/>
                    </a:cubicBezTo>
                    <a:lnTo>
                      <a:pt x="1" y="3004"/>
                    </a:lnTo>
                    <a:lnTo>
                      <a:pt x="1865" y="3004"/>
                    </a:lnTo>
                    <a:cubicBezTo>
                      <a:pt x="1865" y="3004"/>
                      <a:pt x="3333" y="1835"/>
                      <a:pt x="3387" y="1737"/>
                    </a:cubicBezTo>
                    <a:cubicBezTo>
                      <a:pt x="3448" y="1640"/>
                      <a:pt x="3467" y="1317"/>
                      <a:pt x="3467" y="1317"/>
                    </a:cubicBezTo>
                    <a:cubicBezTo>
                      <a:pt x="3284" y="759"/>
                      <a:pt x="2584" y="719"/>
                      <a:pt x="2386" y="719"/>
                    </a:cubicBezTo>
                    <a:cubicBezTo>
                      <a:pt x="2353" y="719"/>
                      <a:pt x="2334" y="720"/>
                      <a:pt x="2334" y="720"/>
                    </a:cubicBezTo>
                    <a:cubicBezTo>
                      <a:pt x="2334" y="720"/>
                      <a:pt x="1950" y="32"/>
                      <a:pt x="1913" y="1"/>
                    </a:cubicBezTo>
                    <a:cubicBezTo>
                      <a:pt x="1913" y="1"/>
                      <a:pt x="1912" y="1"/>
                      <a:pt x="19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913;p40">
                <a:extLst>
                  <a:ext uri="{FF2B5EF4-FFF2-40B4-BE49-F238E27FC236}">
                    <a16:creationId xmlns:a16="http://schemas.microsoft.com/office/drawing/2014/main" id="{94C3FF84-34F9-E552-5F81-62765B19D519}"/>
                  </a:ext>
                </a:extLst>
              </p:cNvPr>
              <p:cNvSpPr/>
              <p:nvPr/>
            </p:nvSpPr>
            <p:spPr>
              <a:xfrm rot="-531876">
                <a:off x="6382011" y="3631778"/>
                <a:ext cx="158301" cy="175251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768" fill="none" extrusionOk="0">
                    <a:moveTo>
                      <a:pt x="110" y="1749"/>
                    </a:moveTo>
                    <a:lnTo>
                      <a:pt x="610" y="1426"/>
                    </a:lnTo>
                    <a:cubicBezTo>
                      <a:pt x="610" y="1426"/>
                      <a:pt x="220" y="921"/>
                      <a:pt x="190" y="823"/>
                    </a:cubicBezTo>
                    <a:cubicBezTo>
                      <a:pt x="165" y="732"/>
                      <a:pt x="1" y="1"/>
                      <a:pt x="43" y="31"/>
                    </a:cubicBezTo>
                    <a:cubicBezTo>
                      <a:pt x="80" y="62"/>
                      <a:pt x="464" y="750"/>
                      <a:pt x="464" y="750"/>
                    </a:cubicBezTo>
                    <a:cubicBezTo>
                      <a:pt x="464" y="750"/>
                      <a:pt x="1383" y="695"/>
                      <a:pt x="1597" y="1347"/>
                    </a:cubicBezTo>
                    <a:cubicBezTo>
                      <a:pt x="1597" y="1347"/>
                      <a:pt x="1578" y="1670"/>
                      <a:pt x="1517" y="1767"/>
                    </a:cubicBezTo>
                  </a:path>
                </a:pathLst>
              </a:custGeom>
              <a:noFill/>
              <a:ln w="600" cap="rnd" cmpd="sng">
                <a:solidFill>
                  <a:srgbClr val="E2AAA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914;p40">
                <a:extLst>
                  <a:ext uri="{FF2B5EF4-FFF2-40B4-BE49-F238E27FC236}">
                    <a16:creationId xmlns:a16="http://schemas.microsoft.com/office/drawing/2014/main" id="{FB248E70-6218-7170-889C-5760D865B9B1}"/>
                  </a:ext>
                </a:extLst>
              </p:cNvPr>
              <p:cNvSpPr/>
              <p:nvPr/>
            </p:nvSpPr>
            <p:spPr>
              <a:xfrm rot="-531876">
                <a:off x="5681411" y="1882636"/>
                <a:ext cx="448140" cy="2158524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21776" extrusionOk="0">
                    <a:moveTo>
                      <a:pt x="135" y="0"/>
                    </a:moveTo>
                    <a:lnTo>
                      <a:pt x="1" y="219"/>
                    </a:lnTo>
                    <a:lnTo>
                      <a:pt x="4137" y="21775"/>
                    </a:lnTo>
                    <a:lnTo>
                      <a:pt x="4520" y="21391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915;p40">
                <a:extLst>
                  <a:ext uri="{FF2B5EF4-FFF2-40B4-BE49-F238E27FC236}">
                    <a16:creationId xmlns:a16="http://schemas.microsoft.com/office/drawing/2014/main" id="{F22970D3-5ED1-8113-AEFD-A516A26EC62D}"/>
                  </a:ext>
                </a:extLst>
              </p:cNvPr>
              <p:cNvSpPr/>
              <p:nvPr/>
            </p:nvSpPr>
            <p:spPr>
              <a:xfrm rot="-531876">
                <a:off x="7701261" y="1617255"/>
                <a:ext cx="438425" cy="2066141"/>
              </a:xfrm>
              <a:custGeom>
                <a:avLst/>
                <a:gdLst/>
                <a:ahLst/>
                <a:cxnLst/>
                <a:rect l="l" t="t" r="r" b="b"/>
                <a:pathLst>
                  <a:path w="4423" h="20844" extrusionOk="0">
                    <a:moveTo>
                      <a:pt x="4313" y="0"/>
                    </a:moveTo>
                    <a:lnTo>
                      <a:pt x="1" y="20844"/>
                    </a:lnTo>
                    <a:lnTo>
                      <a:pt x="506" y="20844"/>
                    </a:lnTo>
                    <a:lnTo>
                      <a:pt x="4423" y="378"/>
                    </a:lnTo>
                    <a:lnTo>
                      <a:pt x="431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916;p40">
                <a:extLst>
                  <a:ext uri="{FF2B5EF4-FFF2-40B4-BE49-F238E27FC236}">
                    <a16:creationId xmlns:a16="http://schemas.microsoft.com/office/drawing/2014/main" id="{DE81E841-87E1-CA9E-6E30-051648A96C46}"/>
                  </a:ext>
                </a:extLst>
              </p:cNvPr>
              <p:cNvSpPr/>
              <p:nvPr/>
            </p:nvSpPr>
            <p:spPr>
              <a:xfrm rot="-531876">
                <a:off x="6302389" y="3821905"/>
                <a:ext cx="1692443" cy="934739"/>
              </a:xfrm>
              <a:custGeom>
                <a:avLst/>
                <a:gdLst/>
                <a:ahLst/>
                <a:cxnLst/>
                <a:rect l="l" t="t" r="r" b="b"/>
                <a:pathLst>
                  <a:path w="17074" h="9430" extrusionOk="0">
                    <a:moveTo>
                      <a:pt x="0" y="1"/>
                    </a:moveTo>
                    <a:lnTo>
                      <a:pt x="883" y="4922"/>
                    </a:lnTo>
                    <a:cubicBezTo>
                      <a:pt x="1352" y="7529"/>
                      <a:pt x="3624" y="9429"/>
                      <a:pt x="6274" y="9429"/>
                    </a:cubicBezTo>
                    <a:lnTo>
                      <a:pt x="10720" y="9429"/>
                    </a:lnTo>
                    <a:cubicBezTo>
                      <a:pt x="13272" y="9429"/>
                      <a:pt x="15471" y="7639"/>
                      <a:pt x="15995" y="5147"/>
                    </a:cubicBezTo>
                    <a:lnTo>
                      <a:pt x="1707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917;p40">
                <a:extLst>
                  <a:ext uri="{FF2B5EF4-FFF2-40B4-BE49-F238E27FC236}">
                    <a16:creationId xmlns:a16="http://schemas.microsoft.com/office/drawing/2014/main" id="{A8D45BA6-6420-F9D1-EC01-25EF809F30E2}"/>
                  </a:ext>
                </a:extLst>
              </p:cNvPr>
              <p:cNvSpPr/>
              <p:nvPr/>
            </p:nvSpPr>
            <p:spPr>
              <a:xfrm rot="-531876">
                <a:off x="6227077" y="3818571"/>
                <a:ext cx="1717819" cy="178225"/>
              </a:xfrm>
              <a:custGeom>
                <a:avLst/>
                <a:gdLst/>
                <a:ahLst/>
                <a:cxnLst/>
                <a:rect l="l" t="t" r="r" b="b"/>
                <a:pathLst>
                  <a:path w="17330" h="1798" extrusionOk="0">
                    <a:moveTo>
                      <a:pt x="1" y="0"/>
                    </a:moveTo>
                    <a:cubicBezTo>
                      <a:pt x="1" y="993"/>
                      <a:pt x="811" y="1797"/>
                      <a:pt x="1804" y="1797"/>
                    </a:cubicBezTo>
                    <a:lnTo>
                      <a:pt x="15527" y="1797"/>
                    </a:lnTo>
                    <a:cubicBezTo>
                      <a:pt x="16526" y="1797"/>
                      <a:pt x="17330" y="993"/>
                      <a:pt x="1733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918;p40">
                <a:extLst>
                  <a:ext uri="{FF2B5EF4-FFF2-40B4-BE49-F238E27FC236}">
                    <a16:creationId xmlns:a16="http://schemas.microsoft.com/office/drawing/2014/main" id="{10151519-4B11-2BF0-AB19-54991DAAFCEC}"/>
                  </a:ext>
                </a:extLst>
              </p:cNvPr>
              <p:cNvSpPr/>
              <p:nvPr/>
            </p:nvSpPr>
            <p:spPr>
              <a:xfrm rot="-531876">
                <a:off x="7288735" y="3669322"/>
                <a:ext cx="190318" cy="370228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3735" extrusionOk="0">
                    <a:moveTo>
                      <a:pt x="961" y="1"/>
                    </a:moveTo>
                    <a:cubicBezTo>
                      <a:pt x="946" y="1"/>
                      <a:pt x="931" y="3"/>
                      <a:pt x="914" y="7"/>
                    </a:cubicBezTo>
                    <a:cubicBezTo>
                      <a:pt x="610" y="80"/>
                      <a:pt x="780" y="586"/>
                      <a:pt x="847" y="750"/>
                    </a:cubicBezTo>
                    <a:cubicBezTo>
                      <a:pt x="791" y="618"/>
                      <a:pt x="629" y="286"/>
                      <a:pt x="468" y="286"/>
                    </a:cubicBezTo>
                    <a:cubicBezTo>
                      <a:pt x="435" y="286"/>
                      <a:pt x="403" y="299"/>
                      <a:pt x="372" y="330"/>
                    </a:cubicBezTo>
                    <a:cubicBezTo>
                      <a:pt x="141" y="561"/>
                      <a:pt x="829" y="1048"/>
                      <a:pt x="829" y="1048"/>
                    </a:cubicBezTo>
                    <a:cubicBezTo>
                      <a:pt x="360" y="1213"/>
                      <a:pt x="1" y="2230"/>
                      <a:pt x="1" y="2736"/>
                    </a:cubicBezTo>
                    <a:cubicBezTo>
                      <a:pt x="1" y="3290"/>
                      <a:pt x="427" y="3735"/>
                      <a:pt x="957" y="3735"/>
                    </a:cubicBezTo>
                    <a:cubicBezTo>
                      <a:pt x="1487" y="3735"/>
                      <a:pt x="1919" y="3290"/>
                      <a:pt x="1919" y="2736"/>
                    </a:cubicBezTo>
                    <a:cubicBezTo>
                      <a:pt x="1919" y="2230"/>
                      <a:pt x="1554" y="1213"/>
                      <a:pt x="1085" y="1048"/>
                    </a:cubicBezTo>
                    <a:cubicBezTo>
                      <a:pt x="1085" y="1048"/>
                      <a:pt x="1596" y="573"/>
                      <a:pt x="1383" y="476"/>
                    </a:cubicBezTo>
                    <a:cubicBezTo>
                      <a:pt x="1364" y="467"/>
                      <a:pt x="1345" y="463"/>
                      <a:pt x="1326" y="463"/>
                    </a:cubicBezTo>
                    <a:cubicBezTo>
                      <a:pt x="1150" y="463"/>
                      <a:pt x="1030" y="847"/>
                      <a:pt x="1030" y="847"/>
                    </a:cubicBezTo>
                    <a:cubicBezTo>
                      <a:pt x="1030" y="847"/>
                      <a:pt x="1251" y="1"/>
                      <a:pt x="9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919;p40">
                <a:extLst>
                  <a:ext uri="{FF2B5EF4-FFF2-40B4-BE49-F238E27FC236}">
                    <a16:creationId xmlns:a16="http://schemas.microsoft.com/office/drawing/2014/main" id="{02AFB271-D757-A9F9-0A07-01698DACE477}"/>
                  </a:ext>
                </a:extLst>
              </p:cNvPr>
              <p:cNvSpPr/>
              <p:nvPr/>
            </p:nvSpPr>
            <p:spPr>
              <a:xfrm rot="-531876">
                <a:off x="7375336" y="3719090"/>
                <a:ext cx="1289" cy="1289"/>
              </a:xfrm>
              <a:custGeom>
                <a:avLst/>
                <a:gdLst/>
                <a:ahLst/>
                <a:cxnLst/>
                <a:rect l="l" t="t" r="r" b="b"/>
                <a:pathLst>
                  <a:path w="13" h="13" extrusionOk="0">
                    <a:moveTo>
                      <a:pt x="13" y="0"/>
                    </a:moveTo>
                    <a:cubicBezTo>
                      <a:pt x="7" y="0"/>
                      <a:pt x="1" y="6"/>
                      <a:pt x="1" y="6"/>
                    </a:cubicBezTo>
                    <a:cubicBezTo>
                      <a:pt x="7" y="6"/>
                      <a:pt x="7" y="6"/>
                      <a:pt x="13" y="13"/>
                    </a:cubicBezTo>
                    <a:cubicBezTo>
                      <a:pt x="13" y="6"/>
                      <a:pt x="13" y="0"/>
                      <a:pt x="13" y="0"/>
                    </a:cubicBezTo>
                    <a:close/>
                  </a:path>
                </a:pathLst>
              </a:custGeom>
              <a:solidFill>
                <a:srgbClr val="E5B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920;p40">
                <a:extLst>
                  <a:ext uri="{FF2B5EF4-FFF2-40B4-BE49-F238E27FC236}">
                    <a16:creationId xmlns:a16="http://schemas.microsoft.com/office/drawing/2014/main" id="{2DFAA1F7-52E8-E460-602A-78193FA4B8EE}"/>
                  </a:ext>
                </a:extLst>
              </p:cNvPr>
              <p:cNvSpPr/>
              <p:nvPr/>
            </p:nvSpPr>
            <p:spPr>
              <a:xfrm rot="-531876">
                <a:off x="6710678" y="3759483"/>
                <a:ext cx="190318" cy="370228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3735" extrusionOk="0">
                    <a:moveTo>
                      <a:pt x="961" y="1"/>
                    </a:moveTo>
                    <a:cubicBezTo>
                      <a:pt x="947" y="1"/>
                      <a:pt x="931" y="3"/>
                      <a:pt x="914" y="7"/>
                    </a:cubicBezTo>
                    <a:cubicBezTo>
                      <a:pt x="616" y="80"/>
                      <a:pt x="786" y="586"/>
                      <a:pt x="853" y="750"/>
                    </a:cubicBezTo>
                    <a:cubicBezTo>
                      <a:pt x="792" y="618"/>
                      <a:pt x="634" y="286"/>
                      <a:pt x="470" y="286"/>
                    </a:cubicBezTo>
                    <a:cubicBezTo>
                      <a:pt x="437" y="286"/>
                      <a:pt x="404" y="299"/>
                      <a:pt x="372" y="330"/>
                    </a:cubicBezTo>
                    <a:cubicBezTo>
                      <a:pt x="140" y="561"/>
                      <a:pt x="835" y="1048"/>
                      <a:pt x="835" y="1048"/>
                    </a:cubicBezTo>
                    <a:cubicBezTo>
                      <a:pt x="366" y="1213"/>
                      <a:pt x="0" y="2230"/>
                      <a:pt x="0" y="2736"/>
                    </a:cubicBezTo>
                    <a:cubicBezTo>
                      <a:pt x="0" y="3290"/>
                      <a:pt x="433" y="3735"/>
                      <a:pt x="963" y="3735"/>
                    </a:cubicBezTo>
                    <a:cubicBezTo>
                      <a:pt x="1493" y="3735"/>
                      <a:pt x="1919" y="3290"/>
                      <a:pt x="1919" y="2736"/>
                    </a:cubicBezTo>
                    <a:cubicBezTo>
                      <a:pt x="1919" y="2230"/>
                      <a:pt x="1560" y="1213"/>
                      <a:pt x="1091" y="1048"/>
                    </a:cubicBezTo>
                    <a:cubicBezTo>
                      <a:pt x="1091" y="1048"/>
                      <a:pt x="1596" y="573"/>
                      <a:pt x="1389" y="476"/>
                    </a:cubicBezTo>
                    <a:cubicBezTo>
                      <a:pt x="1369" y="467"/>
                      <a:pt x="1350" y="463"/>
                      <a:pt x="1331" y="463"/>
                    </a:cubicBezTo>
                    <a:cubicBezTo>
                      <a:pt x="1150" y="463"/>
                      <a:pt x="1030" y="847"/>
                      <a:pt x="1030" y="847"/>
                    </a:cubicBezTo>
                    <a:cubicBezTo>
                      <a:pt x="1030" y="847"/>
                      <a:pt x="1257" y="1"/>
                      <a:pt x="9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921;p40">
                <a:extLst>
                  <a:ext uri="{FF2B5EF4-FFF2-40B4-BE49-F238E27FC236}">
                    <a16:creationId xmlns:a16="http://schemas.microsoft.com/office/drawing/2014/main" id="{57874955-D8D4-9E40-8959-F3DC7DE58C2F}"/>
                  </a:ext>
                </a:extLst>
              </p:cNvPr>
              <p:cNvSpPr/>
              <p:nvPr/>
            </p:nvSpPr>
            <p:spPr>
              <a:xfrm rot="-531876">
                <a:off x="6797871" y="3809205"/>
                <a:ext cx="694" cy="1289"/>
              </a:xfrm>
              <a:custGeom>
                <a:avLst/>
                <a:gdLst/>
                <a:ahLst/>
                <a:cxnLst/>
                <a:rect l="l" t="t" r="r" b="b"/>
                <a:pathLst>
                  <a:path w="7" h="13" extrusionOk="0">
                    <a:moveTo>
                      <a:pt x="7" y="0"/>
                    </a:moveTo>
                    <a:cubicBezTo>
                      <a:pt x="1" y="0"/>
                      <a:pt x="1" y="6"/>
                      <a:pt x="1" y="6"/>
                    </a:cubicBezTo>
                    <a:cubicBezTo>
                      <a:pt x="1" y="6"/>
                      <a:pt x="7" y="6"/>
                      <a:pt x="7" y="13"/>
                    </a:cubicBezTo>
                    <a:cubicBezTo>
                      <a:pt x="7" y="6"/>
                      <a:pt x="7" y="0"/>
                      <a:pt x="7" y="0"/>
                    </a:cubicBezTo>
                    <a:close/>
                  </a:path>
                </a:pathLst>
              </a:custGeom>
              <a:solidFill>
                <a:srgbClr val="E5B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922;p40">
                <a:extLst>
                  <a:ext uri="{FF2B5EF4-FFF2-40B4-BE49-F238E27FC236}">
                    <a16:creationId xmlns:a16="http://schemas.microsoft.com/office/drawing/2014/main" id="{46B50F83-4DB0-E1CC-CDE5-474F08E56353}"/>
                  </a:ext>
                </a:extLst>
              </p:cNvPr>
              <p:cNvSpPr/>
              <p:nvPr/>
            </p:nvSpPr>
            <p:spPr>
              <a:xfrm rot="-531876">
                <a:off x="6208068" y="3793192"/>
                <a:ext cx="1773329" cy="254947"/>
              </a:xfrm>
              <a:custGeom>
                <a:avLst/>
                <a:gdLst/>
                <a:ahLst/>
                <a:cxnLst/>
                <a:rect l="l" t="t" r="r" b="b"/>
                <a:pathLst>
                  <a:path w="17890" h="2572" extrusionOk="0">
                    <a:moveTo>
                      <a:pt x="293" y="1"/>
                    </a:moveTo>
                    <a:cubicBezTo>
                      <a:pt x="135" y="1"/>
                      <a:pt x="1" y="135"/>
                      <a:pt x="1" y="299"/>
                    </a:cubicBezTo>
                    <a:cubicBezTo>
                      <a:pt x="1" y="464"/>
                      <a:pt x="135" y="598"/>
                      <a:pt x="293" y="598"/>
                    </a:cubicBezTo>
                    <a:cubicBezTo>
                      <a:pt x="324" y="598"/>
                      <a:pt x="348" y="591"/>
                      <a:pt x="372" y="585"/>
                    </a:cubicBezTo>
                    <a:cubicBezTo>
                      <a:pt x="610" y="1207"/>
                      <a:pt x="1341" y="2571"/>
                      <a:pt x="3064" y="2571"/>
                    </a:cubicBezTo>
                    <a:cubicBezTo>
                      <a:pt x="5166" y="2571"/>
                      <a:pt x="5799" y="567"/>
                      <a:pt x="5872" y="305"/>
                    </a:cubicBezTo>
                    <a:lnTo>
                      <a:pt x="6153" y="305"/>
                    </a:lnTo>
                    <a:cubicBezTo>
                      <a:pt x="6232" y="567"/>
                      <a:pt x="6865" y="2571"/>
                      <a:pt x="8961" y="2571"/>
                    </a:cubicBezTo>
                    <a:cubicBezTo>
                      <a:pt x="11056" y="2571"/>
                      <a:pt x="11683" y="561"/>
                      <a:pt x="11756" y="305"/>
                    </a:cubicBezTo>
                    <a:lnTo>
                      <a:pt x="12055" y="305"/>
                    </a:lnTo>
                    <a:cubicBezTo>
                      <a:pt x="12128" y="567"/>
                      <a:pt x="12761" y="2571"/>
                      <a:pt x="14857" y="2571"/>
                    </a:cubicBezTo>
                    <a:cubicBezTo>
                      <a:pt x="16580" y="2571"/>
                      <a:pt x="17311" y="1219"/>
                      <a:pt x="17555" y="591"/>
                    </a:cubicBezTo>
                    <a:cubicBezTo>
                      <a:pt x="17567" y="591"/>
                      <a:pt x="17579" y="598"/>
                      <a:pt x="17591" y="598"/>
                    </a:cubicBezTo>
                    <a:cubicBezTo>
                      <a:pt x="17756" y="598"/>
                      <a:pt x="17890" y="464"/>
                      <a:pt x="17890" y="299"/>
                    </a:cubicBezTo>
                    <a:cubicBezTo>
                      <a:pt x="17890" y="135"/>
                      <a:pt x="17756" y="1"/>
                      <a:pt x="17591" y="1"/>
                    </a:cubicBezTo>
                    <a:cubicBezTo>
                      <a:pt x="17427" y="1"/>
                      <a:pt x="17299" y="135"/>
                      <a:pt x="17299" y="299"/>
                    </a:cubicBezTo>
                    <a:cubicBezTo>
                      <a:pt x="17299" y="421"/>
                      <a:pt x="17372" y="531"/>
                      <a:pt x="17488" y="573"/>
                    </a:cubicBezTo>
                    <a:cubicBezTo>
                      <a:pt x="17244" y="1188"/>
                      <a:pt x="16532" y="2498"/>
                      <a:pt x="14857" y="2498"/>
                    </a:cubicBezTo>
                    <a:cubicBezTo>
                      <a:pt x="12688" y="2498"/>
                      <a:pt x="12122" y="281"/>
                      <a:pt x="12116" y="263"/>
                    </a:cubicBezTo>
                    <a:cubicBezTo>
                      <a:pt x="12110" y="244"/>
                      <a:pt x="12097" y="232"/>
                      <a:pt x="12079" y="232"/>
                    </a:cubicBezTo>
                    <a:lnTo>
                      <a:pt x="11726" y="232"/>
                    </a:lnTo>
                    <a:cubicBezTo>
                      <a:pt x="11720" y="232"/>
                      <a:pt x="11720" y="232"/>
                      <a:pt x="11714" y="238"/>
                    </a:cubicBezTo>
                    <a:lnTo>
                      <a:pt x="11708" y="238"/>
                    </a:lnTo>
                    <a:cubicBezTo>
                      <a:pt x="11708" y="238"/>
                      <a:pt x="11708" y="238"/>
                      <a:pt x="11701" y="244"/>
                    </a:cubicBezTo>
                    <a:cubicBezTo>
                      <a:pt x="11695" y="250"/>
                      <a:pt x="11695" y="250"/>
                      <a:pt x="11695" y="250"/>
                    </a:cubicBezTo>
                    <a:cubicBezTo>
                      <a:pt x="11695" y="256"/>
                      <a:pt x="11695" y="256"/>
                      <a:pt x="11695" y="256"/>
                    </a:cubicBezTo>
                    <a:cubicBezTo>
                      <a:pt x="11689" y="256"/>
                      <a:pt x="11689" y="263"/>
                      <a:pt x="11689" y="263"/>
                    </a:cubicBezTo>
                    <a:cubicBezTo>
                      <a:pt x="11683" y="281"/>
                      <a:pt x="11135" y="2498"/>
                      <a:pt x="8961" y="2498"/>
                    </a:cubicBezTo>
                    <a:cubicBezTo>
                      <a:pt x="6786" y="2498"/>
                      <a:pt x="6226" y="281"/>
                      <a:pt x="6220" y="263"/>
                    </a:cubicBezTo>
                    <a:cubicBezTo>
                      <a:pt x="6214" y="244"/>
                      <a:pt x="6201" y="232"/>
                      <a:pt x="6183" y="232"/>
                    </a:cubicBezTo>
                    <a:lnTo>
                      <a:pt x="5848" y="232"/>
                    </a:lnTo>
                    <a:cubicBezTo>
                      <a:pt x="5830" y="232"/>
                      <a:pt x="5818" y="244"/>
                      <a:pt x="5812" y="263"/>
                    </a:cubicBezTo>
                    <a:cubicBezTo>
                      <a:pt x="5805" y="281"/>
                      <a:pt x="5239" y="2498"/>
                      <a:pt x="3064" y="2498"/>
                    </a:cubicBezTo>
                    <a:cubicBezTo>
                      <a:pt x="1383" y="2498"/>
                      <a:pt x="671" y="1164"/>
                      <a:pt x="433" y="555"/>
                    </a:cubicBezTo>
                    <a:cubicBezTo>
                      <a:pt x="531" y="506"/>
                      <a:pt x="592" y="409"/>
                      <a:pt x="592" y="299"/>
                    </a:cubicBezTo>
                    <a:cubicBezTo>
                      <a:pt x="592" y="135"/>
                      <a:pt x="458" y="1"/>
                      <a:pt x="2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923;p40">
                <a:extLst>
                  <a:ext uri="{FF2B5EF4-FFF2-40B4-BE49-F238E27FC236}">
                    <a16:creationId xmlns:a16="http://schemas.microsoft.com/office/drawing/2014/main" id="{647CED14-8922-E455-3B7F-B07AF9A7CF9A}"/>
                  </a:ext>
                </a:extLst>
              </p:cNvPr>
              <p:cNvSpPr/>
              <p:nvPr/>
            </p:nvSpPr>
            <p:spPr>
              <a:xfrm rot="-531876">
                <a:off x="5459649" y="311882"/>
                <a:ext cx="2529248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25516" h="25516" extrusionOk="0">
                    <a:moveTo>
                      <a:pt x="12761" y="1"/>
                    </a:moveTo>
                    <a:cubicBezTo>
                      <a:pt x="5713" y="1"/>
                      <a:pt x="0" y="5708"/>
                      <a:pt x="0" y="12755"/>
                    </a:cubicBezTo>
                    <a:cubicBezTo>
                      <a:pt x="0" y="19803"/>
                      <a:pt x="5713" y="25516"/>
                      <a:pt x="12761" y="25516"/>
                    </a:cubicBezTo>
                    <a:cubicBezTo>
                      <a:pt x="19802" y="25516"/>
                      <a:pt x="25515" y="19803"/>
                      <a:pt x="25515" y="12755"/>
                    </a:cubicBezTo>
                    <a:cubicBezTo>
                      <a:pt x="25515" y="5708"/>
                      <a:pt x="19802" y="1"/>
                      <a:pt x="127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924;p40">
                <a:extLst>
                  <a:ext uri="{FF2B5EF4-FFF2-40B4-BE49-F238E27FC236}">
                    <a16:creationId xmlns:a16="http://schemas.microsoft.com/office/drawing/2014/main" id="{3A0EDCBF-6E49-F2DB-0A67-2EE065C8A307}"/>
                  </a:ext>
                </a:extLst>
              </p:cNvPr>
              <p:cNvSpPr/>
              <p:nvPr/>
            </p:nvSpPr>
            <p:spPr>
              <a:xfrm rot="21068124">
                <a:off x="5695767" y="313147"/>
                <a:ext cx="2040765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20588" h="25516" extrusionOk="0">
                    <a:moveTo>
                      <a:pt x="10294" y="1"/>
                    </a:moveTo>
                    <a:cubicBezTo>
                      <a:pt x="4611" y="1"/>
                      <a:pt x="1" y="5708"/>
                      <a:pt x="1" y="12755"/>
                    </a:cubicBezTo>
                    <a:cubicBezTo>
                      <a:pt x="1" y="19803"/>
                      <a:pt x="4611" y="25516"/>
                      <a:pt x="10294" y="25516"/>
                    </a:cubicBezTo>
                    <a:cubicBezTo>
                      <a:pt x="15977" y="25516"/>
                      <a:pt x="20588" y="19803"/>
                      <a:pt x="20588" y="12755"/>
                    </a:cubicBezTo>
                    <a:cubicBezTo>
                      <a:pt x="20588" y="5708"/>
                      <a:pt x="15977" y="1"/>
                      <a:pt x="102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925;p40">
                <a:extLst>
                  <a:ext uri="{FF2B5EF4-FFF2-40B4-BE49-F238E27FC236}">
                    <a16:creationId xmlns:a16="http://schemas.microsoft.com/office/drawing/2014/main" id="{4F9FB596-9B6A-9F18-CF36-A581CD1B076B}"/>
                  </a:ext>
                </a:extLst>
              </p:cNvPr>
              <p:cNvSpPr/>
              <p:nvPr/>
            </p:nvSpPr>
            <p:spPr>
              <a:xfrm rot="-531876">
                <a:off x="6006035" y="311882"/>
                <a:ext cx="1436406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14491" h="25516" extrusionOk="0">
                    <a:moveTo>
                      <a:pt x="7243" y="1"/>
                    </a:moveTo>
                    <a:cubicBezTo>
                      <a:pt x="3241" y="1"/>
                      <a:pt x="0" y="5708"/>
                      <a:pt x="0" y="12755"/>
                    </a:cubicBezTo>
                    <a:cubicBezTo>
                      <a:pt x="0" y="19803"/>
                      <a:pt x="3241" y="25516"/>
                      <a:pt x="7243" y="25516"/>
                    </a:cubicBezTo>
                    <a:cubicBezTo>
                      <a:pt x="11244" y="25516"/>
                      <a:pt x="14491" y="19803"/>
                      <a:pt x="14491" y="12755"/>
                    </a:cubicBezTo>
                    <a:cubicBezTo>
                      <a:pt x="14491" y="5708"/>
                      <a:pt x="11244" y="1"/>
                      <a:pt x="7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926;p40">
                <a:extLst>
                  <a:ext uri="{FF2B5EF4-FFF2-40B4-BE49-F238E27FC236}">
                    <a16:creationId xmlns:a16="http://schemas.microsoft.com/office/drawing/2014/main" id="{4356EB69-3FCF-B1E3-7464-D50DB1DDBB82}"/>
                  </a:ext>
                </a:extLst>
              </p:cNvPr>
              <p:cNvSpPr/>
              <p:nvPr/>
            </p:nvSpPr>
            <p:spPr>
              <a:xfrm rot="-531876">
                <a:off x="6336757" y="309785"/>
                <a:ext cx="801814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8089" h="25516" extrusionOk="0">
                    <a:moveTo>
                      <a:pt x="4045" y="1"/>
                    </a:moveTo>
                    <a:cubicBezTo>
                      <a:pt x="1809" y="1"/>
                      <a:pt x="0" y="5708"/>
                      <a:pt x="0" y="12755"/>
                    </a:cubicBezTo>
                    <a:cubicBezTo>
                      <a:pt x="0" y="19803"/>
                      <a:pt x="1809" y="25516"/>
                      <a:pt x="4045" y="25516"/>
                    </a:cubicBezTo>
                    <a:cubicBezTo>
                      <a:pt x="6280" y="25516"/>
                      <a:pt x="8089" y="19803"/>
                      <a:pt x="8089" y="12755"/>
                    </a:cubicBezTo>
                    <a:cubicBezTo>
                      <a:pt x="8089" y="5708"/>
                      <a:pt x="6280" y="1"/>
                      <a:pt x="4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27;p40">
                <a:extLst>
                  <a:ext uri="{FF2B5EF4-FFF2-40B4-BE49-F238E27FC236}">
                    <a16:creationId xmlns:a16="http://schemas.microsoft.com/office/drawing/2014/main" id="{0051D58B-3319-F305-6C5C-FE291C8C5E7A}"/>
                  </a:ext>
                </a:extLst>
              </p:cNvPr>
              <p:cNvSpPr/>
              <p:nvPr/>
            </p:nvSpPr>
            <p:spPr>
              <a:xfrm rot="-531876">
                <a:off x="6608495" y="310194"/>
                <a:ext cx="253064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25516" extrusionOk="0">
                    <a:moveTo>
                      <a:pt x="1273" y="1"/>
                    </a:moveTo>
                    <a:cubicBezTo>
                      <a:pt x="573" y="1"/>
                      <a:pt x="0" y="5708"/>
                      <a:pt x="0" y="12755"/>
                    </a:cubicBezTo>
                    <a:cubicBezTo>
                      <a:pt x="0" y="19803"/>
                      <a:pt x="573" y="25516"/>
                      <a:pt x="1273" y="25516"/>
                    </a:cubicBezTo>
                    <a:cubicBezTo>
                      <a:pt x="1980" y="25516"/>
                      <a:pt x="2552" y="19803"/>
                      <a:pt x="2552" y="12755"/>
                    </a:cubicBezTo>
                    <a:cubicBezTo>
                      <a:pt x="2552" y="5708"/>
                      <a:pt x="1980" y="1"/>
                      <a:pt x="12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" name="Google Shape;928;p40">
              <a:extLst>
                <a:ext uri="{FF2B5EF4-FFF2-40B4-BE49-F238E27FC236}">
                  <a16:creationId xmlns:a16="http://schemas.microsoft.com/office/drawing/2014/main" id="{0381E8A5-F8F7-79DE-BC05-F5E459AAE2D7}"/>
                </a:ext>
              </a:extLst>
            </p:cNvPr>
            <p:cNvSpPr/>
            <p:nvPr/>
          </p:nvSpPr>
          <p:spPr>
            <a:xfrm>
              <a:off x="8083074" y="586739"/>
              <a:ext cx="478724" cy="506854"/>
            </a:xfrm>
            <a:custGeom>
              <a:avLst/>
              <a:gdLst/>
              <a:ahLst/>
              <a:cxnLst/>
              <a:rect l="l" t="t" r="r" b="b"/>
              <a:pathLst>
                <a:path w="4874" h="5160" extrusionOk="0">
                  <a:moveTo>
                    <a:pt x="2437" y="1"/>
                  </a:moveTo>
                  <a:lnTo>
                    <a:pt x="1895" y="1536"/>
                  </a:lnTo>
                  <a:lnTo>
                    <a:pt x="537" y="1030"/>
                  </a:lnTo>
                  <a:lnTo>
                    <a:pt x="1609" y="1981"/>
                  </a:lnTo>
                  <a:lnTo>
                    <a:pt x="1" y="2395"/>
                  </a:lnTo>
                  <a:lnTo>
                    <a:pt x="1542" y="2791"/>
                  </a:lnTo>
                  <a:lnTo>
                    <a:pt x="640" y="4185"/>
                  </a:lnTo>
                  <a:lnTo>
                    <a:pt x="1932" y="3327"/>
                  </a:lnTo>
                  <a:lnTo>
                    <a:pt x="2437" y="5160"/>
                  </a:lnTo>
                  <a:lnTo>
                    <a:pt x="2937" y="3327"/>
                  </a:lnTo>
                  <a:lnTo>
                    <a:pt x="4228" y="4185"/>
                  </a:lnTo>
                  <a:lnTo>
                    <a:pt x="3332" y="2791"/>
                  </a:lnTo>
                  <a:lnTo>
                    <a:pt x="4873" y="2395"/>
                  </a:lnTo>
                  <a:lnTo>
                    <a:pt x="3259" y="1981"/>
                  </a:lnTo>
                  <a:lnTo>
                    <a:pt x="4331" y="1030"/>
                  </a:lnTo>
                  <a:lnTo>
                    <a:pt x="4331" y="1030"/>
                  </a:lnTo>
                  <a:lnTo>
                    <a:pt x="2973" y="1536"/>
                  </a:lnTo>
                  <a:lnTo>
                    <a:pt x="2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29;p40">
              <a:extLst>
                <a:ext uri="{FF2B5EF4-FFF2-40B4-BE49-F238E27FC236}">
                  <a16:creationId xmlns:a16="http://schemas.microsoft.com/office/drawing/2014/main" id="{346854E5-F4D9-EDFE-0878-F1CCAFB85302}"/>
                </a:ext>
              </a:extLst>
            </p:cNvPr>
            <p:cNvSpPr/>
            <p:nvPr/>
          </p:nvSpPr>
          <p:spPr>
            <a:xfrm>
              <a:off x="5279875" y="2495305"/>
              <a:ext cx="163018" cy="172826"/>
            </a:xfrm>
            <a:custGeom>
              <a:avLst/>
              <a:gdLst/>
              <a:ahLst/>
              <a:cxnLst/>
              <a:rect l="l" t="t" r="r" b="b"/>
              <a:pathLst>
                <a:path w="2925" h="3101" extrusionOk="0">
                  <a:moveTo>
                    <a:pt x="1462" y="1"/>
                  </a:moveTo>
                  <a:lnTo>
                    <a:pt x="1140" y="920"/>
                  </a:lnTo>
                  <a:lnTo>
                    <a:pt x="323" y="622"/>
                  </a:lnTo>
                  <a:lnTo>
                    <a:pt x="323" y="622"/>
                  </a:lnTo>
                  <a:lnTo>
                    <a:pt x="963" y="1188"/>
                  </a:lnTo>
                  <a:lnTo>
                    <a:pt x="1" y="1438"/>
                  </a:lnTo>
                  <a:lnTo>
                    <a:pt x="920" y="1676"/>
                  </a:lnTo>
                  <a:lnTo>
                    <a:pt x="384" y="2510"/>
                  </a:lnTo>
                  <a:lnTo>
                    <a:pt x="384" y="2510"/>
                  </a:lnTo>
                  <a:lnTo>
                    <a:pt x="1158" y="1998"/>
                  </a:lnTo>
                  <a:lnTo>
                    <a:pt x="1462" y="3101"/>
                  </a:lnTo>
                  <a:lnTo>
                    <a:pt x="1761" y="1998"/>
                  </a:lnTo>
                  <a:lnTo>
                    <a:pt x="2534" y="2510"/>
                  </a:lnTo>
                  <a:lnTo>
                    <a:pt x="2534" y="2510"/>
                  </a:lnTo>
                  <a:lnTo>
                    <a:pt x="1998" y="1676"/>
                  </a:lnTo>
                  <a:lnTo>
                    <a:pt x="2924" y="1438"/>
                  </a:lnTo>
                  <a:lnTo>
                    <a:pt x="1956" y="1188"/>
                  </a:lnTo>
                  <a:lnTo>
                    <a:pt x="2601" y="622"/>
                  </a:lnTo>
                  <a:lnTo>
                    <a:pt x="2601" y="622"/>
                  </a:lnTo>
                  <a:lnTo>
                    <a:pt x="1785" y="920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30;p40">
              <a:extLst>
                <a:ext uri="{FF2B5EF4-FFF2-40B4-BE49-F238E27FC236}">
                  <a16:creationId xmlns:a16="http://schemas.microsoft.com/office/drawing/2014/main" id="{7060B042-2781-E505-294D-45E95FAB58A0}"/>
                </a:ext>
              </a:extLst>
            </p:cNvPr>
            <p:cNvSpPr/>
            <p:nvPr/>
          </p:nvSpPr>
          <p:spPr>
            <a:xfrm>
              <a:off x="8606810" y="385812"/>
              <a:ext cx="287293" cy="304014"/>
            </a:xfrm>
            <a:custGeom>
              <a:avLst/>
              <a:gdLst/>
              <a:ahLst/>
              <a:cxnLst/>
              <a:rect l="l" t="t" r="r" b="b"/>
              <a:pathLst>
                <a:path w="2925" h="3095" extrusionOk="0">
                  <a:moveTo>
                    <a:pt x="2534" y="2510"/>
                  </a:moveTo>
                  <a:lnTo>
                    <a:pt x="2534" y="2510"/>
                  </a:lnTo>
                  <a:lnTo>
                    <a:pt x="2534" y="2510"/>
                  </a:lnTo>
                  <a:close/>
                  <a:moveTo>
                    <a:pt x="1462" y="1"/>
                  </a:moveTo>
                  <a:lnTo>
                    <a:pt x="1140" y="920"/>
                  </a:lnTo>
                  <a:lnTo>
                    <a:pt x="323" y="616"/>
                  </a:lnTo>
                  <a:lnTo>
                    <a:pt x="323" y="616"/>
                  </a:lnTo>
                  <a:lnTo>
                    <a:pt x="969" y="1182"/>
                  </a:lnTo>
                  <a:lnTo>
                    <a:pt x="1" y="1432"/>
                  </a:lnTo>
                  <a:lnTo>
                    <a:pt x="926" y="1669"/>
                  </a:lnTo>
                  <a:lnTo>
                    <a:pt x="384" y="2510"/>
                  </a:lnTo>
                  <a:lnTo>
                    <a:pt x="1158" y="1992"/>
                  </a:lnTo>
                  <a:lnTo>
                    <a:pt x="1462" y="3095"/>
                  </a:lnTo>
                  <a:lnTo>
                    <a:pt x="1761" y="1992"/>
                  </a:lnTo>
                  <a:lnTo>
                    <a:pt x="2534" y="2510"/>
                  </a:lnTo>
                  <a:lnTo>
                    <a:pt x="1998" y="1669"/>
                  </a:lnTo>
                  <a:lnTo>
                    <a:pt x="2924" y="1432"/>
                  </a:lnTo>
                  <a:lnTo>
                    <a:pt x="1956" y="1182"/>
                  </a:lnTo>
                  <a:lnTo>
                    <a:pt x="2601" y="616"/>
                  </a:lnTo>
                  <a:lnTo>
                    <a:pt x="2601" y="616"/>
                  </a:lnTo>
                  <a:lnTo>
                    <a:pt x="1785" y="920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31;p40">
              <a:extLst>
                <a:ext uri="{FF2B5EF4-FFF2-40B4-BE49-F238E27FC236}">
                  <a16:creationId xmlns:a16="http://schemas.microsoft.com/office/drawing/2014/main" id="{838456FB-2B64-9B3F-2E82-8B043375D5AB}"/>
                </a:ext>
              </a:extLst>
            </p:cNvPr>
            <p:cNvSpPr/>
            <p:nvPr/>
          </p:nvSpPr>
          <p:spPr>
            <a:xfrm>
              <a:off x="7743819" y="208284"/>
              <a:ext cx="339252" cy="331223"/>
            </a:xfrm>
            <a:custGeom>
              <a:avLst/>
              <a:gdLst/>
              <a:ahLst/>
              <a:cxnLst/>
              <a:rect l="l" t="t" r="r" b="b"/>
              <a:pathLst>
                <a:path w="3454" h="3372" extrusionOk="0">
                  <a:moveTo>
                    <a:pt x="1616" y="1"/>
                  </a:moveTo>
                  <a:cubicBezTo>
                    <a:pt x="1549" y="1"/>
                    <a:pt x="1487" y="44"/>
                    <a:pt x="1493" y="131"/>
                  </a:cubicBezTo>
                  <a:cubicBezTo>
                    <a:pt x="1523" y="557"/>
                    <a:pt x="1554" y="990"/>
                    <a:pt x="1584" y="1422"/>
                  </a:cubicBezTo>
                  <a:lnTo>
                    <a:pt x="1042" y="966"/>
                  </a:lnTo>
                  <a:cubicBezTo>
                    <a:pt x="1015" y="942"/>
                    <a:pt x="985" y="932"/>
                    <a:pt x="956" y="932"/>
                  </a:cubicBezTo>
                  <a:cubicBezTo>
                    <a:pt x="848" y="932"/>
                    <a:pt x="754" y="1068"/>
                    <a:pt x="859" y="1154"/>
                  </a:cubicBezTo>
                  <a:lnTo>
                    <a:pt x="1359" y="1581"/>
                  </a:lnTo>
                  <a:cubicBezTo>
                    <a:pt x="963" y="1605"/>
                    <a:pt x="567" y="1629"/>
                    <a:pt x="171" y="1654"/>
                  </a:cubicBezTo>
                  <a:cubicBezTo>
                    <a:pt x="2" y="1660"/>
                    <a:pt x="0" y="1922"/>
                    <a:pt x="165" y="1922"/>
                  </a:cubicBezTo>
                  <a:cubicBezTo>
                    <a:pt x="167" y="1922"/>
                    <a:pt x="169" y="1922"/>
                    <a:pt x="171" y="1922"/>
                  </a:cubicBezTo>
                  <a:cubicBezTo>
                    <a:pt x="622" y="1891"/>
                    <a:pt x="1072" y="1867"/>
                    <a:pt x="1523" y="1837"/>
                  </a:cubicBezTo>
                  <a:lnTo>
                    <a:pt x="1523" y="1837"/>
                  </a:lnTo>
                  <a:cubicBezTo>
                    <a:pt x="1353" y="2007"/>
                    <a:pt x="1182" y="2172"/>
                    <a:pt x="1018" y="2342"/>
                  </a:cubicBezTo>
                  <a:cubicBezTo>
                    <a:pt x="923" y="2436"/>
                    <a:pt x="1015" y="2570"/>
                    <a:pt x="1117" y="2570"/>
                  </a:cubicBezTo>
                  <a:cubicBezTo>
                    <a:pt x="1147" y="2570"/>
                    <a:pt x="1179" y="2559"/>
                    <a:pt x="1206" y="2531"/>
                  </a:cubicBezTo>
                  <a:cubicBezTo>
                    <a:pt x="1346" y="2391"/>
                    <a:pt x="1487" y="2251"/>
                    <a:pt x="1627" y="2111"/>
                  </a:cubicBezTo>
                  <a:cubicBezTo>
                    <a:pt x="1651" y="2488"/>
                    <a:pt x="1675" y="2866"/>
                    <a:pt x="1694" y="3244"/>
                  </a:cubicBezTo>
                  <a:cubicBezTo>
                    <a:pt x="1700" y="3329"/>
                    <a:pt x="1768" y="3371"/>
                    <a:pt x="1834" y="3371"/>
                  </a:cubicBezTo>
                  <a:cubicBezTo>
                    <a:pt x="1901" y="3371"/>
                    <a:pt x="1965" y="3329"/>
                    <a:pt x="1962" y="3244"/>
                  </a:cubicBezTo>
                  <a:cubicBezTo>
                    <a:pt x="1937" y="2835"/>
                    <a:pt x="1913" y="2433"/>
                    <a:pt x="1889" y="2025"/>
                  </a:cubicBezTo>
                  <a:lnTo>
                    <a:pt x="1889" y="2025"/>
                  </a:lnTo>
                  <a:cubicBezTo>
                    <a:pt x="2059" y="2172"/>
                    <a:pt x="2236" y="2318"/>
                    <a:pt x="2406" y="2464"/>
                  </a:cubicBezTo>
                  <a:cubicBezTo>
                    <a:pt x="2433" y="2487"/>
                    <a:pt x="2463" y="2497"/>
                    <a:pt x="2492" y="2497"/>
                  </a:cubicBezTo>
                  <a:cubicBezTo>
                    <a:pt x="2600" y="2497"/>
                    <a:pt x="2696" y="2361"/>
                    <a:pt x="2595" y="2275"/>
                  </a:cubicBezTo>
                  <a:cubicBezTo>
                    <a:pt x="2406" y="2117"/>
                    <a:pt x="2224" y="1958"/>
                    <a:pt x="2035" y="1806"/>
                  </a:cubicBezTo>
                  <a:cubicBezTo>
                    <a:pt x="2449" y="1776"/>
                    <a:pt x="2869" y="1745"/>
                    <a:pt x="3283" y="1715"/>
                  </a:cubicBezTo>
                  <a:cubicBezTo>
                    <a:pt x="3450" y="1703"/>
                    <a:pt x="3454" y="1452"/>
                    <a:pt x="3295" y="1452"/>
                  </a:cubicBezTo>
                  <a:cubicBezTo>
                    <a:pt x="3291" y="1452"/>
                    <a:pt x="3287" y="1453"/>
                    <a:pt x="3283" y="1453"/>
                  </a:cubicBezTo>
                  <a:cubicBezTo>
                    <a:pt x="2924" y="1477"/>
                    <a:pt x="2571" y="1502"/>
                    <a:pt x="2211" y="1526"/>
                  </a:cubicBezTo>
                  <a:lnTo>
                    <a:pt x="2552" y="1191"/>
                  </a:lnTo>
                  <a:cubicBezTo>
                    <a:pt x="2642" y="1097"/>
                    <a:pt x="2553" y="963"/>
                    <a:pt x="2452" y="963"/>
                  </a:cubicBezTo>
                  <a:cubicBezTo>
                    <a:pt x="2422" y="963"/>
                    <a:pt x="2391" y="974"/>
                    <a:pt x="2364" y="1002"/>
                  </a:cubicBezTo>
                  <a:cubicBezTo>
                    <a:pt x="2193" y="1167"/>
                    <a:pt x="2023" y="1337"/>
                    <a:pt x="1852" y="1508"/>
                  </a:cubicBezTo>
                  <a:cubicBezTo>
                    <a:pt x="1822" y="1045"/>
                    <a:pt x="1791" y="588"/>
                    <a:pt x="1761" y="131"/>
                  </a:cubicBezTo>
                  <a:cubicBezTo>
                    <a:pt x="1754" y="45"/>
                    <a:pt x="1683" y="1"/>
                    <a:pt x="1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32;p40">
              <a:extLst>
                <a:ext uri="{FF2B5EF4-FFF2-40B4-BE49-F238E27FC236}">
                  <a16:creationId xmlns:a16="http://schemas.microsoft.com/office/drawing/2014/main" id="{90D5C2D3-61F7-7DBF-7E08-22C665613997}"/>
                </a:ext>
              </a:extLst>
            </p:cNvPr>
            <p:cNvSpPr/>
            <p:nvPr/>
          </p:nvSpPr>
          <p:spPr>
            <a:xfrm>
              <a:off x="4721007" y="2758462"/>
              <a:ext cx="219620" cy="214234"/>
            </a:xfrm>
            <a:custGeom>
              <a:avLst/>
              <a:gdLst/>
              <a:ahLst/>
              <a:cxnLst/>
              <a:rect l="l" t="t" r="r" b="b"/>
              <a:pathLst>
                <a:path w="2236" h="2181" extrusionOk="0">
                  <a:moveTo>
                    <a:pt x="1045" y="0"/>
                  </a:moveTo>
                  <a:cubicBezTo>
                    <a:pt x="1003" y="0"/>
                    <a:pt x="963" y="28"/>
                    <a:pt x="969" y="82"/>
                  </a:cubicBezTo>
                  <a:cubicBezTo>
                    <a:pt x="987" y="363"/>
                    <a:pt x="1006" y="643"/>
                    <a:pt x="1024" y="923"/>
                  </a:cubicBezTo>
                  <a:lnTo>
                    <a:pt x="677" y="631"/>
                  </a:lnTo>
                  <a:cubicBezTo>
                    <a:pt x="658" y="615"/>
                    <a:pt x="638" y="608"/>
                    <a:pt x="618" y="608"/>
                  </a:cubicBezTo>
                  <a:cubicBezTo>
                    <a:pt x="548" y="608"/>
                    <a:pt x="488" y="694"/>
                    <a:pt x="555" y="746"/>
                  </a:cubicBezTo>
                  <a:cubicBezTo>
                    <a:pt x="665" y="844"/>
                    <a:pt x="774" y="935"/>
                    <a:pt x="884" y="1026"/>
                  </a:cubicBezTo>
                  <a:cubicBezTo>
                    <a:pt x="622" y="1039"/>
                    <a:pt x="366" y="1057"/>
                    <a:pt x="110" y="1069"/>
                  </a:cubicBezTo>
                  <a:cubicBezTo>
                    <a:pt x="3" y="1075"/>
                    <a:pt x="1" y="1240"/>
                    <a:pt x="105" y="1240"/>
                  </a:cubicBezTo>
                  <a:cubicBezTo>
                    <a:pt x="106" y="1240"/>
                    <a:pt x="108" y="1240"/>
                    <a:pt x="110" y="1240"/>
                  </a:cubicBezTo>
                  <a:cubicBezTo>
                    <a:pt x="403" y="1227"/>
                    <a:pt x="695" y="1209"/>
                    <a:pt x="987" y="1191"/>
                  </a:cubicBezTo>
                  <a:lnTo>
                    <a:pt x="987" y="1191"/>
                  </a:lnTo>
                  <a:cubicBezTo>
                    <a:pt x="878" y="1301"/>
                    <a:pt x="768" y="1404"/>
                    <a:pt x="658" y="1514"/>
                  </a:cubicBezTo>
                  <a:cubicBezTo>
                    <a:pt x="597" y="1575"/>
                    <a:pt x="656" y="1661"/>
                    <a:pt x="722" y="1661"/>
                  </a:cubicBezTo>
                  <a:cubicBezTo>
                    <a:pt x="742" y="1661"/>
                    <a:pt x="762" y="1654"/>
                    <a:pt x="780" y="1636"/>
                  </a:cubicBezTo>
                  <a:cubicBezTo>
                    <a:pt x="872" y="1544"/>
                    <a:pt x="963" y="1453"/>
                    <a:pt x="1054" y="1368"/>
                  </a:cubicBezTo>
                  <a:cubicBezTo>
                    <a:pt x="1067" y="1611"/>
                    <a:pt x="1085" y="1855"/>
                    <a:pt x="1097" y="2098"/>
                  </a:cubicBezTo>
                  <a:cubicBezTo>
                    <a:pt x="1100" y="2153"/>
                    <a:pt x="1144" y="2181"/>
                    <a:pt x="1187" y="2181"/>
                  </a:cubicBezTo>
                  <a:cubicBezTo>
                    <a:pt x="1230" y="2181"/>
                    <a:pt x="1271" y="2153"/>
                    <a:pt x="1268" y="2098"/>
                  </a:cubicBezTo>
                  <a:cubicBezTo>
                    <a:pt x="1255" y="1837"/>
                    <a:pt x="1237" y="1575"/>
                    <a:pt x="1219" y="1313"/>
                  </a:cubicBezTo>
                  <a:lnTo>
                    <a:pt x="1219" y="1313"/>
                  </a:lnTo>
                  <a:lnTo>
                    <a:pt x="1554" y="1593"/>
                  </a:lnTo>
                  <a:cubicBezTo>
                    <a:pt x="1572" y="1609"/>
                    <a:pt x="1593" y="1615"/>
                    <a:pt x="1612" y="1615"/>
                  </a:cubicBezTo>
                  <a:cubicBezTo>
                    <a:pt x="1682" y="1615"/>
                    <a:pt x="1742" y="1528"/>
                    <a:pt x="1676" y="1471"/>
                  </a:cubicBezTo>
                  <a:cubicBezTo>
                    <a:pt x="1560" y="1374"/>
                    <a:pt x="1438" y="1270"/>
                    <a:pt x="1316" y="1167"/>
                  </a:cubicBezTo>
                  <a:cubicBezTo>
                    <a:pt x="1584" y="1148"/>
                    <a:pt x="1852" y="1130"/>
                    <a:pt x="2126" y="1112"/>
                  </a:cubicBezTo>
                  <a:cubicBezTo>
                    <a:pt x="2234" y="1106"/>
                    <a:pt x="2236" y="941"/>
                    <a:pt x="2132" y="941"/>
                  </a:cubicBezTo>
                  <a:cubicBezTo>
                    <a:pt x="2130" y="941"/>
                    <a:pt x="2128" y="941"/>
                    <a:pt x="2126" y="941"/>
                  </a:cubicBezTo>
                  <a:cubicBezTo>
                    <a:pt x="1895" y="959"/>
                    <a:pt x="1663" y="972"/>
                    <a:pt x="1432" y="990"/>
                  </a:cubicBezTo>
                  <a:lnTo>
                    <a:pt x="1651" y="771"/>
                  </a:lnTo>
                  <a:cubicBezTo>
                    <a:pt x="1712" y="710"/>
                    <a:pt x="1654" y="623"/>
                    <a:pt x="1588" y="623"/>
                  </a:cubicBezTo>
                  <a:cubicBezTo>
                    <a:pt x="1568" y="623"/>
                    <a:pt x="1548" y="631"/>
                    <a:pt x="1529" y="649"/>
                  </a:cubicBezTo>
                  <a:cubicBezTo>
                    <a:pt x="1420" y="758"/>
                    <a:pt x="1310" y="868"/>
                    <a:pt x="1201" y="978"/>
                  </a:cubicBezTo>
                  <a:cubicBezTo>
                    <a:pt x="1182" y="679"/>
                    <a:pt x="1158" y="381"/>
                    <a:pt x="1140" y="82"/>
                  </a:cubicBezTo>
                  <a:cubicBezTo>
                    <a:pt x="1134" y="28"/>
                    <a:pt x="1088" y="0"/>
                    <a:pt x="1045" y="0"/>
                  </a:cubicBezTo>
                  <a:close/>
                </a:path>
              </a:pathLst>
            </a:custGeom>
            <a:solidFill>
              <a:srgbClr val="F5C0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33;p40">
              <a:extLst>
                <a:ext uri="{FF2B5EF4-FFF2-40B4-BE49-F238E27FC236}">
                  <a16:creationId xmlns:a16="http://schemas.microsoft.com/office/drawing/2014/main" id="{FE5324AA-A427-80C5-75BB-CF1B243D1975}"/>
                </a:ext>
              </a:extLst>
            </p:cNvPr>
            <p:cNvSpPr/>
            <p:nvPr/>
          </p:nvSpPr>
          <p:spPr>
            <a:xfrm>
              <a:off x="8190297" y="1540691"/>
              <a:ext cx="354280" cy="366880"/>
            </a:xfrm>
            <a:custGeom>
              <a:avLst/>
              <a:gdLst/>
              <a:ahLst/>
              <a:cxnLst/>
              <a:rect l="l" t="t" r="r" b="b"/>
              <a:pathLst>
                <a:path w="3607" h="3735" extrusionOk="0">
                  <a:moveTo>
                    <a:pt x="1962" y="553"/>
                  </a:moveTo>
                  <a:cubicBezTo>
                    <a:pt x="1981" y="839"/>
                    <a:pt x="2005" y="1119"/>
                    <a:pt x="2029" y="1405"/>
                  </a:cubicBezTo>
                  <a:cubicBezTo>
                    <a:pt x="1859" y="1363"/>
                    <a:pt x="1682" y="1314"/>
                    <a:pt x="1512" y="1265"/>
                  </a:cubicBezTo>
                  <a:cubicBezTo>
                    <a:pt x="1664" y="1028"/>
                    <a:pt x="1816" y="790"/>
                    <a:pt x="1962" y="553"/>
                  </a:cubicBezTo>
                  <a:close/>
                  <a:moveTo>
                    <a:pt x="683" y="1271"/>
                  </a:moveTo>
                  <a:cubicBezTo>
                    <a:pt x="823" y="1320"/>
                    <a:pt x="963" y="1375"/>
                    <a:pt x="1110" y="1417"/>
                  </a:cubicBezTo>
                  <a:cubicBezTo>
                    <a:pt x="1067" y="1484"/>
                    <a:pt x="1030" y="1545"/>
                    <a:pt x="988" y="1612"/>
                  </a:cubicBezTo>
                  <a:cubicBezTo>
                    <a:pt x="884" y="1497"/>
                    <a:pt x="787" y="1381"/>
                    <a:pt x="683" y="1271"/>
                  </a:cubicBezTo>
                  <a:close/>
                  <a:moveTo>
                    <a:pt x="2328" y="1746"/>
                  </a:moveTo>
                  <a:cubicBezTo>
                    <a:pt x="2523" y="1795"/>
                    <a:pt x="2718" y="1832"/>
                    <a:pt x="2912" y="1874"/>
                  </a:cubicBezTo>
                  <a:cubicBezTo>
                    <a:pt x="2730" y="1935"/>
                    <a:pt x="2547" y="1990"/>
                    <a:pt x="2358" y="2051"/>
                  </a:cubicBezTo>
                  <a:cubicBezTo>
                    <a:pt x="2352" y="1947"/>
                    <a:pt x="2340" y="1850"/>
                    <a:pt x="2328" y="1746"/>
                  </a:cubicBezTo>
                  <a:close/>
                  <a:moveTo>
                    <a:pt x="1371" y="1503"/>
                  </a:moveTo>
                  <a:cubicBezTo>
                    <a:pt x="1597" y="1570"/>
                    <a:pt x="1822" y="1625"/>
                    <a:pt x="2054" y="1685"/>
                  </a:cubicBezTo>
                  <a:cubicBezTo>
                    <a:pt x="2072" y="1832"/>
                    <a:pt x="2084" y="1984"/>
                    <a:pt x="2102" y="2130"/>
                  </a:cubicBezTo>
                  <a:cubicBezTo>
                    <a:pt x="1926" y="2191"/>
                    <a:pt x="1755" y="2246"/>
                    <a:pt x="1579" y="2301"/>
                  </a:cubicBezTo>
                  <a:cubicBezTo>
                    <a:pt x="1445" y="2136"/>
                    <a:pt x="1311" y="1978"/>
                    <a:pt x="1170" y="1819"/>
                  </a:cubicBezTo>
                  <a:cubicBezTo>
                    <a:pt x="1237" y="1716"/>
                    <a:pt x="1304" y="1606"/>
                    <a:pt x="1371" y="1503"/>
                  </a:cubicBezTo>
                  <a:close/>
                  <a:moveTo>
                    <a:pt x="1024" y="2057"/>
                  </a:moveTo>
                  <a:cubicBezTo>
                    <a:pt x="1122" y="2167"/>
                    <a:pt x="1213" y="2276"/>
                    <a:pt x="1304" y="2386"/>
                  </a:cubicBezTo>
                  <a:cubicBezTo>
                    <a:pt x="1110" y="2447"/>
                    <a:pt x="915" y="2514"/>
                    <a:pt x="714" y="2575"/>
                  </a:cubicBezTo>
                  <a:cubicBezTo>
                    <a:pt x="817" y="2404"/>
                    <a:pt x="921" y="2228"/>
                    <a:pt x="1024" y="2057"/>
                  </a:cubicBezTo>
                  <a:close/>
                  <a:moveTo>
                    <a:pt x="2139" y="2398"/>
                  </a:moveTo>
                  <a:cubicBezTo>
                    <a:pt x="2163" y="2636"/>
                    <a:pt x="2200" y="2873"/>
                    <a:pt x="2236" y="3105"/>
                  </a:cubicBezTo>
                  <a:cubicBezTo>
                    <a:pt x="2078" y="2910"/>
                    <a:pt x="1920" y="2715"/>
                    <a:pt x="1761" y="2520"/>
                  </a:cubicBezTo>
                  <a:cubicBezTo>
                    <a:pt x="1883" y="2477"/>
                    <a:pt x="2011" y="2441"/>
                    <a:pt x="2139" y="2398"/>
                  </a:cubicBezTo>
                  <a:close/>
                  <a:moveTo>
                    <a:pt x="2062" y="0"/>
                  </a:moveTo>
                  <a:cubicBezTo>
                    <a:pt x="2026" y="0"/>
                    <a:pt x="1989" y="17"/>
                    <a:pt x="1962" y="59"/>
                  </a:cubicBezTo>
                  <a:cubicBezTo>
                    <a:pt x="1725" y="431"/>
                    <a:pt x="1487" y="808"/>
                    <a:pt x="1250" y="1186"/>
                  </a:cubicBezTo>
                  <a:cubicBezTo>
                    <a:pt x="902" y="1076"/>
                    <a:pt x="555" y="942"/>
                    <a:pt x="220" y="790"/>
                  </a:cubicBezTo>
                  <a:cubicBezTo>
                    <a:pt x="203" y="781"/>
                    <a:pt x="186" y="778"/>
                    <a:pt x="170" y="778"/>
                  </a:cubicBezTo>
                  <a:cubicBezTo>
                    <a:pt x="71" y="778"/>
                    <a:pt x="1" y="920"/>
                    <a:pt x="74" y="1003"/>
                  </a:cubicBezTo>
                  <a:cubicBezTo>
                    <a:pt x="336" y="1277"/>
                    <a:pt x="592" y="1564"/>
                    <a:pt x="842" y="1850"/>
                  </a:cubicBezTo>
                  <a:cubicBezTo>
                    <a:pt x="641" y="2179"/>
                    <a:pt x="446" y="2508"/>
                    <a:pt x="245" y="2843"/>
                  </a:cubicBezTo>
                  <a:cubicBezTo>
                    <a:pt x="184" y="2946"/>
                    <a:pt x="276" y="3052"/>
                    <a:pt x="367" y="3052"/>
                  </a:cubicBezTo>
                  <a:cubicBezTo>
                    <a:pt x="405" y="3052"/>
                    <a:pt x="443" y="3034"/>
                    <a:pt x="470" y="2989"/>
                  </a:cubicBezTo>
                  <a:cubicBezTo>
                    <a:pt x="482" y="2965"/>
                    <a:pt x="500" y="2940"/>
                    <a:pt x="513" y="2916"/>
                  </a:cubicBezTo>
                  <a:cubicBezTo>
                    <a:pt x="835" y="2812"/>
                    <a:pt x="1164" y="2709"/>
                    <a:pt x="1487" y="2605"/>
                  </a:cubicBezTo>
                  <a:cubicBezTo>
                    <a:pt x="1780" y="2958"/>
                    <a:pt x="2072" y="3318"/>
                    <a:pt x="2352" y="3689"/>
                  </a:cubicBezTo>
                  <a:cubicBezTo>
                    <a:pt x="2376" y="3721"/>
                    <a:pt x="2408" y="3734"/>
                    <a:pt x="2441" y="3734"/>
                  </a:cubicBezTo>
                  <a:cubicBezTo>
                    <a:pt x="2517" y="3734"/>
                    <a:pt x="2596" y="3663"/>
                    <a:pt x="2584" y="3574"/>
                  </a:cubicBezTo>
                  <a:cubicBezTo>
                    <a:pt x="2510" y="3159"/>
                    <a:pt x="2443" y="2739"/>
                    <a:pt x="2395" y="2319"/>
                  </a:cubicBezTo>
                  <a:cubicBezTo>
                    <a:pt x="2748" y="2203"/>
                    <a:pt x="3107" y="2094"/>
                    <a:pt x="3461" y="1978"/>
                  </a:cubicBezTo>
                  <a:cubicBezTo>
                    <a:pt x="3607" y="1929"/>
                    <a:pt x="3601" y="1746"/>
                    <a:pt x="3448" y="1716"/>
                  </a:cubicBezTo>
                  <a:cubicBezTo>
                    <a:pt x="3065" y="1637"/>
                    <a:pt x="2681" y="1558"/>
                    <a:pt x="2297" y="1472"/>
                  </a:cubicBezTo>
                  <a:cubicBezTo>
                    <a:pt x="2261" y="1028"/>
                    <a:pt x="2224" y="589"/>
                    <a:pt x="2206" y="144"/>
                  </a:cubicBezTo>
                  <a:cubicBezTo>
                    <a:pt x="2202" y="64"/>
                    <a:pt x="2132" y="0"/>
                    <a:pt x="20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34;p40">
              <a:extLst>
                <a:ext uri="{FF2B5EF4-FFF2-40B4-BE49-F238E27FC236}">
                  <a16:creationId xmlns:a16="http://schemas.microsoft.com/office/drawing/2014/main" id="{BBC353B2-0FEC-D5ED-0EF1-9613FD0D6A6F}"/>
                </a:ext>
              </a:extLst>
            </p:cNvPr>
            <p:cNvSpPr/>
            <p:nvPr/>
          </p:nvSpPr>
          <p:spPr>
            <a:xfrm>
              <a:off x="8640641" y="1259097"/>
              <a:ext cx="219620" cy="214332"/>
            </a:xfrm>
            <a:custGeom>
              <a:avLst/>
              <a:gdLst/>
              <a:ahLst/>
              <a:cxnLst/>
              <a:rect l="l" t="t" r="r" b="b"/>
              <a:pathLst>
                <a:path w="2236" h="2182" extrusionOk="0">
                  <a:moveTo>
                    <a:pt x="1050" y="1"/>
                  </a:moveTo>
                  <a:cubicBezTo>
                    <a:pt x="1007" y="1"/>
                    <a:pt x="966" y="28"/>
                    <a:pt x="969" y="83"/>
                  </a:cubicBezTo>
                  <a:cubicBezTo>
                    <a:pt x="987" y="363"/>
                    <a:pt x="1005" y="643"/>
                    <a:pt x="1024" y="924"/>
                  </a:cubicBezTo>
                  <a:lnTo>
                    <a:pt x="676" y="631"/>
                  </a:lnTo>
                  <a:cubicBezTo>
                    <a:pt x="659" y="615"/>
                    <a:pt x="640" y="609"/>
                    <a:pt x="620" y="609"/>
                  </a:cubicBezTo>
                  <a:cubicBezTo>
                    <a:pt x="552" y="609"/>
                    <a:pt x="488" y="695"/>
                    <a:pt x="555" y="747"/>
                  </a:cubicBezTo>
                  <a:cubicBezTo>
                    <a:pt x="664" y="844"/>
                    <a:pt x="774" y="936"/>
                    <a:pt x="884" y="1027"/>
                  </a:cubicBezTo>
                  <a:cubicBezTo>
                    <a:pt x="628" y="1039"/>
                    <a:pt x="372" y="1058"/>
                    <a:pt x="110" y="1070"/>
                  </a:cubicBezTo>
                  <a:cubicBezTo>
                    <a:pt x="2" y="1076"/>
                    <a:pt x="0" y="1240"/>
                    <a:pt x="104" y="1240"/>
                  </a:cubicBezTo>
                  <a:cubicBezTo>
                    <a:pt x="106" y="1240"/>
                    <a:pt x="108" y="1240"/>
                    <a:pt x="110" y="1240"/>
                  </a:cubicBezTo>
                  <a:cubicBezTo>
                    <a:pt x="402" y="1228"/>
                    <a:pt x="695" y="1210"/>
                    <a:pt x="987" y="1192"/>
                  </a:cubicBezTo>
                  <a:lnTo>
                    <a:pt x="987" y="1192"/>
                  </a:lnTo>
                  <a:cubicBezTo>
                    <a:pt x="877" y="1301"/>
                    <a:pt x="768" y="1405"/>
                    <a:pt x="658" y="1514"/>
                  </a:cubicBezTo>
                  <a:cubicBezTo>
                    <a:pt x="597" y="1575"/>
                    <a:pt x="656" y="1662"/>
                    <a:pt x="722" y="1662"/>
                  </a:cubicBezTo>
                  <a:cubicBezTo>
                    <a:pt x="742" y="1662"/>
                    <a:pt x="762" y="1654"/>
                    <a:pt x="780" y="1636"/>
                  </a:cubicBezTo>
                  <a:lnTo>
                    <a:pt x="1054" y="1368"/>
                  </a:lnTo>
                  <a:cubicBezTo>
                    <a:pt x="1072" y="1612"/>
                    <a:pt x="1085" y="1855"/>
                    <a:pt x="1097" y="2099"/>
                  </a:cubicBezTo>
                  <a:cubicBezTo>
                    <a:pt x="1100" y="2154"/>
                    <a:pt x="1144" y="2181"/>
                    <a:pt x="1187" y="2181"/>
                  </a:cubicBezTo>
                  <a:cubicBezTo>
                    <a:pt x="1229" y="2181"/>
                    <a:pt x="1270" y="2154"/>
                    <a:pt x="1267" y="2099"/>
                  </a:cubicBezTo>
                  <a:cubicBezTo>
                    <a:pt x="1255" y="1837"/>
                    <a:pt x="1237" y="1575"/>
                    <a:pt x="1225" y="1313"/>
                  </a:cubicBezTo>
                  <a:lnTo>
                    <a:pt x="1225" y="1313"/>
                  </a:lnTo>
                  <a:cubicBezTo>
                    <a:pt x="1334" y="1405"/>
                    <a:pt x="1444" y="1502"/>
                    <a:pt x="1560" y="1594"/>
                  </a:cubicBezTo>
                  <a:cubicBezTo>
                    <a:pt x="1578" y="1609"/>
                    <a:pt x="1598" y="1616"/>
                    <a:pt x="1618" y="1616"/>
                  </a:cubicBezTo>
                  <a:cubicBezTo>
                    <a:pt x="1688" y="1616"/>
                    <a:pt x="1748" y="1529"/>
                    <a:pt x="1681" y="1472"/>
                  </a:cubicBezTo>
                  <a:cubicBezTo>
                    <a:pt x="1560" y="1374"/>
                    <a:pt x="1438" y="1271"/>
                    <a:pt x="1316" y="1167"/>
                  </a:cubicBezTo>
                  <a:cubicBezTo>
                    <a:pt x="1590" y="1149"/>
                    <a:pt x="1858" y="1131"/>
                    <a:pt x="2126" y="1112"/>
                  </a:cubicBezTo>
                  <a:cubicBezTo>
                    <a:pt x="2234" y="1106"/>
                    <a:pt x="2236" y="942"/>
                    <a:pt x="2132" y="942"/>
                  </a:cubicBezTo>
                  <a:cubicBezTo>
                    <a:pt x="2130" y="942"/>
                    <a:pt x="2128" y="942"/>
                    <a:pt x="2126" y="942"/>
                  </a:cubicBezTo>
                  <a:cubicBezTo>
                    <a:pt x="1895" y="960"/>
                    <a:pt x="1663" y="972"/>
                    <a:pt x="1432" y="991"/>
                  </a:cubicBezTo>
                  <a:lnTo>
                    <a:pt x="1651" y="771"/>
                  </a:lnTo>
                  <a:cubicBezTo>
                    <a:pt x="1712" y="710"/>
                    <a:pt x="1654" y="624"/>
                    <a:pt x="1587" y="624"/>
                  </a:cubicBezTo>
                  <a:cubicBezTo>
                    <a:pt x="1568" y="624"/>
                    <a:pt x="1547" y="631"/>
                    <a:pt x="1529" y="649"/>
                  </a:cubicBezTo>
                  <a:cubicBezTo>
                    <a:pt x="1420" y="759"/>
                    <a:pt x="1310" y="869"/>
                    <a:pt x="1200" y="978"/>
                  </a:cubicBezTo>
                  <a:cubicBezTo>
                    <a:pt x="1182" y="680"/>
                    <a:pt x="1164" y="381"/>
                    <a:pt x="1139" y="83"/>
                  </a:cubicBezTo>
                  <a:cubicBezTo>
                    <a:pt x="1136" y="28"/>
                    <a:pt x="1092" y="1"/>
                    <a:pt x="10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35;p40">
              <a:extLst>
                <a:ext uri="{FF2B5EF4-FFF2-40B4-BE49-F238E27FC236}">
                  <a16:creationId xmlns:a16="http://schemas.microsoft.com/office/drawing/2014/main" id="{0CE303A4-AEF6-80BE-25EB-EA3ECA8B4260}"/>
                </a:ext>
              </a:extLst>
            </p:cNvPr>
            <p:cNvSpPr/>
            <p:nvPr/>
          </p:nvSpPr>
          <p:spPr>
            <a:xfrm>
              <a:off x="4774680" y="2094293"/>
              <a:ext cx="339238" cy="294598"/>
            </a:xfrm>
            <a:custGeom>
              <a:avLst/>
              <a:gdLst/>
              <a:ahLst/>
              <a:cxnLst/>
              <a:rect l="l" t="t" r="r" b="b"/>
              <a:pathLst>
                <a:path w="3884" h="3373" extrusionOk="0">
                  <a:moveTo>
                    <a:pt x="2703" y="625"/>
                  </a:moveTo>
                  <a:lnTo>
                    <a:pt x="2703" y="625"/>
                  </a:lnTo>
                  <a:cubicBezTo>
                    <a:pt x="2630" y="807"/>
                    <a:pt x="2551" y="984"/>
                    <a:pt x="2478" y="1161"/>
                  </a:cubicBezTo>
                  <a:cubicBezTo>
                    <a:pt x="2393" y="1106"/>
                    <a:pt x="2307" y="1045"/>
                    <a:pt x="2228" y="990"/>
                  </a:cubicBezTo>
                  <a:cubicBezTo>
                    <a:pt x="2386" y="868"/>
                    <a:pt x="2545" y="753"/>
                    <a:pt x="2703" y="625"/>
                  </a:cubicBezTo>
                  <a:close/>
                  <a:moveTo>
                    <a:pt x="1083" y="485"/>
                  </a:moveTo>
                  <a:cubicBezTo>
                    <a:pt x="1308" y="655"/>
                    <a:pt x="1540" y="826"/>
                    <a:pt x="1771" y="990"/>
                  </a:cubicBezTo>
                  <a:cubicBezTo>
                    <a:pt x="1625" y="1094"/>
                    <a:pt x="1479" y="1197"/>
                    <a:pt x="1327" y="1289"/>
                  </a:cubicBezTo>
                  <a:cubicBezTo>
                    <a:pt x="1247" y="1021"/>
                    <a:pt x="1162" y="753"/>
                    <a:pt x="1083" y="485"/>
                  </a:cubicBezTo>
                  <a:close/>
                  <a:moveTo>
                    <a:pt x="1997" y="1155"/>
                  </a:moveTo>
                  <a:cubicBezTo>
                    <a:pt x="2125" y="1240"/>
                    <a:pt x="2246" y="1325"/>
                    <a:pt x="2368" y="1410"/>
                  </a:cubicBezTo>
                  <a:lnTo>
                    <a:pt x="2155" y="1916"/>
                  </a:lnTo>
                  <a:cubicBezTo>
                    <a:pt x="2017" y="1916"/>
                    <a:pt x="1876" y="1913"/>
                    <a:pt x="1736" y="1913"/>
                  </a:cubicBezTo>
                  <a:cubicBezTo>
                    <a:pt x="1666" y="1913"/>
                    <a:pt x="1597" y="1914"/>
                    <a:pt x="1528" y="1916"/>
                  </a:cubicBezTo>
                  <a:cubicBezTo>
                    <a:pt x="1485" y="1794"/>
                    <a:pt x="1448" y="1672"/>
                    <a:pt x="1412" y="1557"/>
                  </a:cubicBezTo>
                  <a:cubicBezTo>
                    <a:pt x="1613" y="1429"/>
                    <a:pt x="1808" y="1295"/>
                    <a:pt x="1997" y="1155"/>
                  </a:cubicBezTo>
                  <a:close/>
                  <a:moveTo>
                    <a:pt x="1180" y="1703"/>
                  </a:moveTo>
                  <a:cubicBezTo>
                    <a:pt x="1205" y="1770"/>
                    <a:pt x="1223" y="1843"/>
                    <a:pt x="1247" y="1916"/>
                  </a:cubicBezTo>
                  <a:cubicBezTo>
                    <a:pt x="1095" y="1916"/>
                    <a:pt x="943" y="1922"/>
                    <a:pt x="791" y="1922"/>
                  </a:cubicBezTo>
                  <a:cubicBezTo>
                    <a:pt x="919" y="1855"/>
                    <a:pt x="1053" y="1776"/>
                    <a:pt x="1180" y="1703"/>
                  </a:cubicBezTo>
                  <a:close/>
                  <a:moveTo>
                    <a:pt x="2594" y="1563"/>
                  </a:moveTo>
                  <a:cubicBezTo>
                    <a:pt x="2795" y="1691"/>
                    <a:pt x="2996" y="1818"/>
                    <a:pt x="3197" y="1946"/>
                  </a:cubicBezTo>
                  <a:cubicBezTo>
                    <a:pt x="2941" y="1934"/>
                    <a:pt x="2691" y="1928"/>
                    <a:pt x="2441" y="1922"/>
                  </a:cubicBezTo>
                  <a:cubicBezTo>
                    <a:pt x="2490" y="1800"/>
                    <a:pt x="2545" y="1678"/>
                    <a:pt x="2594" y="1563"/>
                  </a:cubicBezTo>
                  <a:close/>
                  <a:moveTo>
                    <a:pt x="1613" y="2178"/>
                  </a:moveTo>
                  <a:cubicBezTo>
                    <a:pt x="1753" y="2178"/>
                    <a:pt x="1899" y="2178"/>
                    <a:pt x="2039" y="2184"/>
                  </a:cubicBezTo>
                  <a:cubicBezTo>
                    <a:pt x="1960" y="2373"/>
                    <a:pt x="1881" y="2562"/>
                    <a:pt x="1802" y="2750"/>
                  </a:cubicBezTo>
                  <a:cubicBezTo>
                    <a:pt x="1735" y="2562"/>
                    <a:pt x="1674" y="2367"/>
                    <a:pt x="1613" y="2178"/>
                  </a:cubicBezTo>
                  <a:close/>
                  <a:moveTo>
                    <a:pt x="835" y="0"/>
                  </a:moveTo>
                  <a:cubicBezTo>
                    <a:pt x="755" y="0"/>
                    <a:pt x="681" y="63"/>
                    <a:pt x="711" y="162"/>
                  </a:cubicBezTo>
                  <a:cubicBezTo>
                    <a:pt x="833" y="588"/>
                    <a:pt x="967" y="1014"/>
                    <a:pt x="1095" y="1441"/>
                  </a:cubicBezTo>
                  <a:cubicBezTo>
                    <a:pt x="785" y="1630"/>
                    <a:pt x="462" y="1806"/>
                    <a:pt x="121" y="1959"/>
                  </a:cubicBezTo>
                  <a:cubicBezTo>
                    <a:pt x="1" y="2019"/>
                    <a:pt x="64" y="2208"/>
                    <a:pt x="182" y="2208"/>
                  </a:cubicBezTo>
                  <a:cubicBezTo>
                    <a:pt x="184" y="2208"/>
                    <a:pt x="186" y="2208"/>
                    <a:pt x="188" y="2208"/>
                  </a:cubicBezTo>
                  <a:cubicBezTo>
                    <a:pt x="571" y="2196"/>
                    <a:pt x="949" y="2184"/>
                    <a:pt x="1333" y="2178"/>
                  </a:cubicBezTo>
                  <a:cubicBezTo>
                    <a:pt x="1455" y="2549"/>
                    <a:pt x="1570" y="2915"/>
                    <a:pt x="1698" y="3280"/>
                  </a:cubicBezTo>
                  <a:cubicBezTo>
                    <a:pt x="1720" y="3345"/>
                    <a:pt x="1773" y="3373"/>
                    <a:pt x="1825" y="3373"/>
                  </a:cubicBezTo>
                  <a:cubicBezTo>
                    <a:pt x="1906" y="3373"/>
                    <a:pt x="1987" y="3307"/>
                    <a:pt x="1954" y="3207"/>
                  </a:cubicBezTo>
                  <a:cubicBezTo>
                    <a:pt x="1942" y="3183"/>
                    <a:pt x="1936" y="3152"/>
                    <a:pt x="1924" y="3128"/>
                  </a:cubicBezTo>
                  <a:cubicBezTo>
                    <a:pt x="2058" y="2811"/>
                    <a:pt x="2192" y="2501"/>
                    <a:pt x="2326" y="2184"/>
                  </a:cubicBezTo>
                  <a:cubicBezTo>
                    <a:pt x="2788" y="2196"/>
                    <a:pt x="3251" y="2214"/>
                    <a:pt x="3708" y="2239"/>
                  </a:cubicBezTo>
                  <a:cubicBezTo>
                    <a:pt x="3710" y="2239"/>
                    <a:pt x="3712" y="2239"/>
                    <a:pt x="3714" y="2239"/>
                  </a:cubicBezTo>
                  <a:cubicBezTo>
                    <a:pt x="3843" y="2239"/>
                    <a:pt x="3883" y="2055"/>
                    <a:pt x="3775" y="1989"/>
                  </a:cubicBezTo>
                  <a:cubicBezTo>
                    <a:pt x="3410" y="1776"/>
                    <a:pt x="3050" y="1544"/>
                    <a:pt x="2697" y="1313"/>
                  </a:cubicBezTo>
                  <a:cubicBezTo>
                    <a:pt x="2849" y="966"/>
                    <a:pt x="2996" y="625"/>
                    <a:pt x="3142" y="277"/>
                  </a:cubicBezTo>
                  <a:cubicBezTo>
                    <a:pt x="3187" y="174"/>
                    <a:pt x="3118" y="83"/>
                    <a:pt x="3030" y="83"/>
                  </a:cubicBezTo>
                  <a:cubicBezTo>
                    <a:pt x="2999" y="83"/>
                    <a:pt x="2966" y="94"/>
                    <a:pt x="2935" y="119"/>
                  </a:cubicBezTo>
                  <a:cubicBezTo>
                    <a:pt x="2624" y="357"/>
                    <a:pt x="2313" y="600"/>
                    <a:pt x="1997" y="832"/>
                  </a:cubicBezTo>
                  <a:cubicBezTo>
                    <a:pt x="1637" y="576"/>
                    <a:pt x="1278" y="308"/>
                    <a:pt x="931" y="34"/>
                  </a:cubicBezTo>
                  <a:cubicBezTo>
                    <a:pt x="902" y="11"/>
                    <a:pt x="868" y="0"/>
                    <a:pt x="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36;p40">
              <a:extLst>
                <a:ext uri="{FF2B5EF4-FFF2-40B4-BE49-F238E27FC236}">
                  <a16:creationId xmlns:a16="http://schemas.microsoft.com/office/drawing/2014/main" id="{973C9259-3734-3464-A956-50BA78DC4FF5}"/>
                </a:ext>
              </a:extLst>
            </p:cNvPr>
            <p:cNvSpPr/>
            <p:nvPr/>
          </p:nvSpPr>
          <p:spPr>
            <a:xfrm>
              <a:off x="5279878" y="2950850"/>
              <a:ext cx="354279" cy="375093"/>
            </a:xfrm>
            <a:custGeom>
              <a:avLst/>
              <a:gdLst/>
              <a:ahLst/>
              <a:cxnLst/>
              <a:rect l="l" t="t" r="r" b="b"/>
              <a:pathLst>
                <a:path w="4874" h="5160" extrusionOk="0">
                  <a:moveTo>
                    <a:pt x="2437" y="1"/>
                  </a:moveTo>
                  <a:lnTo>
                    <a:pt x="1895" y="1536"/>
                  </a:lnTo>
                  <a:lnTo>
                    <a:pt x="537" y="1030"/>
                  </a:lnTo>
                  <a:lnTo>
                    <a:pt x="1609" y="1981"/>
                  </a:lnTo>
                  <a:lnTo>
                    <a:pt x="1" y="2395"/>
                  </a:lnTo>
                  <a:lnTo>
                    <a:pt x="1542" y="2791"/>
                  </a:lnTo>
                  <a:lnTo>
                    <a:pt x="640" y="4185"/>
                  </a:lnTo>
                  <a:lnTo>
                    <a:pt x="1932" y="3327"/>
                  </a:lnTo>
                  <a:lnTo>
                    <a:pt x="2437" y="5160"/>
                  </a:lnTo>
                  <a:lnTo>
                    <a:pt x="2937" y="3327"/>
                  </a:lnTo>
                  <a:lnTo>
                    <a:pt x="4228" y="4185"/>
                  </a:lnTo>
                  <a:lnTo>
                    <a:pt x="3332" y="2791"/>
                  </a:lnTo>
                  <a:lnTo>
                    <a:pt x="4873" y="2395"/>
                  </a:lnTo>
                  <a:lnTo>
                    <a:pt x="3259" y="1981"/>
                  </a:lnTo>
                  <a:lnTo>
                    <a:pt x="4331" y="1030"/>
                  </a:lnTo>
                  <a:lnTo>
                    <a:pt x="4331" y="1030"/>
                  </a:lnTo>
                  <a:lnTo>
                    <a:pt x="2973" y="1536"/>
                  </a:lnTo>
                  <a:lnTo>
                    <a:pt x="2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37;p40">
              <a:extLst>
                <a:ext uri="{FF2B5EF4-FFF2-40B4-BE49-F238E27FC236}">
                  <a16:creationId xmlns:a16="http://schemas.microsoft.com/office/drawing/2014/main" id="{DDA5C702-0255-1535-08CD-CDED3708B84D}"/>
                </a:ext>
              </a:extLst>
            </p:cNvPr>
            <p:cNvSpPr/>
            <p:nvPr/>
          </p:nvSpPr>
          <p:spPr>
            <a:xfrm>
              <a:off x="4940619" y="1473434"/>
              <a:ext cx="339252" cy="331223"/>
            </a:xfrm>
            <a:custGeom>
              <a:avLst/>
              <a:gdLst/>
              <a:ahLst/>
              <a:cxnLst/>
              <a:rect l="l" t="t" r="r" b="b"/>
              <a:pathLst>
                <a:path w="3454" h="3372" extrusionOk="0">
                  <a:moveTo>
                    <a:pt x="1616" y="1"/>
                  </a:moveTo>
                  <a:cubicBezTo>
                    <a:pt x="1549" y="1"/>
                    <a:pt x="1487" y="44"/>
                    <a:pt x="1493" y="131"/>
                  </a:cubicBezTo>
                  <a:cubicBezTo>
                    <a:pt x="1523" y="557"/>
                    <a:pt x="1554" y="990"/>
                    <a:pt x="1584" y="1422"/>
                  </a:cubicBezTo>
                  <a:lnTo>
                    <a:pt x="1042" y="966"/>
                  </a:lnTo>
                  <a:cubicBezTo>
                    <a:pt x="1015" y="942"/>
                    <a:pt x="985" y="932"/>
                    <a:pt x="956" y="932"/>
                  </a:cubicBezTo>
                  <a:cubicBezTo>
                    <a:pt x="848" y="932"/>
                    <a:pt x="754" y="1068"/>
                    <a:pt x="859" y="1154"/>
                  </a:cubicBezTo>
                  <a:lnTo>
                    <a:pt x="1359" y="1581"/>
                  </a:lnTo>
                  <a:cubicBezTo>
                    <a:pt x="963" y="1605"/>
                    <a:pt x="567" y="1629"/>
                    <a:pt x="171" y="1654"/>
                  </a:cubicBezTo>
                  <a:cubicBezTo>
                    <a:pt x="2" y="1660"/>
                    <a:pt x="0" y="1922"/>
                    <a:pt x="165" y="1922"/>
                  </a:cubicBezTo>
                  <a:cubicBezTo>
                    <a:pt x="167" y="1922"/>
                    <a:pt x="169" y="1922"/>
                    <a:pt x="171" y="1922"/>
                  </a:cubicBezTo>
                  <a:cubicBezTo>
                    <a:pt x="622" y="1891"/>
                    <a:pt x="1072" y="1867"/>
                    <a:pt x="1523" y="1837"/>
                  </a:cubicBezTo>
                  <a:lnTo>
                    <a:pt x="1523" y="1837"/>
                  </a:lnTo>
                  <a:cubicBezTo>
                    <a:pt x="1353" y="2007"/>
                    <a:pt x="1182" y="2172"/>
                    <a:pt x="1018" y="2342"/>
                  </a:cubicBezTo>
                  <a:cubicBezTo>
                    <a:pt x="923" y="2436"/>
                    <a:pt x="1015" y="2570"/>
                    <a:pt x="1117" y="2570"/>
                  </a:cubicBezTo>
                  <a:cubicBezTo>
                    <a:pt x="1147" y="2570"/>
                    <a:pt x="1179" y="2559"/>
                    <a:pt x="1206" y="2531"/>
                  </a:cubicBezTo>
                  <a:cubicBezTo>
                    <a:pt x="1346" y="2391"/>
                    <a:pt x="1487" y="2251"/>
                    <a:pt x="1627" y="2111"/>
                  </a:cubicBezTo>
                  <a:cubicBezTo>
                    <a:pt x="1651" y="2488"/>
                    <a:pt x="1675" y="2866"/>
                    <a:pt x="1694" y="3244"/>
                  </a:cubicBezTo>
                  <a:cubicBezTo>
                    <a:pt x="1700" y="3329"/>
                    <a:pt x="1768" y="3371"/>
                    <a:pt x="1834" y="3371"/>
                  </a:cubicBezTo>
                  <a:cubicBezTo>
                    <a:pt x="1901" y="3371"/>
                    <a:pt x="1965" y="3329"/>
                    <a:pt x="1962" y="3244"/>
                  </a:cubicBezTo>
                  <a:cubicBezTo>
                    <a:pt x="1937" y="2835"/>
                    <a:pt x="1913" y="2433"/>
                    <a:pt x="1889" y="2025"/>
                  </a:cubicBezTo>
                  <a:lnTo>
                    <a:pt x="1889" y="2025"/>
                  </a:lnTo>
                  <a:cubicBezTo>
                    <a:pt x="2059" y="2172"/>
                    <a:pt x="2236" y="2318"/>
                    <a:pt x="2406" y="2464"/>
                  </a:cubicBezTo>
                  <a:cubicBezTo>
                    <a:pt x="2433" y="2487"/>
                    <a:pt x="2463" y="2497"/>
                    <a:pt x="2492" y="2497"/>
                  </a:cubicBezTo>
                  <a:cubicBezTo>
                    <a:pt x="2600" y="2497"/>
                    <a:pt x="2696" y="2361"/>
                    <a:pt x="2595" y="2275"/>
                  </a:cubicBezTo>
                  <a:cubicBezTo>
                    <a:pt x="2406" y="2117"/>
                    <a:pt x="2224" y="1958"/>
                    <a:pt x="2035" y="1806"/>
                  </a:cubicBezTo>
                  <a:cubicBezTo>
                    <a:pt x="2449" y="1776"/>
                    <a:pt x="2869" y="1745"/>
                    <a:pt x="3283" y="1715"/>
                  </a:cubicBezTo>
                  <a:cubicBezTo>
                    <a:pt x="3450" y="1703"/>
                    <a:pt x="3454" y="1452"/>
                    <a:pt x="3295" y="1452"/>
                  </a:cubicBezTo>
                  <a:cubicBezTo>
                    <a:pt x="3291" y="1452"/>
                    <a:pt x="3287" y="1453"/>
                    <a:pt x="3283" y="1453"/>
                  </a:cubicBezTo>
                  <a:cubicBezTo>
                    <a:pt x="2924" y="1477"/>
                    <a:pt x="2571" y="1502"/>
                    <a:pt x="2211" y="1526"/>
                  </a:cubicBezTo>
                  <a:lnTo>
                    <a:pt x="2552" y="1191"/>
                  </a:lnTo>
                  <a:cubicBezTo>
                    <a:pt x="2642" y="1097"/>
                    <a:pt x="2553" y="963"/>
                    <a:pt x="2452" y="963"/>
                  </a:cubicBezTo>
                  <a:cubicBezTo>
                    <a:pt x="2422" y="963"/>
                    <a:pt x="2391" y="974"/>
                    <a:pt x="2364" y="1002"/>
                  </a:cubicBezTo>
                  <a:cubicBezTo>
                    <a:pt x="2193" y="1167"/>
                    <a:pt x="2023" y="1337"/>
                    <a:pt x="1852" y="1508"/>
                  </a:cubicBezTo>
                  <a:cubicBezTo>
                    <a:pt x="1822" y="1045"/>
                    <a:pt x="1791" y="588"/>
                    <a:pt x="1761" y="131"/>
                  </a:cubicBezTo>
                  <a:cubicBezTo>
                    <a:pt x="1754" y="45"/>
                    <a:pt x="1683" y="1"/>
                    <a:pt x="1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id="{80AB3CC2-7BCA-A862-2E9E-70EB9258CC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343" y="4955536"/>
            <a:ext cx="1969179" cy="174360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3F454B0B-F59C-07A8-8AFF-222CE7F2EB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547" y="4388057"/>
            <a:ext cx="2060627" cy="138391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09ECD5E5-366F-C59C-2B8E-00E32F5157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71" y="5709522"/>
            <a:ext cx="1332563" cy="1019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5E-6 -0.22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73731" y="958077"/>
            <a:ext cx="10858497" cy="486232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F42E0-9A31-3049-B76A-35B86816078C}"/>
              </a:ext>
            </a:extLst>
          </p:cNvPr>
          <p:cNvSpPr/>
          <p:nvPr/>
        </p:nvSpPr>
        <p:spPr>
          <a:xfrm>
            <a:off x="647483" y="2015125"/>
            <a:ext cx="10965823" cy="1200329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400" b="1" spc="67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ckwell Extra Bold" panose="02060903040505020403" pitchFamily="18" charset="0"/>
              </a:rPr>
              <a:t> </a:t>
            </a:r>
            <a:r>
              <a:rPr lang="en-US" sz="7000" b="1" spc="67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ckwell Extra Bold" panose="02060903040505020403" pitchFamily="18" charset="0"/>
              </a:rPr>
              <a:t>s t a m p s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99AEA8A8-A762-0643-83A8-B43C2B155E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8" b="99021" l="6391" r="96617">
                        <a14:foregroundMark x1="62782" y1="5874" x2="62782" y2="5874"/>
                        <a14:foregroundMark x1="54511" y1="4336" x2="54511" y2="4336"/>
                        <a14:foregroundMark x1="48496" y1="2797" x2="48496" y2="2797"/>
                        <a14:foregroundMark x1="96617" y1="37203" x2="96617" y2="40979"/>
                        <a14:foregroundMark x1="51504" y1="99021" x2="51504" y2="99021"/>
                        <a14:foregroundMark x1="6391" y1="44755" x2="6391" y2="44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0331" y="2149302"/>
            <a:ext cx="1209682" cy="1673871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AA142097-5D45-4F5A-9110-59C6D43396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33" b="95843" l="2500" r="98000">
                        <a14:foregroundMark x1="8500" y1="38337" x2="9000" y2="45266"/>
                        <a14:foregroundMark x1="10167" y1="62356" x2="6000" y2="70670"/>
                        <a14:foregroundMark x1="13500" y1="82217" x2="4167" y2="86836"/>
                        <a14:foregroundMark x1="4167" y1="86836" x2="3833" y2="87529"/>
                        <a14:foregroundMark x1="26167" y1="82217" x2="31167" y2="93533"/>
                        <a14:foregroundMark x1="31167" y1="93533" x2="35333" y2="95843"/>
                        <a14:foregroundMark x1="2500" y1="70670" x2="3167" y2="74365"/>
                        <a14:foregroundMark x1="71667" y1="3695" x2="62833" y2="18245"/>
                        <a14:foregroundMark x1="62833" y1="18245" x2="58167" y2="67206"/>
                        <a14:foregroundMark x1="53333" y1="43187" x2="52667" y2="54273"/>
                        <a14:foregroundMark x1="67833" y1="61201" x2="73000" y2="72055"/>
                        <a14:foregroundMark x1="60667" y1="62356" x2="60167" y2="64896"/>
                        <a14:foregroundMark x1="52167" y1="73441" x2="54167" y2="76905"/>
                        <a14:foregroundMark x1="95500" y1="57506" x2="91167" y2="67436"/>
                        <a14:foregroundMark x1="91167" y1="67436" x2="87833" y2="71363"/>
                        <a14:foregroundMark x1="97000" y1="55658" x2="98000" y2="64203"/>
                        <a14:foregroundMark x1="44445" y1="21776" x2="45500" y2="22633"/>
                        <a14:backgroundMark x1="44000" y1="12933" x2="42667" y2="20323"/>
                        <a14:backgroundMark x1="45500" y1="15704" x2="43833" y2="21016"/>
                        <a14:backgroundMark x1="44500" y1="21940" x2="42167" y2="1986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35506">
            <a:off x="88587" y="4408697"/>
            <a:ext cx="3559857" cy="2569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oup 12"/>
          <p:cNvGrpSpPr/>
          <p:nvPr/>
        </p:nvGrpSpPr>
        <p:grpSpPr>
          <a:xfrm>
            <a:off x="64745" y="164086"/>
            <a:ext cx="1588635" cy="1528985"/>
            <a:chOff x="2165854" y="622654"/>
            <a:chExt cx="1191476" cy="114673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13" r="15713"/>
            <a:stretch/>
          </p:blipFill>
          <p:spPr>
            <a:xfrm>
              <a:off x="2165854" y="622654"/>
              <a:ext cx="1191476" cy="114673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506119" y="961031"/>
              <a:ext cx="724448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667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2" name="Picture 91">
            <a:extLst>
              <a:ext uri="{FF2B5EF4-FFF2-40B4-BE49-F238E27FC236}">
                <a16:creationId xmlns:a16="http://schemas.microsoft.com/office/drawing/2014/main" id="{E3582A49-8EFC-200D-66E7-08E6478A04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380" y="4988360"/>
            <a:ext cx="1969179" cy="1743607"/>
          </a:xfrm>
          <a:prstGeom prst="rect">
            <a:avLst/>
          </a:prstGeom>
        </p:spPr>
      </p:pic>
      <p:pic>
        <p:nvPicPr>
          <p:cNvPr id="95" name="Picture 2" descr="Stickers GIFs - Find &amp;amp; Share on GIPHY">
            <a:hlinkClick r:id="rId13" action="ppaction://hlinksldjump"/>
            <a:extLst>
              <a:ext uri="{FF2B5EF4-FFF2-40B4-BE49-F238E27FC236}">
                <a16:creationId xmlns:a16="http://schemas.microsoft.com/office/drawing/2014/main" id="{D2367DFD-AFFE-67F0-866B-B501B7222E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386" y="5915991"/>
            <a:ext cx="1093690" cy="96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7" name="Google Shape;867;p40">
            <a:extLst>
              <a:ext uri="{FF2B5EF4-FFF2-40B4-BE49-F238E27FC236}">
                <a16:creationId xmlns:a16="http://schemas.microsoft.com/office/drawing/2014/main" id="{D61FAD7F-8D6E-4725-395A-67D804E7368D}"/>
              </a:ext>
            </a:extLst>
          </p:cNvPr>
          <p:cNvGrpSpPr/>
          <p:nvPr/>
        </p:nvGrpSpPr>
        <p:grpSpPr>
          <a:xfrm>
            <a:off x="10470765" y="-399316"/>
            <a:ext cx="4964030" cy="4749355"/>
            <a:chOff x="4084750" y="132109"/>
            <a:chExt cx="4964030" cy="4749355"/>
          </a:xfrm>
        </p:grpSpPr>
        <p:sp>
          <p:nvSpPr>
            <p:cNvPr id="98" name="Google Shape;868;p40">
              <a:extLst>
                <a:ext uri="{FF2B5EF4-FFF2-40B4-BE49-F238E27FC236}">
                  <a16:creationId xmlns:a16="http://schemas.microsoft.com/office/drawing/2014/main" id="{2AB8CEB8-A1E4-EC3C-CC37-485CB6CC589F}"/>
                </a:ext>
              </a:extLst>
            </p:cNvPr>
            <p:cNvSpPr/>
            <p:nvPr/>
          </p:nvSpPr>
          <p:spPr>
            <a:xfrm>
              <a:off x="6666025" y="2758450"/>
              <a:ext cx="2382755" cy="596224"/>
            </a:xfrm>
            <a:custGeom>
              <a:avLst/>
              <a:gdLst/>
              <a:ahLst/>
              <a:cxnLst/>
              <a:rect l="l" t="t" r="r" b="b"/>
              <a:pathLst>
                <a:path w="37814" h="9462" extrusionOk="0">
                  <a:moveTo>
                    <a:pt x="20674" y="1"/>
                  </a:moveTo>
                  <a:cubicBezTo>
                    <a:pt x="17727" y="1"/>
                    <a:pt x="13839" y="2012"/>
                    <a:pt x="12402" y="7074"/>
                  </a:cubicBezTo>
                  <a:cubicBezTo>
                    <a:pt x="12402" y="7074"/>
                    <a:pt x="12292" y="4363"/>
                    <a:pt x="9508" y="4327"/>
                  </a:cubicBezTo>
                  <a:cubicBezTo>
                    <a:pt x="9488" y="4327"/>
                    <a:pt x="9468" y="4326"/>
                    <a:pt x="9448" y="4326"/>
                  </a:cubicBezTo>
                  <a:cubicBezTo>
                    <a:pt x="6710" y="4326"/>
                    <a:pt x="5679" y="6800"/>
                    <a:pt x="5933" y="8450"/>
                  </a:cubicBezTo>
                  <a:lnTo>
                    <a:pt x="1" y="9462"/>
                  </a:lnTo>
                  <a:lnTo>
                    <a:pt x="37813" y="9462"/>
                  </a:lnTo>
                  <a:lnTo>
                    <a:pt x="32898" y="8993"/>
                  </a:lnTo>
                  <a:cubicBezTo>
                    <a:pt x="32898" y="8993"/>
                    <a:pt x="34274" y="6282"/>
                    <a:pt x="31704" y="4979"/>
                  </a:cubicBezTo>
                  <a:cubicBezTo>
                    <a:pt x="31328" y="4788"/>
                    <a:pt x="30911" y="4706"/>
                    <a:pt x="30472" y="4706"/>
                  </a:cubicBezTo>
                  <a:cubicBezTo>
                    <a:pt x="27913" y="4706"/>
                    <a:pt x="24620" y="7476"/>
                    <a:pt x="24620" y="7476"/>
                  </a:cubicBezTo>
                  <a:cubicBezTo>
                    <a:pt x="24620" y="7476"/>
                    <a:pt x="25850" y="2993"/>
                    <a:pt x="23572" y="928"/>
                  </a:cubicBezTo>
                  <a:cubicBezTo>
                    <a:pt x="22914" y="333"/>
                    <a:pt x="21872" y="1"/>
                    <a:pt x="206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99" name="Google Shape;869;p40">
              <a:extLst>
                <a:ext uri="{FF2B5EF4-FFF2-40B4-BE49-F238E27FC236}">
                  <a16:creationId xmlns:a16="http://schemas.microsoft.com/office/drawing/2014/main" id="{D3693914-4100-82E7-ED7F-1A7923005069}"/>
                </a:ext>
              </a:extLst>
            </p:cNvPr>
            <p:cNvSpPr/>
            <p:nvPr/>
          </p:nvSpPr>
          <p:spPr>
            <a:xfrm>
              <a:off x="4452025" y="3796675"/>
              <a:ext cx="2382755" cy="596224"/>
            </a:xfrm>
            <a:custGeom>
              <a:avLst/>
              <a:gdLst/>
              <a:ahLst/>
              <a:cxnLst/>
              <a:rect l="l" t="t" r="r" b="b"/>
              <a:pathLst>
                <a:path w="37814" h="9462" extrusionOk="0">
                  <a:moveTo>
                    <a:pt x="20674" y="1"/>
                  </a:moveTo>
                  <a:cubicBezTo>
                    <a:pt x="17727" y="1"/>
                    <a:pt x="13839" y="2012"/>
                    <a:pt x="12402" y="7074"/>
                  </a:cubicBezTo>
                  <a:cubicBezTo>
                    <a:pt x="12402" y="7074"/>
                    <a:pt x="12292" y="4363"/>
                    <a:pt x="9508" y="4327"/>
                  </a:cubicBezTo>
                  <a:cubicBezTo>
                    <a:pt x="9488" y="4327"/>
                    <a:pt x="9468" y="4326"/>
                    <a:pt x="9448" y="4326"/>
                  </a:cubicBezTo>
                  <a:cubicBezTo>
                    <a:pt x="6710" y="4326"/>
                    <a:pt x="5679" y="6800"/>
                    <a:pt x="5933" y="8450"/>
                  </a:cubicBezTo>
                  <a:lnTo>
                    <a:pt x="1" y="9462"/>
                  </a:lnTo>
                  <a:lnTo>
                    <a:pt x="37813" y="9462"/>
                  </a:lnTo>
                  <a:lnTo>
                    <a:pt x="32898" y="8993"/>
                  </a:lnTo>
                  <a:cubicBezTo>
                    <a:pt x="32898" y="8993"/>
                    <a:pt x="34274" y="6282"/>
                    <a:pt x="31704" y="4979"/>
                  </a:cubicBezTo>
                  <a:cubicBezTo>
                    <a:pt x="31328" y="4788"/>
                    <a:pt x="30911" y="4706"/>
                    <a:pt x="30472" y="4706"/>
                  </a:cubicBezTo>
                  <a:cubicBezTo>
                    <a:pt x="27913" y="4706"/>
                    <a:pt x="24620" y="7476"/>
                    <a:pt x="24620" y="7476"/>
                  </a:cubicBezTo>
                  <a:cubicBezTo>
                    <a:pt x="24620" y="7476"/>
                    <a:pt x="25850" y="2993"/>
                    <a:pt x="23572" y="928"/>
                  </a:cubicBezTo>
                  <a:cubicBezTo>
                    <a:pt x="22914" y="333"/>
                    <a:pt x="21872" y="1"/>
                    <a:pt x="206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0" name="Google Shape;870;p40">
              <a:extLst>
                <a:ext uri="{FF2B5EF4-FFF2-40B4-BE49-F238E27FC236}">
                  <a16:creationId xmlns:a16="http://schemas.microsoft.com/office/drawing/2014/main" id="{B476E309-DA68-2B4B-6F2F-4AB5C224E9F6}"/>
                </a:ext>
              </a:extLst>
            </p:cNvPr>
            <p:cNvSpPr/>
            <p:nvPr/>
          </p:nvSpPr>
          <p:spPr>
            <a:xfrm>
              <a:off x="4084750" y="586750"/>
              <a:ext cx="3117292" cy="780024"/>
            </a:xfrm>
            <a:custGeom>
              <a:avLst/>
              <a:gdLst/>
              <a:ahLst/>
              <a:cxnLst/>
              <a:rect l="l" t="t" r="r" b="b"/>
              <a:pathLst>
                <a:path w="37814" h="9462" extrusionOk="0">
                  <a:moveTo>
                    <a:pt x="20674" y="1"/>
                  </a:moveTo>
                  <a:cubicBezTo>
                    <a:pt x="17727" y="1"/>
                    <a:pt x="13839" y="2012"/>
                    <a:pt x="12402" y="7074"/>
                  </a:cubicBezTo>
                  <a:cubicBezTo>
                    <a:pt x="12402" y="7074"/>
                    <a:pt x="12292" y="4363"/>
                    <a:pt x="9508" y="4327"/>
                  </a:cubicBezTo>
                  <a:cubicBezTo>
                    <a:pt x="9488" y="4327"/>
                    <a:pt x="9468" y="4326"/>
                    <a:pt x="9448" y="4326"/>
                  </a:cubicBezTo>
                  <a:cubicBezTo>
                    <a:pt x="6710" y="4326"/>
                    <a:pt x="5679" y="6800"/>
                    <a:pt x="5933" y="8450"/>
                  </a:cubicBezTo>
                  <a:lnTo>
                    <a:pt x="1" y="9462"/>
                  </a:lnTo>
                  <a:lnTo>
                    <a:pt x="37813" y="9462"/>
                  </a:lnTo>
                  <a:lnTo>
                    <a:pt x="32898" y="8993"/>
                  </a:lnTo>
                  <a:cubicBezTo>
                    <a:pt x="32898" y="8993"/>
                    <a:pt x="34274" y="6282"/>
                    <a:pt x="31704" y="4979"/>
                  </a:cubicBezTo>
                  <a:cubicBezTo>
                    <a:pt x="31328" y="4788"/>
                    <a:pt x="30911" y="4706"/>
                    <a:pt x="30472" y="4706"/>
                  </a:cubicBezTo>
                  <a:cubicBezTo>
                    <a:pt x="27913" y="4706"/>
                    <a:pt x="24620" y="7476"/>
                    <a:pt x="24620" y="7476"/>
                  </a:cubicBezTo>
                  <a:cubicBezTo>
                    <a:pt x="24620" y="7476"/>
                    <a:pt x="25850" y="2993"/>
                    <a:pt x="23572" y="928"/>
                  </a:cubicBezTo>
                  <a:cubicBezTo>
                    <a:pt x="22914" y="333"/>
                    <a:pt x="21872" y="1"/>
                    <a:pt x="206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grpSp>
          <p:nvGrpSpPr>
            <p:cNvPr id="101" name="Google Shape;871;p40">
              <a:extLst>
                <a:ext uri="{FF2B5EF4-FFF2-40B4-BE49-F238E27FC236}">
                  <a16:creationId xmlns:a16="http://schemas.microsoft.com/office/drawing/2014/main" id="{E67562E9-0C07-11C7-CB0A-B1EE01B419F2}"/>
                </a:ext>
              </a:extLst>
            </p:cNvPr>
            <p:cNvGrpSpPr/>
            <p:nvPr/>
          </p:nvGrpSpPr>
          <p:grpSpPr>
            <a:xfrm>
              <a:off x="5279876" y="132109"/>
              <a:ext cx="3016388" cy="4749355"/>
              <a:chOff x="5279876" y="132109"/>
              <a:chExt cx="3016388" cy="4749355"/>
            </a:xfrm>
          </p:grpSpPr>
          <p:sp>
            <p:nvSpPr>
              <p:cNvPr id="112" name="Google Shape;872;p40">
                <a:extLst>
                  <a:ext uri="{FF2B5EF4-FFF2-40B4-BE49-F238E27FC236}">
                    <a16:creationId xmlns:a16="http://schemas.microsoft.com/office/drawing/2014/main" id="{D1EFEDE9-4685-A47B-3756-7184F1C83FCB}"/>
                  </a:ext>
                </a:extLst>
              </p:cNvPr>
              <p:cNvSpPr/>
              <p:nvPr/>
            </p:nvSpPr>
            <p:spPr>
              <a:xfrm rot="-531876">
                <a:off x="7872148" y="3650425"/>
                <a:ext cx="6047" cy="1219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23" extrusionOk="0">
                    <a:moveTo>
                      <a:pt x="37" y="1"/>
                    </a:moveTo>
                    <a:cubicBezTo>
                      <a:pt x="24" y="1"/>
                      <a:pt x="18" y="25"/>
                      <a:pt x="12" y="37"/>
                    </a:cubicBezTo>
                    <a:cubicBezTo>
                      <a:pt x="6" y="68"/>
                      <a:pt x="0" y="98"/>
                      <a:pt x="6" y="123"/>
                    </a:cubicBezTo>
                    <a:cubicBezTo>
                      <a:pt x="37" y="110"/>
                      <a:pt x="61" y="80"/>
                      <a:pt x="61" y="43"/>
                    </a:cubicBezTo>
                    <a:cubicBezTo>
                      <a:pt x="61" y="31"/>
                      <a:pt x="61" y="13"/>
                      <a:pt x="49" y="7"/>
                    </a:cubicBezTo>
                    <a:cubicBezTo>
                      <a:pt x="49" y="1"/>
                      <a:pt x="43" y="1"/>
                      <a:pt x="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3" name="Google Shape;873;p40">
                <a:extLst>
                  <a:ext uri="{FF2B5EF4-FFF2-40B4-BE49-F238E27FC236}">
                    <a16:creationId xmlns:a16="http://schemas.microsoft.com/office/drawing/2014/main" id="{240AFF22-2A81-79FA-D3CA-1F1DFBC8D02F}"/>
                  </a:ext>
                </a:extLst>
              </p:cNvPr>
              <p:cNvSpPr/>
              <p:nvPr/>
            </p:nvSpPr>
            <p:spPr>
              <a:xfrm rot="-531876">
                <a:off x="7521907" y="2782339"/>
                <a:ext cx="209548" cy="344456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3475" extrusionOk="0">
                    <a:moveTo>
                      <a:pt x="1280" y="1"/>
                    </a:moveTo>
                    <a:cubicBezTo>
                      <a:pt x="1207" y="1"/>
                      <a:pt x="893" y="837"/>
                      <a:pt x="810" y="1062"/>
                    </a:cubicBezTo>
                    <a:cubicBezTo>
                      <a:pt x="764" y="940"/>
                      <a:pt x="633" y="634"/>
                      <a:pt x="590" y="634"/>
                    </a:cubicBezTo>
                    <a:cubicBezTo>
                      <a:pt x="588" y="634"/>
                      <a:pt x="586" y="635"/>
                      <a:pt x="585" y="636"/>
                    </a:cubicBezTo>
                    <a:cubicBezTo>
                      <a:pt x="475" y="733"/>
                      <a:pt x="646" y="1300"/>
                      <a:pt x="688" y="1428"/>
                    </a:cubicBezTo>
                    <a:lnTo>
                      <a:pt x="0" y="3018"/>
                    </a:lnTo>
                    <a:cubicBezTo>
                      <a:pt x="305" y="3182"/>
                      <a:pt x="621" y="3340"/>
                      <a:pt x="950" y="3474"/>
                    </a:cubicBezTo>
                    <a:lnTo>
                      <a:pt x="1480" y="1763"/>
                    </a:lnTo>
                    <a:cubicBezTo>
                      <a:pt x="1565" y="1617"/>
                      <a:pt x="2114" y="685"/>
                      <a:pt x="2071" y="636"/>
                    </a:cubicBezTo>
                    <a:cubicBezTo>
                      <a:pt x="2068" y="633"/>
                      <a:pt x="2064" y="631"/>
                      <a:pt x="2059" y="631"/>
                    </a:cubicBezTo>
                    <a:cubicBezTo>
                      <a:pt x="1980" y="631"/>
                      <a:pt x="1639" y="1032"/>
                      <a:pt x="1639" y="1032"/>
                    </a:cubicBezTo>
                    <a:cubicBezTo>
                      <a:pt x="1639" y="1032"/>
                      <a:pt x="2034" y="246"/>
                      <a:pt x="1967" y="167"/>
                    </a:cubicBezTo>
                    <a:cubicBezTo>
                      <a:pt x="1965" y="163"/>
                      <a:pt x="1961" y="162"/>
                      <a:pt x="1956" y="162"/>
                    </a:cubicBezTo>
                    <a:cubicBezTo>
                      <a:pt x="1861" y="162"/>
                      <a:pt x="1395" y="916"/>
                      <a:pt x="1395" y="916"/>
                    </a:cubicBezTo>
                    <a:cubicBezTo>
                      <a:pt x="1395" y="916"/>
                      <a:pt x="1724" y="106"/>
                      <a:pt x="1681" y="63"/>
                    </a:cubicBezTo>
                    <a:cubicBezTo>
                      <a:pt x="1680" y="62"/>
                      <a:pt x="1679" y="62"/>
                      <a:pt x="1677" y="62"/>
                    </a:cubicBezTo>
                    <a:cubicBezTo>
                      <a:pt x="1614" y="62"/>
                      <a:pt x="1157" y="813"/>
                      <a:pt x="1157" y="813"/>
                    </a:cubicBezTo>
                    <a:cubicBezTo>
                      <a:pt x="1157" y="813"/>
                      <a:pt x="1352" y="57"/>
                      <a:pt x="1285" y="3"/>
                    </a:cubicBezTo>
                    <a:cubicBezTo>
                      <a:pt x="1284" y="1"/>
                      <a:pt x="1282" y="1"/>
                      <a:pt x="12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4" name="Google Shape;874;p40">
                <a:extLst>
                  <a:ext uri="{FF2B5EF4-FFF2-40B4-BE49-F238E27FC236}">
                    <a16:creationId xmlns:a16="http://schemas.microsoft.com/office/drawing/2014/main" id="{45298D2A-EB18-81BB-7482-D7ED7E3356FF}"/>
                  </a:ext>
                </a:extLst>
              </p:cNvPr>
              <p:cNvSpPr/>
              <p:nvPr/>
            </p:nvSpPr>
            <p:spPr>
              <a:xfrm rot="-531876">
                <a:off x="7400711" y="3062926"/>
                <a:ext cx="301932" cy="612289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6177" extrusionOk="0">
                    <a:moveTo>
                      <a:pt x="1907" y="0"/>
                    </a:moveTo>
                    <a:lnTo>
                      <a:pt x="0" y="4629"/>
                    </a:lnTo>
                    <a:lnTo>
                      <a:pt x="1145" y="6176"/>
                    </a:lnTo>
                    <a:lnTo>
                      <a:pt x="3046" y="287"/>
                    </a:lnTo>
                    <a:cubicBezTo>
                      <a:pt x="2717" y="213"/>
                      <a:pt x="2230" y="86"/>
                      <a:pt x="19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5" name="Google Shape;875;p40">
                <a:extLst>
                  <a:ext uri="{FF2B5EF4-FFF2-40B4-BE49-F238E27FC236}">
                    <a16:creationId xmlns:a16="http://schemas.microsoft.com/office/drawing/2014/main" id="{B06D12D7-103D-EC2F-10B8-32845767CFE5}"/>
                  </a:ext>
                </a:extLst>
              </p:cNvPr>
              <p:cNvSpPr/>
              <p:nvPr/>
            </p:nvSpPr>
            <p:spPr>
              <a:xfrm rot="-531876">
                <a:off x="6723672" y="2906788"/>
                <a:ext cx="210242" cy="344456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3475" extrusionOk="0">
                    <a:moveTo>
                      <a:pt x="840" y="1"/>
                    </a:moveTo>
                    <a:cubicBezTo>
                      <a:pt x="838" y="1"/>
                      <a:pt x="837" y="1"/>
                      <a:pt x="835" y="3"/>
                    </a:cubicBezTo>
                    <a:cubicBezTo>
                      <a:pt x="762" y="57"/>
                      <a:pt x="963" y="813"/>
                      <a:pt x="963" y="813"/>
                    </a:cubicBezTo>
                    <a:cubicBezTo>
                      <a:pt x="963" y="813"/>
                      <a:pt x="506" y="62"/>
                      <a:pt x="443" y="62"/>
                    </a:cubicBezTo>
                    <a:cubicBezTo>
                      <a:pt x="441" y="62"/>
                      <a:pt x="440" y="62"/>
                      <a:pt x="439" y="63"/>
                    </a:cubicBezTo>
                    <a:cubicBezTo>
                      <a:pt x="396" y="106"/>
                      <a:pt x="719" y="916"/>
                      <a:pt x="719" y="916"/>
                    </a:cubicBezTo>
                    <a:cubicBezTo>
                      <a:pt x="719" y="916"/>
                      <a:pt x="259" y="162"/>
                      <a:pt x="158" y="162"/>
                    </a:cubicBezTo>
                    <a:cubicBezTo>
                      <a:pt x="154" y="162"/>
                      <a:pt x="150" y="163"/>
                      <a:pt x="147" y="167"/>
                    </a:cubicBezTo>
                    <a:cubicBezTo>
                      <a:pt x="80" y="246"/>
                      <a:pt x="476" y="1032"/>
                      <a:pt x="476" y="1032"/>
                    </a:cubicBezTo>
                    <a:cubicBezTo>
                      <a:pt x="476" y="1032"/>
                      <a:pt x="135" y="631"/>
                      <a:pt x="60" y="631"/>
                    </a:cubicBezTo>
                    <a:cubicBezTo>
                      <a:pt x="55" y="631"/>
                      <a:pt x="52" y="633"/>
                      <a:pt x="49" y="636"/>
                    </a:cubicBezTo>
                    <a:cubicBezTo>
                      <a:pt x="0" y="685"/>
                      <a:pt x="549" y="1617"/>
                      <a:pt x="634" y="1763"/>
                    </a:cubicBezTo>
                    <a:lnTo>
                      <a:pt x="1170" y="3474"/>
                    </a:lnTo>
                    <a:cubicBezTo>
                      <a:pt x="1493" y="3340"/>
                      <a:pt x="1809" y="3182"/>
                      <a:pt x="2120" y="3018"/>
                    </a:cubicBezTo>
                    <a:lnTo>
                      <a:pt x="1432" y="1428"/>
                    </a:lnTo>
                    <a:cubicBezTo>
                      <a:pt x="1468" y="1300"/>
                      <a:pt x="1645" y="733"/>
                      <a:pt x="1535" y="636"/>
                    </a:cubicBezTo>
                    <a:cubicBezTo>
                      <a:pt x="1533" y="635"/>
                      <a:pt x="1531" y="634"/>
                      <a:pt x="1529" y="634"/>
                    </a:cubicBezTo>
                    <a:cubicBezTo>
                      <a:pt x="1481" y="634"/>
                      <a:pt x="1356" y="940"/>
                      <a:pt x="1304" y="1062"/>
                    </a:cubicBezTo>
                    <a:cubicBezTo>
                      <a:pt x="1221" y="837"/>
                      <a:pt x="913" y="1"/>
                      <a:pt x="8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6" name="Google Shape;876;p40">
                <a:extLst>
                  <a:ext uri="{FF2B5EF4-FFF2-40B4-BE49-F238E27FC236}">
                    <a16:creationId xmlns:a16="http://schemas.microsoft.com/office/drawing/2014/main" id="{AC61096B-107A-67DE-207E-A7D2C019209B}"/>
                  </a:ext>
                </a:extLst>
              </p:cNvPr>
              <p:cNvSpPr/>
              <p:nvPr/>
            </p:nvSpPr>
            <p:spPr>
              <a:xfrm rot="-531876">
                <a:off x="6875739" y="3144807"/>
                <a:ext cx="301932" cy="612289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6177" extrusionOk="0">
                    <a:moveTo>
                      <a:pt x="1139" y="0"/>
                    </a:moveTo>
                    <a:cubicBezTo>
                      <a:pt x="810" y="86"/>
                      <a:pt x="323" y="213"/>
                      <a:pt x="0" y="287"/>
                    </a:cubicBezTo>
                    <a:lnTo>
                      <a:pt x="1895" y="6176"/>
                    </a:lnTo>
                    <a:lnTo>
                      <a:pt x="3046" y="4629"/>
                    </a:lnTo>
                    <a:lnTo>
                      <a:pt x="113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7" name="Google Shape;877;p40">
                <a:extLst>
                  <a:ext uri="{FF2B5EF4-FFF2-40B4-BE49-F238E27FC236}">
                    <a16:creationId xmlns:a16="http://schemas.microsoft.com/office/drawing/2014/main" id="{7FB89986-A789-2A58-2D4E-578E2843C60A}"/>
                  </a:ext>
                </a:extLst>
              </p:cNvPr>
              <p:cNvSpPr/>
              <p:nvPr/>
            </p:nvSpPr>
            <p:spPr>
              <a:xfrm rot="-531876">
                <a:off x="7191000" y="3557476"/>
                <a:ext cx="251874" cy="56302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568" extrusionOk="0">
                    <a:moveTo>
                      <a:pt x="189" y="1"/>
                    </a:moveTo>
                    <a:cubicBezTo>
                      <a:pt x="134" y="25"/>
                      <a:pt x="67" y="50"/>
                      <a:pt x="0" y="74"/>
                    </a:cubicBezTo>
                    <a:cubicBezTo>
                      <a:pt x="6" y="86"/>
                      <a:pt x="18" y="92"/>
                      <a:pt x="18" y="98"/>
                    </a:cubicBezTo>
                    <a:cubicBezTo>
                      <a:pt x="360" y="391"/>
                      <a:pt x="798" y="567"/>
                      <a:pt x="1273" y="567"/>
                    </a:cubicBezTo>
                    <a:cubicBezTo>
                      <a:pt x="1748" y="567"/>
                      <a:pt x="2181" y="397"/>
                      <a:pt x="2516" y="111"/>
                    </a:cubicBezTo>
                    <a:cubicBezTo>
                      <a:pt x="2522" y="98"/>
                      <a:pt x="2534" y="92"/>
                      <a:pt x="2540" y="80"/>
                    </a:cubicBezTo>
                    <a:cubicBezTo>
                      <a:pt x="2473" y="56"/>
                      <a:pt x="2412" y="25"/>
                      <a:pt x="2351" y="7"/>
                    </a:cubicBezTo>
                    <a:cubicBezTo>
                      <a:pt x="2065" y="251"/>
                      <a:pt x="1687" y="403"/>
                      <a:pt x="1273" y="403"/>
                    </a:cubicBezTo>
                    <a:cubicBezTo>
                      <a:pt x="859" y="403"/>
                      <a:pt x="481" y="251"/>
                      <a:pt x="189" y="1"/>
                    </a:cubicBezTo>
                    <a:close/>
                  </a:path>
                </a:pathLst>
              </a:custGeom>
              <a:solidFill>
                <a:srgbClr val="235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8" name="Google Shape;878;p40">
                <a:extLst>
                  <a:ext uri="{FF2B5EF4-FFF2-40B4-BE49-F238E27FC236}">
                    <a16:creationId xmlns:a16="http://schemas.microsoft.com/office/drawing/2014/main" id="{BC8571BF-6695-2BC9-0A67-28914309E16D}"/>
                  </a:ext>
                </a:extLst>
              </p:cNvPr>
              <p:cNvSpPr/>
              <p:nvPr/>
            </p:nvSpPr>
            <p:spPr>
              <a:xfrm rot="-531876">
                <a:off x="7165002" y="3489061"/>
                <a:ext cx="294795" cy="139467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407" extrusionOk="0">
                    <a:moveTo>
                      <a:pt x="659" y="1"/>
                    </a:moveTo>
                    <a:lnTo>
                      <a:pt x="659" y="591"/>
                    </a:lnTo>
                    <a:cubicBezTo>
                      <a:pt x="659" y="591"/>
                      <a:pt x="348" y="719"/>
                      <a:pt x="1" y="865"/>
                    </a:cubicBezTo>
                    <a:cubicBezTo>
                      <a:pt x="165" y="1012"/>
                      <a:pt x="324" y="1170"/>
                      <a:pt x="519" y="1274"/>
                    </a:cubicBezTo>
                    <a:cubicBezTo>
                      <a:pt x="707" y="1370"/>
                      <a:pt x="908" y="1406"/>
                      <a:pt x="1113" y="1406"/>
                    </a:cubicBezTo>
                    <a:cubicBezTo>
                      <a:pt x="1466" y="1406"/>
                      <a:pt x="1830" y="1299"/>
                      <a:pt x="2157" y="1207"/>
                    </a:cubicBezTo>
                    <a:cubicBezTo>
                      <a:pt x="2364" y="1146"/>
                      <a:pt x="2577" y="1079"/>
                      <a:pt x="2772" y="981"/>
                    </a:cubicBezTo>
                    <a:cubicBezTo>
                      <a:pt x="2839" y="945"/>
                      <a:pt x="2906" y="908"/>
                      <a:pt x="2973" y="865"/>
                    </a:cubicBezTo>
                    <a:cubicBezTo>
                      <a:pt x="2626" y="719"/>
                      <a:pt x="2309" y="591"/>
                      <a:pt x="2309" y="591"/>
                    </a:cubicBezTo>
                    <a:lnTo>
                      <a:pt x="230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9" name="Google Shape;879;p40">
                <a:extLst>
                  <a:ext uri="{FF2B5EF4-FFF2-40B4-BE49-F238E27FC236}">
                    <a16:creationId xmlns:a16="http://schemas.microsoft.com/office/drawing/2014/main" id="{FC712BD4-C6C0-437E-1266-8443694F6AC6}"/>
                  </a:ext>
                </a:extLst>
              </p:cNvPr>
              <p:cNvSpPr/>
              <p:nvPr/>
            </p:nvSpPr>
            <p:spPr>
              <a:xfrm rot="-531876">
                <a:off x="7107112" y="3554622"/>
                <a:ext cx="494034" cy="543497"/>
              </a:xfrm>
              <a:custGeom>
                <a:avLst/>
                <a:gdLst/>
                <a:ahLst/>
                <a:cxnLst/>
                <a:rect l="l" t="t" r="r" b="b"/>
                <a:pathLst>
                  <a:path w="4984" h="5483" extrusionOk="0">
                    <a:moveTo>
                      <a:pt x="1414" y="1"/>
                    </a:moveTo>
                    <a:cubicBezTo>
                      <a:pt x="988" y="171"/>
                      <a:pt x="141" y="525"/>
                      <a:pt x="80" y="634"/>
                    </a:cubicBezTo>
                    <a:cubicBezTo>
                      <a:pt x="1" y="774"/>
                      <a:pt x="628" y="4131"/>
                      <a:pt x="671" y="4252"/>
                    </a:cubicBezTo>
                    <a:cubicBezTo>
                      <a:pt x="714" y="4374"/>
                      <a:pt x="1706" y="5440"/>
                      <a:pt x="2492" y="5483"/>
                    </a:cubicBezTo>
                    <a:cubicBezTo>
                      <a:pt x="3272" y="5440"/>
                      <a:pt x="4271" y="4374"/>
                      <a:pt x="4307" y="4252"/>
                    </a:cubicBezTo>
                    <a:cubicBezTo>
                      <a:pt x="4350" y="4131"/>
                      <a:pt x="4983" y="774"/>
                      <a:pt x="4898" y="634"/>
                    </a:cubicBezTo>
                    <a:cubicBezTo>
                      <a:pt x="4843" y="531"/>
                      <a:pt x="4009" y="178"/>
                      <a:pt x="3576" y="7"/>
                    </a:cubicBezTo>
                    <a:cubicBezTo>
                      <a:pt x="3290" y="251"/>
                      <a:pt x="2912" y="403"/>
                      <a:pt x="2498" y="403"/>
                    </a:cubicBezTo>
                    <a:cubicBezTo>
                      <a:pt x="2084" y="403"/>
                      <a:pt x="1706" y="251"/>
                      <a:pt x="14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0" name="Google Shape;880;p40">
                <a:extLst>
                  <a:ext uri="{FF2B5EF4-FFF2-40B4-BE49-F238E27FC236}">
                    <a16:creationId xmlns:a16="http://schemas.microsoft.com/office/drawing/2014/main" id="{D17B217B-9941-D2D3-AC11-AF5FD1C1B511}"/>
                  </a:ext>
                </a:extLst>
              </p:cNvPr>
              <p:cNvSpPr/>
              <p:nvPr/>
            </p:nvSpPr>
            <p:spPr>
              <a:xfrm rot="-531876">
                <a:off x="7537884" y="3185984"/>
                <a:ext cx="106360" cy="11151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125" extrusionOk="0">
                    <a:moveTo>
                      <a:pt x="402" y="1"/>
                    </a:moveTo>
                    <a:cubicBezTo>
                      <a:pt x="146" y="1"/>
                      <a:pt x="44" y="327"/>
                      <a:pt x="44" y="327"/>
                    </a:cubicBezTo>
                    <a:lnTo>
                      <a:pt x="1" y="1125"/>
                    </a:lnTo>
                    <a:cubicBezTo>
                      <a:pt x="823" y="1125"/>
                      <a:pt x="1073" y="369"/>
                      <a:pt x="640" y="83"/>
                    </a:cubicBezTo>
                    <a:cubicBezTo>
                      <a:pt x="549" y="24"/>
                      <a:pt x="470" y="1"/>
                      <a:pt x="4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1" name="Google Shape;881;p40">
                <a:extLst>
                  <a:ext uri="{FF2B5EF4-FFF2-40B4-BE49-F238E27FC236}">
                    <a16:creationId xmlns:a16="http://schemas.microsoft.com/office/drawing/2014/main" id="{161799F2-16D6-EB69-F4DD-D4A2A2081693}"/>
                  </a:ext>
                </a:extLst>
              </p:cNvPr>
              <p:cNvSpPr/>
              <p:nvPr/>
            </p:nvSpPr>
            <p:spPr>
              <a:xfrm rot="-531876">
                <a:off x="6910958" y="3283814"/>
                <a:ext cx="105765" cy="11151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1125" extrusionOk="0">
                    <a:moveTo>
                      <a:pt x="672" y="1"/>
                    </a:moveTo>
                    <a:cubicBezTo>
                      <a:pt x="603" y="1"/>
                      <a:pt x="524" y="24"/>
                      <a:pt x="433" y="83"/>
                    </a:cubicBezTo>
                    <a:cubicBezTo>
                      <a:pt x="0" y="369"/>
                      <a:pt x="250" y="1125"/>
                      <a:pt x="1066" y="1125"/>
                    </a:cubicBezTo>
                    <a:lnTo>
                      <a:pt x="1030" y="327"/>
                    </a:lnTo>
                    <a:cubicBezTo>
                      <a:pt x="1030" y="327"/>
                      <a:pt x="927" y="1"/>
                      <a:pt x="6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2" name="Google Shape;882;p40">
                <a:extLst>
                  <a:ext uri="{FF2B5EF4-FFF2-40B4-BE49-F238E27FC236}">
                    <a16:creationId xmlns:a16="http://schemas.microsoft.com/office/drawing/2014/main" id="{67635267-69DE-00ED-4014-2F39DDB89799}"/>
                  </a:ext>
                </a:extLst>
              </p:cNvPr>
              <p:cNvSpPr/>
              <p:nvPr/>
            </p:nvSpPr>
            <p:spPr>
              <a:xfrm rot="-531876">
                <a:off x="6970677" y="3064657"/>
                <a:ext cx="611694" cy="437633"/>
              </a:xfrm>
              <a:custGeom>
                <a:avLst/>
                <a:gdLst/>
                <a:ahLst/>
                <a:cxnLst/>
                <a:rect l="l" t="t" r="r" b="b"/>
                <a:pathLst>
                  <a:path w="6171" h="4415" extrusionOk="0">
                    <a:moveTo>
                      <a:pt x="2976" y="0"/>
                    </a:moveTo>
                    <a:cubicBezTo>
                      <a:pt x="2768" y="0"/>
                      <a:pt x="2561" y="17"/>
                      <a:pt x="2357" y="53"/>
                    </a:cubicBezTo>
                    <a:cubicBezTo>
                      <a:pt x="1669" y="169"/>
                      <a:pt x="688" y="540"/>
                      <a:pt x="420" y="1783"/>
                    </a:cubicBezTo>
                    <a:cubicBezTo>
                      <a:pt x="0" y="3720"/>
                      <a:pt x="1620" y="4414"/>
                      <a:pt x="3076" y="4414"/>
                    </a:cubicBezTo>
                    <a:lnTo>
                      <a:pt x="3088" y="4414"/>
                    </a:lnTo>
                    <a:cubicBezTo>
                      <a:pt x="4544" y="4414"/>
                      <a:pt x="6170" y="3720"/>
                      <a:pt x="5750" y="1783"/>
                    </a:cubicBezTo>
                    <a:cubicBezTo>
                      <a:pt x="5464" y="473"/>
                      <a:pt x="4270" y="126"/>
                      <a:pt x="3508" y="35"/>
                    </a:cubicBezTo>
                    <a:cubicBezTo>
                      <a:pt x="3332" y="12"/>
                      <a:pt x="3154" y="0"/>
                      <a:pt x="29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3" name="Google Shape;883;p40">
                <a:extLst>
                  <a:ext uri="{FF2B5EF4-FFF2-40B4-BE49-F238E27FC236}">
                    <a16:creationId xmlns:a16="http://schemas.microsoft.com/office/drawing/2014/main" id="{A966BA30-1A89-D19F-E2D0-2A905ADF9782}"/>
                  </a:ext>
                </a:extLst>
              </p:cNvPr>
              <p:cNvSpPr/>
              <p:nvPr/>
            </p:nvSpPr>
            <p:spPr>
              <a:xfrm rot="-531876">
                <a:off x="6989552" y="3066006"/>
                <a:ext cx="539235" cy="213017"/>
              </a:xfrm>
              <a:custGeom>
                <a:avLst/>
                <a:gdLst/>
                <a:ahLst/>
                <a:cxnLst/>
                <a:rect l="l" t="t" r="r" b="b"/>
                <a:pathLst>
                  <a:path w="5440" h="2149" extrusionOk="0">
                    <a:moveTo>
                      <a:pt x="2611" y="0"/>
                    </a:moveTo>
                    <a:cubicBezTo>
                      <a:pt x="2403" y="0"/>
                      <a:pt x="2196" y="17"/>
                      <a:pt x="1992" y="53"/>
                    </a:cubicBezTo>
                    <a:cubicBezTo>
                      <a:pt x="1304" y="169"/>
                      <a:pt x="323" y="540"/>
                      <a:pt x="55" y="1783"/>
                    </a:cubicBezTo>
                    <a:cubicBezTo>
                      <a:pt x="31" y="1911"/>
                      <a:pt x="13" y="2033"/>
                      <a:pt x="1" y="2148"/>
                    </a:cubicBezTo>
                    <a:cubicBezTo>
                      <a:pt x="329" y="1009"/>
                      <a:pt x="1280" y="650"/>
                      <a:pt x="1962" y="534"/>
                    </a:cubicBezTo>
                    <a:cubicBezTo>
                      <a:pt x="2175" y="498"/>
                      <a:pt x="2391" y="481"/>
                      <a:pt x="2606" y="481"/>
                    </a:cubicBezTo>
                    <a:cubicBezTo>
                      <a:pt x="2790" y="481"/>
                      <a:pt x="2973" y="494"/>
                      <a:pt x="3156" y="516"/>
                    </a:cubicBezTo>
                    <a:cubicBezTo>
                      <a:pt x="3911" y="607"/>
                      <a:pt x="5074" y="942"/>
                      <a:pt x="5440" y="2148"/>
                    </a:cubicBezTo>
                    <a:cubicBezTo>
                      <a:pt x="5428" y="2033"/>
                      <a:pt x="5409" y="1911"/>
                      <a:pt x="5385" y="1783"/>
                    </a:cubicBezTo>
                    <a:cubicBezTo>
                      <a:pt x="5099" y="473"/>
                      <a:pt x="3905" y="126"/>
                      <a:pt x="3143" y="35"/>
                    </a:cubicBezTo>
                    <a:cubicBezTo>
                      <a:pt x="2967" y="12"/>
                      <a:pt x="2789" y="0"/>
                      <a:pt x="26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4" name="Google Shape;884;p40">
                <a:extLst>
                  <a:ext uri="{FF2B5EF4-FFF2-40B4-BE49-F238E27FC236}">
                    <a16:creationId xmlns:a16="http://schemas.microsoft.com/office/drawing/2014/main" id="{CF8A8766-6446-61FD-65D9-494FCA0C1E60}"/>
                  </a:ext>
                </a:extLst>
              </p:cNvPr>
              <p:cNvSpPr/>
              <p:nvPr/>
            </p:nvSpPr>
            <p:spPr>
              <a:xfrm rot="-531876">
                <a:off x="7088157" y="2962434"/>
                <a:ext cx="309168" cy="181793"/>
              </a:xfrm>
              <a:custGeom>
                <a:avLst/>
                <a:gdLst/>
                <a:ahLst/>
                <a:cxnLst/>
                <a:rect l="l" t="t" r="r" b="b"/>
                <a:pathLst>
                  <a:path w="3119" h="1834" extrusionOk="0">
                    <a:moveTo>
                      <a:pt x="1198" y="0"/>
                    </a:moveTo>
                    <a:cubicBezTo>
                      <a:pt x="1176" y="0"/>
                      <a:pt x="1152" y="6"/>
                      <a:pt x="1127" y="19"/>
                    </a:cubicBezTo>
                    <a:cubicBezTo>
                      <a:pt x="774" y="195"/>
                      <a:pt x="1115" y="1066"/>
                      <a:pt x="1115" y="1066"/>
                    </a:cubicBezTo>
                    <a:cubicBezTo>
                      <a:pt x="1115" y="1066"/>
                      <a:pt x="915" y="575"/>
                      <a:pt x="743" y="575"/>
                    </a:cubicBezTo>
                    <a:cubicBezTo>
                      <a:pt x="718" y="575"/>
                      <a:pt x="693" y="586"/>
                      <a:pt x="670" y="610"/>
                    </a:cubicBezTo>
                    <a:cubicBezTo>
                      <a:pt x="554" y="719"/>
                      <a:pt x="652" y="951"/>
                      <a:pt x="743" y="1121"/>
                    </a:cubicBezTo>
                    <a:cubicBezTo>
                      <a:pt x="512" y="1164"/>
                      <a:pt x="250" y="1237"/>
                      <a:pt x="0" y="1365"/>
                    </a:cubicBezTo>
                    <a:cubicBezTo>
                      <a:pt x="305" y="1645"/>
                      <a:pt x="908" y="1834"/>
                      <a:pt x="1596" y="1834"/>
                    </a:cubicBezTo>
                    <a:cubicBezTo>
                      <a:pt x="2236" y="1834"/>
                      <a:pt x="2796" y="1676"/>
                      <a:pt x="3119" y="1426"/>
                    </a:cubicBezTo>
                    <a:cubicBezTo>
                      <a:pt x="2875" y="1304"/>
                      <a:pt x="2625" y="1219"/>
                      <a:pt x="2388" y="1164"/>
                    </a:cubicBezTo>
                    <a:cubicBezTo>
                      <a:pt x="2449" y="963"/>
                      <a:pt x="2516" y="652"/>
                      <a:pt x="2376" y="604"/>
                    </a:cubicBezTo>
                    <a:cubicBezTo>
                      <a:pt x="2362" y="599"/>
                      <a:pt x="2349" y="596"/>
                      <a:pt x="2336" y="596"/>
                    </a:cubicBezTo>
                    <a:cubicBezTo>
                      <a:pt x="2148" y="596"/>
                      <a:pt x="1967" y="1045"/>
                      <a:pt x="1955" y="1091"/>
                    </a:cubicBezTo>
                    <a:lnTo>
                      <a:pt x="1949" y="1091"/>
                    </a:lnTo>
                    <a:cubicBezTo>
                      <a:pt x="1968" y="1042"/>
                      <a:pt x="2229" y="250"/>
                      <a:pt x="1949" y="141"/>
                    </a:cubicBezTo>
                    <a:cubicBezTo>
                      <a:pt x="1933" y="133"/>
                      <a:pt x="1916" y="130"/>
                      <a:pt x="1901" y="130"/>
                    </a:cubicBezTo>
                    <a:cubicBezTo>
                      <a:pt x="1647" y="130"/>
                      <a:pt x="1523" y="999"/>
                      <a:pt x="1523" y="999"/>
                    </a:cubicBezTo>
                    <a:cubicBezTo>
                      <a:pt x="1523" y="999"/>
                      <a:pt x="1486" y="0"/>
                      <a:pt x="1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5" name="Google Shape;885;p40">
                <a:extLst>
                  <a:ext uri="{FF2B5EF4-FFF2-40B4-BE49-F238E27FC236}">
                    <a16:creationId xmlns:a16="http://schemas.microsoft.com/office/drawing/2014/main" id="{F25BC161-62C1-56F4-639C-3EDC0CB44004}"/>
                  </a:ext>
                </a:extLst>
              </p:cNvPr>
              <p:cNvSpPr/>
              <p:nvPr/>
            </p:nvSpPr>
            <p:spPr>
              <a:xfrm rot="-531876">
                <a:off x="7242055" y="3252969"/>
                <a:ext cx="64629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342" extrusionOk="0">
                    <a:moveTo>
                      <a:pt x="323" y="1"/>
                    </a:moveTo>
                    <a:cubicBezTo>
                      <a:pt x="146" y="1"/>
                      <a:pt x="0" y="147"/>
                      <a:pt x="0" y="330"/>
                    </a:cubicBezTo>
                    <a:cubicBezTo>
                      <a:pt x="0" y="336"/>
                      <a:pt x="6" y="342"/>
                      <a:pt x="12" y="342"/>
                    </a:cubicBezTo>
                    <a:cubicBezTo>
                      <a:pt x="19" y="342"/>
                      <a:pt x="25" y="336"/>
                      <a:pt x="25" y="330"/>
                    </a:cubicBezTo>
                    <a:cubicBezTo>
                      <a:pt x="25" y="159"/>
                      <a:pt x="159" y="25"/>
                      <a:pt x="323" y="25"/>
                    </a:cubicBezTo>
                    <a:cubicBezTo>
                      <a:pt x="494" y="25"/>
                      <a:pt x="628" y="159"/>
                      <a:pt x="628" y="330"/>
                    </a:cubicBezTo>
                    <a:cubicBezTo>
                      <a:pt x="628" y="336"/>
                      <a:pt x="634" y="342"/>
                      <a:pt x="640" y="342"/>
                    </a:cubicBezTo>
                    <a:cubicBezTo>
                      <a:pt x="646" y="342"/>
                      <a:pt x="652" y="336"/>
                      <a:pt x="652" y="330"/>
                    </a:cubicBezTo>
                    <a:cubicBezTo>
                      <a:pt x="652" y="147"/>
                      <a:pt x="506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6" name="Google Shape;886;p40">
                <a:extLst>
                  <a:ext uri="{FF2B5EF4-FFF2-40B4-BE49-F238E27FC236}">
                    <a16:creationId xmlns:a16="http://schemas.microsoft.com/office/drawing/2014/main" id="{788BFA0A-7F4C-1A2C-5436-3A02111935BD}"/>
                  </a:ext>
                </a:extLst>
              </p:cNvPr>
              <p:cNvSpPr/>
              <p:nvPr/>
            </p:nvSpPr>
            <p:spPr>
              <a:xfrm rot="-531876">
                <a:off x="7276515" y="3336159"/>
                <a:ext cx="27259" cy="45994"/>
              </a:xfrm>
              <a:custGeom>
                <a:avLst/>
                <a:gdLst/>
                <a:ahLst/>
                <a:cxnLst/>
                <a:rect l="l" t="t" r="r" b="b"/>
                <a:pathLst>
                  <a:path w="275" h="464" extrusionOk="0">
                    <a:moveTo>
                      <a:pt x="134" y="0"/>
                    </a:moveTo>
                    <a:cubicBezTo>
                      <a:pt x="61" y="0"/>
                      <a:pt x="0" y="104"/>
                      <a:pt x="0" y="232"/>
                    </a:cubicBezTo>
                    <a:cubicBezTo>
                      <a:pt x="0" y="360"/>
                      <a:pt x="61" y="463"/>
                      <a:pt x="134" y="463"/>
                    </a:cubicBezTo>
                    <a:cubicBezTo>
                      <a:pt x="214" y="463"/>
                      <a:pt x="274" y="360"/>
                      <a:pt x="274" y="232"/>
                    </a:cubicBezTo>
                    <a:cubicBezTo>
                      <a:pt x="274" y="104"/>
                      <a:pt x="214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7" name="Google Shape;887;p40">
                <a:extLst>
                  <a:ext uri="{FF2B5EF4-FFF2-40B4-BE49-F238E27FC236}">
                    <a16:creationId xmlns:a16="http://schemas.microsoft.com/office/drawing/2014/main" id="{6FEA49FA-5509-0A5B-9C15-D960894D3ABD}"/>
                  </a:ext>
                </a:extLst>
              </p:cNvPr>
              <p:cNvSpPr/>
              <p:nvPr/>
            </p:nvSpPr>
            <p:spPr>
              <a:xfrm rot="-531876">
                <a:off x="7033809" y="3367352"/>
                <a:ext cx="135304" cy="138377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396" extrusionOk="0">
                    <a:moveTo>
                      <a:pt x="457" y="1"/>
                    </a:moveTo>
                    <a:cubicBezTo>
                      <a:pt x="293" y="1"/>
                      <a:pt x="134" y="43"/>
                      <a:pt x="0" y="128"/>
                    </a:cubicBezTo>
                    <a:cubicBezTo>
                      <a:pt x="165" y="756"/>
                      <a:pt x="634" y="1158"/>
                      <a:pt x="1219" y="1395"/>
                    </a:cubicBezTo>
                    <a:cubicBezTo>
                      <a:pt x="1310" y="1255"/>
                      <a:pt x="1365" y="1085"/>
                      <a:pt x="1365" y="902"/>
                    </a:cubicBezTo>
                    <a:cubicBezTo>
                      <a:pt x="1365" y="403"/>
                      <a:pt x="957" y="1"/>
                      <a:pt x="4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8" name="Google Shape;888;p40">
                <a:extLst>
                  <a:ext uri="{FF2B5EF4-FFF2-40B4-BE49-F238E27FC236}">
                    <a16:creationId xmlns:a16="http://schemas.microsoft.com/office/drawing/2014/main" id="{2F3525E4-F29F-43FA-6F3F-1274EDFCF626}"/>
                  </a:ext>
                </a:extLst>
              </p:cNvPr>
              <p:cNvSpPr/>
              <p:nvPr/>
            </p:nvSpPr>
            <p:spPr>
              <a:xfrm rot="-531876">
                <a:off x="7068283" y="3219066"/>
                <a:ext cx="134214" cy="133520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347" extrusionOk="0">
                    <a:moveTo>
                      <a:pt x="677" y="0"/>
                    </a:moveTo>
                    <a:cubicBezTo>
                      <a:pt x="306" y="0"/>
                      <a:pt x="1" y="305"/>
                      <a:pt x="1" y="676"/>
                    </a:cubicBezTo>
                    <a:cubicBezTo>
                      <a:pt x="1" y="1048"/>
                      <a:pt x="306" y="1346"/>
                      <a:pt x="677" y="1346"/>
                    </a:cubicBezTo>
                    <a:cubicBezTo>
                      <a:pt x="1049" y="1346"/>
                      <a:pt x="1353" y="1048"/>
                      <a:pt x="1353" y="676"/>
                    </a:cubicBezTo>
                    <a:cubicBezTo>
                      <a:pt x="1353" y="305"/>
                      <a:pt x="1049" y="0"/>
                      <a:pt x="6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9" name="Google Shape;889;p40">
                <a:extLst>
                  <a:ext uri="{FF2B5EF4-FFF2-40B4-BE49-F238E27FC236}">
                    <a16:creationId xmlns:a16="http://schemas.microsoft.com/office/drawing/2014/main" id="{D9F1DB08-CBA7-7552-B629-E0685578E214}"/>
                  </a:ext>
                </a:extLst>
              </p:cNvPr>
              <p:cNvSpPr/>
              <p:nvPr/>
            </p:nvSpPr>
            <p:spPr>
              <a:xfrm rot="-531876">
                <a:off x="7092463" y="3243154"/>
                <a:ext cx="85841" cy="85247"/>
              </a:xfrm>
              <a:custGeom>
                <a:avLst/>
                <a:gdLst/>
                <a:ahLst/>
                <a:cxnLst/>
                <a:rect l="l" t="t" r="r" b="b"/>
                <a:pathLst>
                  <a:path w="866" h="860" extrusionOk="0">
                    <a:moveTo>
                      <a:pt x="433" y="1"/>
                    </a:moveTo>
                    <a:cubicBezTo>
                      <a:pt x="196" y="1"/>
                      <a:pt x="1" y="196"/>
                      <a:pt x="1" y="433"/>
                    </a:cubicBezTo>
                    <a:cubicBezTo>
                      <a:pt x="1" y="671"/>
                      <a:pt x="196" y="860"/>
                      <a:pt x="433" y="860"/>
                    </a:cubicBezTo>
                    <a:cubicBezTo>
                      <a:pt x="671" y="860"/>
                      <a:pt x="866" y="671"/>
                      <a:pt x="866" y="433"/>
                    </a:cubicBezTo>
                    <a:cubicBezTo>
                      <a:pt x="866" y="196"/>
                      <a:pt x="671" y="1"/>
                      <a:pt x="4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0" name="Google Shape;890;p40">
                <a:extLst>
                  <a:ext uri="{FF2B5EF4-FFF2-40B4-BE49-F238E27FC236}">
                    <a16:creationId xmlns:a16="http://schemas.microsoft.com/office/drawing/2014/main" id="{462C1A7B-D7B1-D1B8-4EAD-E446C5687919}"/>
                  </a:ext>
                </a:extLst>
              </p:cNvPr>
              <p:cNvSpPr/>
              <p:nvPr/>
            </p:nvSpPr>
            <p:spPr>
              <a:xfrm rot="-531876">
                <a:off x="7070658" y="3319277"/>
                <a:ext cx="123806" cy="41533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419" extrusionOk="0">
                    <a:moveTo>
                      <a:pt x="412" y="0"/>
                    </a:moveTo>
                    <a:cubicBezTo>
                      <a:pt x="176" y="0"/>
                      <a:pt x="0" y="54"/>
                      <a:pt x="0" y="54"/>
                    </a:cubicBezTo>
                    <a:cubicBezTo>
                      <a:pt x="213" y="345"/>
                      <a:pt x="519" y="419"/>
                      <a:pt x="775" y="419"/>
                    </a:cubicBezTo>
                    <a:cubicBezTo>
                      <a:pt x="1038" y="419"/>
                      <a:pt x="1249" y="340"/>
                      <a:pt x="1249" y="340"/>
                    </a:cubicBezTo>
                    <a:cubicBezTo>
                      <a:pt x="1003" y="66"/>
                      <a:pt x="671" y="0"/>
                      <a:pt x="412" y="0"/>
                    </a:cubicBezTo>
                    <a:close/>
                  </a:path>
                </a:pathLst>
              </a:custGeom>
              <a:solidFill>
                <a:srgbClr val="895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1" name="Google Shape;891;p40">
                <a:extLst>
                  <a:ext uri="{FF2B5EF4-FFF2-40B4-BE49-F238E27FC236}">
                    <a16:creationId xmlns:a16="http://schemas.microsoft.com/office/drawing/2014/main" id="{FEDF07AF-DF2A-38B3-39BF-7C4D5A116C17}"/>
                  </a:ext>
                </a:extLst>
              </p:cNvPr>
              <p:cNvSpPr/>
              <p:nvPr/>
            </p:nvSpPr>
            <p:spPr>
              <a:xfrm rot="-531876">
                <a:off x="7422151" y="3306781"/>
                <a:ext cx="135304" cy="138377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396" extrusionOk="0">
                    <a:moveTo>
                      <a:pt x="902" y="1"/>
                    </a:moveTo>
                    <a:cubicBezTo>
                      <a:pt x="403" y="1"/>
                      <a:pt x="1" y="403"/>
                      <a:pt x="1" y="902"/>
                    </a:cubicBezTo>
                    <a:cubicBezTo>
                      <a:pt x="1" y="1085"/>
                      <a:pt x="55" y="1255"/>
                      <a:pt x="147" y="1395"/>
                    </a:cubicBezTo>
                    <a:cubicBezTo>
                      <a:pt x="731" y="1158"/>
                      <a:pt x="1200" y="756"/>
                      <a:pt x="1365" y="128"/>
                    </a:cubicBezTo>
                    <a:cubicBezTo>
                      <a:pt x="1231" y="43"/>
                      <a:pt x="1073" y="1"/>
                      <a:pt x="9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2" name="Google Shape;892;p40">
                <a:extLst>
                  <a:ext uri="{FF2B5EF4-FFF2-40B4-BE49-F238E27FC236}">
                    <a16:creationId xmlns:a16="http://schemas.microsoft.com/office/drawing/2014/main" id="{3C2C9F5F-D36F-15DB-7815-C0F83636ADC4}"/>
                  </a:ext>
                </a:extLst>
              </p:cNvPr>
              <p:cNvSpPr/>
              <p:nvPr/>
            </p:nvSpPr>
            <p:spPr>
              <a:xfrm rot="-531876">
                <a:off x="7344583" y="3176025"/>
                <a:ext cx="133520" cy="13352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47" extrusionOk="0">
                    <a:moveTo>
                      <a:pt x="670" y="0"/>
                    </a:moveTo>
                    <a:cubicBezTo>
                      <a:pt x="299" y="0"/>
                      <a:pt x="0" y="305"/>
                      <a:pt x="0" y="676"/>
                    </a:cubicBezTo>
                    <a:cubicBezTo>
                      <a:pt x="0" y="1048"/>
                      <a:pt x="299" y="1346"/>
                      <a:pt x="670" y="1346"/>
                    </a:cubicBezTo>
                    <a:cubicBezTo>
                      <a:pt x="1048" y="1346"/>
                      <a:pt x="1346" y="1048"/>
                      <a:pt x="1346" y="676"/>
                    </a:cubicBezTo>
                    <a:cubicBezTo>
                      <a:pt x="1346" y="305"/>
                      <a:pt x="1048" y="0"/>
                      <a:pt x="6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3" name="Google Shape;893;p40">
                <a:extLst>
                  <a:ext uri="{FF2B5EF4-FFF2-40B4-BE49-F238E27FC236}">
                    <a16:creationId xmlns:a16="http://schemas.microsoft.com/office/drawing/2014/main" id="{FB3E8EA6-079B-93C3-9919-767A7C7432EF}"/>
                  </a:ext>
                </a:extLst>
              </p:cNvPr>
              <p:cNvSpPr/>
              <p:nvPr/>
            </p:nvSpPr>
            <p:spPr>
              <a:xfrm rot="-531876">
                <a:off x="7368664" y="3200121"/>
                <a:ext cx="85247" cy="85247"/>
              </a:xfrm>
              <a:custGeom>
                <a:avLst/>
                <a:gdLst/>
                <a:ahLst/>
                <a:cxnLst/>
                <a:rect l="l" t="t" r="r" b="b"/>
                <a:pathLst>
                  <a:path w="860" h="860" extrusionOk="0">
                    <a:moveTo>
                      <a:pt x="427" y="1"/>
                    </a:moveTo>
                    <a:cubicBezTo>
                      <a:pt x="190" y="1"/>
                      <a:pt x="1" y="196"/>
                      <a:pt x="1" y="433"/>
                    </a:cubicBezTo>
                    <a:cubicBezTo>
                      <a:pt x="1" y="671"/>
                      <a:pt x="190" y="860"/>
                      <a:pt x="427" y="860"/>
                    </a:cubicBezTo>
                    <a:cubicBezTo>
                      <a:pt x="671" y="860"/>
                      <a:pt x="860" y="671"/>
                      <a:pt x="860" y="433"/>
                    </a:cubicBezTo>
                    <a:cubicBezTo>
                      <a:pt x="860" y="196"/>
                      <a:pt x="671" y="1"/>
                      <a:pt x="4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4" name="Google Shape;894;p40">
                <a:extLst>
                  <a:ext uri="{FF2B5EF4-FFF2-40B4-BE49-F238E27FC236}">
                    <a16:creationId xmlns:a16="http://schemas.microsoft.com/office/drawing/2014/main" id="{B07422C0-6809-F5CC-62F0-01F5A8AECCA9}"/>
                  </a:ext>
                </a:extLst>
              </p:cNvPr>
              <p:cNvSpPr/>
              <p:nvPr/>
            </p:nvSpPr>
            <p:spPr>
              <a:xfrm rot="-531876">
                <a:off x="7367721" y="3272990"/>
                <a:ext cx="123211" cy="41533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419" extrusionOk="0">
                    <a:moveTo>
                      <a:pt x="834" y="0"/>
                    </a:moveTo>
                    <a:cubicBezTo>
                      <a:pt x="576" y="0"/>
                      <a:pt x="246" y="66"/>
                      <a:pt x="0" y="340"/>
                    </a:cubicBezTo>
                    <a:cubicBezTo>
                      <a:pt x="0" y="340"/>
                      <a:pt x="209" y="419"/>
                      <a:pt x="471" y="419"/>
                    </a:cubicBezTo>
                    <a:cubicBezTo>
                      <a:pt x="725" y="419"/>
                      <a:pt x="1030" y="345"/>
                      <a:pt x="1243" y="54"/>
                    </a:cubicBezTo>
                    <a:cubicBezTo>
                      <a:pt x="1243" y="54"/>
                      <a:pt x="1068" y="0"/>
                      <a:pt x="834" y="0"/>
                    </a:cubicBezTo>
                    <a:close/>
                  </a:path>
                </a:pathLst>
              </a:custGeom>
              <a:solidFill>
                <a:srgbClr val="895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5" name="Google Shape;895;p40">
                <a:extLst>
                  <a:ext uri="{FF2B5EF4-FFF2-40B4-BE49-F238E27FC236}">
                    <a16:creationId xmlns:a16="http://schemas.microsoft.com/office/drawing/2014/main" id="{FA0216F0-0A95-D5EE-4CBB-A6B00E3312E8}"/>
                  </a:ext>
                </a:extLst>
              </p:cNvPr>
              <p:cNvSpPr/>
              <p:nvPr/>
            </p:nvSpPr>
            <p:spPr>
              <a:xfrm rot="-531876">
                <a:off x="5759734" y="3039291"/>
                <a:ext cx="1112271" cy="813412"/>
              </a:xfrm>
              <a:custGeom>
                <a:avLst/>
                <a:gdLst/>
                <a:ahLst/>
                <a:cxnLst/>
                <a:rect l="l" t="t" r="r" b="b"/>
                <a:pathLst>
                  <a:path w="11221" h="8206" extrusionOk="0">
                    <a:moveTo>
                      <a:pt x="1715" y="1"/>
                    </a:moveTo>
                    <a:cubicBezTo>
                      <a:pt x="1712" y="1"/>
                      <a:pt x="1709" y="1"/>
                      <a:pt x="1706" y="1"/>
                    </a:cubicBezTo>
                    <a:cubicBezTo>
                      <a:pt x="1706" y="1"/>
                      <a:pt x="1938" y="62"/>
                      <a:pt x="2041" y="238"/>
                    </a:cubicBezTo>
                    <a:cubicBezTo>
                      <a:pt x="2041" y="238"/>
                      <a:pt x="1722" y="98"/>
                      <a:pt x="1436" y="98"/>
                    </a:cubicBezTo>
                    <a:cubicBezTo>
                      <a:pt x="1380" y="98"/>
                      <a:pt x="1325" y="104"/>
                      <a:pt x="1274" y="117"/>
                    </a:cubicBezTo>
                    <a:lnTo>
                      <a:pt x="1487" y="202"/>
                    </a:lnTo>
                    <a:cubicBezTo>
                      <a:pt x="1310" y="214"/>
                      <a:pt x="1146" y="251"/>
                      <a:pt x="987" y="330"/>
                    </a:cubicBezTo>
                    <a:cubicBezTo>
                      <a:pt x="744" y="452"/>
                      <a:pt x="555" y="665"/>
                      <a:pt x="397" y="890"/>
                    </a:cubicBezTo>
                    <a:cubicBezTo>
                      <a:pt x="208" y="1170"/>
                      <a:pt x="43" y="1481"/>
                      <a:pt x="31" y="1822"/>
                    </a:cubicBezTo>
                    <a:cubicBezTo>
                      <a:pt x="1" y="2370"/>
                      <a:pt x="415" y="2906"/>
                      <a:pt x="957" y="3022"/>
                    </a:cubicBezTo>
                    <a:cubicBezTo>
                      <a:pt x="1109" y="3059"/>
                      <a:pt x="1268" y="3059"/>
                      <a:pt x="1414" y="3126"/>
                    </a:cubicBezTo>
                    <a:cubicBezTo>
                      <a:pt x="1554" y="3193"/>
                      <a:pt x="1676" y="3351"/>
                      <a:pt x="1621" y="3497"/>
                    </a:cubicBezTo>
                    <a:cubicBezTo>
                      <a:pt x="1596" y="3570"/>
                      <a:pt x="1536" y="3625"/>
                      <a:pt x="1481" y="3680"/>
                    </a:cubicBezTo>
                    <a:cubicBezTo>
                      <a:pt x="1389" y="3771"/>
                      <a:pt x="1304" y="3881"/>
                      <a:pt x="1225" y="3990"/>
                    </a:cubicBezTo>
                    <a:cubicBezTo>
                      <a:pt x="1225" y="3990"/>
                      <a:pt x="1225" y="3990"/>
                      <a:pt x="1225" y="3984"/>
                    </a:cubicBezTo>
                    <a:cubicBezTo>
                      <a:pt x="1261" y="3832"/>
                      <a:pt x="1195" y="3759"/>
                      <a:pt x="1194" y="3759"/>
                    </a:cubicBezTo>
                    <a:lnTo>
                      <a:pt x="1194" y="3759"/>
                    </a:lnTo>
                    <a:cubicBezTo>
                      <a:pt x="1213" y="3899"/>
                      <a:pt x="1067" y="4283"/>
                      <a:pt x="1067" y="4283"/>
                    </a:cubicBezTo>
                    <a:cubicBezTo>
                      <a:pt x="1044" y="4124"/>
                      <a:pt x="968" y="4118"/>
                      <a:pt x="958" y="4118"/>
                    </a:cubicBezTo>
                    <a:cubicBezTo>
                      <a:pt x="957" y="4118"/>
                      <a:pt x="957" y="4118"/>
                      <a:pt x="957" y="4118"/>
                    </a:cubicBezTo>
                    <a:cubicBezTo>
                      <a:pt x="1036" y="4258"/>
                      <a:pt x="957" y="4630"/>
                      <a:pt x="957" y="4630"/>
                    </a:cubicBezTo>
                    <a:lnTo>
                      <a:pt x="957" y="4624"/>
                    </a:lnTo>
                    <a:cubicBezTo>
                      <a:pt x="945" y="4703"/>
                      <a:pt x="933" y="4782"/>
                      <a:pt x="926" y="4861"/>
                    </a:cubicBezTo>
                    <a:cubicBezTo>
                      <a:pt x="908" y="5306"/>
                      <a:pt x="1115" y="5763"/>
                      <a:pt x="1493" y="6007"/>
                    </a:cubicBezTo>
                    <a:cubicBezTo>
                      <a:pt x="1784" y="6188"/>
                      <a:pt x="2118" y="6222"/>
                      <a:pt x="2465" y="6222"/>
                    </a:cubicBezTo>
                    <a:cubicBezTo>
                      <a:pt x="2673" y="6222"/>
                      <a:pt x="2885" y="6210"/>
                      <a:pt x="3096" y="6210"/>
                    </a:cubicBezTo>
                    <a:cubicBezTo>
                      <a:pt x="3333" y="6210"/>
                      <a:pt x="3568" y="6226"/>
                      <a:pt x="3789" y="6293"/>
                    </a:cubicBezTo>
                    <a:cubicBezTo>
                      <a:pt x="3893" y="6323"/>
                      <a:pt x="3990" y="6366"/>
                      <a:pt x="4069" y="6439"/>
                    </a:cubicBezTo>
                    <a:cubicBezTo>
                      <a:pt x="4130" y="6494"/>
                      <a:pt x="4167" y="6567"/>
                      <a:pt x="4209" y="6640"/>
                    </a:cubicBezTo>
                    <a:cubicBezTo>
                      <a:pt x="4786" y="7601"/>
                      <a:pt x="5895" y="8206"/>
                      <a:pt x="7013" y="8206"/>
                    </a:cubicBezTo>
                    <a:cubicBezTo>
                      <a:pt x="7171" y="8206"/>
                      <a:pt x="7329" y="8194"/>
                      <a:pt x="7486" y="8169"/>
                    </a:cubicBezTo>
                    <a:cubicBezTo>
                      <a:pt x="7572" y="8157"/>
                      <a:pt x="7657" y="8132"/>
                      <a:pt x="7742" y="8114"/>
                    </a:cubicBezTo>
                    <a:cubicBezTo>
                      <a:pt x="8351" y="8090"/>
                      <a:pt x="8991" y="8132"/>
                      <a:pt x="9588" y="8041"/>
                    </a:cubicBezTo>
                    <a:cubicBezTo>
                      <a:pt x="9813" y="8004"/>
                      <a:pt x="10087" y="7925"/>
                      <a:pt x="10294" y="7828"/>
                    </a:cubicBezTo>
                    <a:cubicBezTo>
                      <a:pt x="10794" y="7596"/>
                      <a:pt x="11025" y="6993"/>
                      <a:pt x="11141" y="6457"/>
                    </a:cubicBezTo>
                    <a:cubicBezTo>
                      <a:pt x="11220" y="6067"/>
                      <a:pt x="11214" y="5665"/>
                      <a:pt x="11171" y="5270"/>
                    </a:cubicBezTo>
                    <a:cubicBezTo>
                      <a:pt x="11159" y="5142"/>
                      <a:pt x="11184" y="4868"/>
                      <a:pt x="11031" y="4855"/>
                    </a:cubicBezTo>
                    <a:cubicBezTo>
                      <a:pt x="11030" y="4855"/>
                      <a:pt x="11028" y="4855"/>
                      <a:pt x="11026" y="4855"/>
                    </a:cubicBezTo>
                    <a:cubicBezTo>
                      <a:pt x="10908" y="4855"/>
                      <a:pt x="10634" y="5063"/>
                      <a:pt x="10520" y="5117"/>
                    </a:cubicBezTo>
                    <a:cubicBezTo>
                      <a:pt x="10374" y="5190"/>
                      <a:pt x="10221" y="5263"/>
                      <a:pt x="10069" y="5330"/>
                    </a:cubicBezTo>
                    <a:cubicBezTo>
                      <a:pt x="10075" y="5312"/>
                      <a:pt x="10075" y="5300"/>
                      <a:pt x="10081" y="5282"/>
                    </a:cubicBezTo>
                    <a:cubicBezTo>
                      <a:pt x="10179" y="4813"/>
                      <a:pt x="10209" y="4295"/>
                      <a:pt x="9965" y="3887"/>
                    </a:cubicBezTo>
                    <a:cubicBezTo>
                      <a:pt x="9681" y="3413"/>
                      <a:pt x="9195" y="3198"/>
                      <a:pt x="8675" y="3198"/>
                    </a:cubicBezTo>
                    <a:cubicBezTo>
                      <a:pt x="8660" y="3198"/>
                      <a:pt x="8646" y="3198"/>
                      <a:pt x="8631" y="3199"/>
                    </a:cubicBezTo>
                    <a:cubicBezTo>
                      <a:pt x="8615" y="3199"/>
                      <a:pt x="8600" y="3199"/>
                      <a:pt x="8584" y="3199"/>
                    </a:cubicBezTo>
                    <a:cubicBezTo>
                      <a:pt x="8050" y="3199"/>
                      <a:pt x="7696" y="2902"/>
                      <a:pt x="7365" y="2541"/>
                    </a:cubicBezTo>
                    <a:cubicBezTo>
                      <a:pt x="7298" y="2468"/>
                      <a:pt x="7042" y="2157"/>
                      <a:pt x="7066" y="1968"/>
                    </a:cubicBezTo>
                    <a:lnTo>
                      <a:pt x="7066" y="1968"/>
                    </a:lnTo>
                    <a:cubicBezTo>
                      <a:pt x="7066" y="1968"/>
                      <a:pt x="7036" y="2066"/>
                      <a:pt x="7042" y="2175"/>
                    </a:cubicBezTo>
                    <a:cubicBezTo>
                      <a:pt x="6908" y="2029"/>
                      <a:pt x="6768" y="1889"/>
                      <a:pt x="6609" y="1767"/>
                    </a:cubicBezTo>
                    <a:cubicBezTo>
                      <a:pt x="6609" y="1767"/>
                      <a:pt x="6244" y="1408"/>
                      <a:pt x="5970" y="1359"/>
                    </a:cubicBezTo>
                    <a:cubicBezTo>
                      <a:pt x="5702" y="1310"/>
                      <a:pt x="5635" y="1243"/>
                      <a:pt x="5586" y="1164"/>
                    </a:cubicBezTo>
                    <a:lnTo>
                      <a:pt x="5586" y="1164"/>
                    </a:lnTo>
                    <a:cubicBezTo>
                      <a:pt x="5586" y="1164"/>
                      <a:pt x="5641" y="1280"/>
                      <a:pt x="5763" y="1408"/>
                    </a:cubicBezTo>
                    <a:cubicBezTo>
                      <a:pt x="5711" y="1402"/>
                      <a:pt x="5659" y="1399"/>
                      <a:pt x="5607" y="1399"/>
                    </a:cubicBezTo>
                    <a:cubicBezTo>
                      <a:pt x="5445" y="1399"/>
                      <a:pt x="5283" y="1429"/>
                      <a:pt x="5135" y="1493"/>
                    </a:cubicBezTo>
                    <a:cubicBezTo>
                      <a:pt x="5068" y="1524"/>
                      <a:pt x="5007" y="1560"/>
                      <a:pt x="4946" y="1597"/>
                    </a:cubicBezTo>
                    <a:cubicBezTo>
                      <a:pt x="4946" y="1597"/>
                      <a:pt x="4692" y="1690"/>
                      <a:pt x="4475" y="1690"/>
                    </a:cubicBezTo>
                    <a:cubicBezTo>
                      <a:pt x="4349" y="1690"/>
                      <a:pt x="4236" y="1658"/>
                      <a:pt x="4191" y="1560"/>
                    </a:cubicBezTo>
                    <a:lnTo>
                      <a:pt x="4191" y="1560"/>
                    </a:lnTo>
                    <a:cubicBezTo>
                      <a:pt x="4191" y="1560"/>
                      <a:pt x="4185" y="1743"/>
                      <a:pt x="4587" y="1834"/>
                    </a:cubicBezTo>
                    <a:cubicBezTo>
                      <a:pt x="4584" y="1837"/>
                      <a:pt x="4460" y="1875"/>
                      <a:pt x="4316" y="1875"/>
                    </a:cubicBezTo>
                    <a:cubicBezTo>
                      <a:pt x="4176" y="1875"/>
                      <a:pt x="4017" y="1839"/>
                      <a:pt x="3935" y="1700"/>
                    </a:cubicBezTo>
                    <a:lnTo>
                      <a:pt x="3935" y="1700"/>
                    </a:lnTo>
                    <a:cubicBezTo>
                      <a:pt x="3935" y="1700"/>
                      <a:pt x="3948" y="1926"/>
                      <a:pt x="4228" y="1987"/>
                    </a:cubicBezTo>
                    <a:cubicBezTo>
                      <a:pt x="4187" y="1993"/>
                      <a:pt x="4147" y="1996"/>
                      <a:pt x="4106" y="1996"/>
                    </a:cubicBezTo>
                    <a:cubicBezTo>
                      <a:pt x="4026" y="1996"/>
                      <a:pt x="3948" y="1982"/>
                      <a:pt x="3874" y="1950"/>
                    </a:cubicBezTo>
                    <a:cubicBezTo>
                      <a:pt x="3771" y="1895"/>
                      <a:pt x="3692" y="1810"/>
                      <a:pt x="3619" y="1719"/>
                    </a:cubicBezTo>
                    <a:cubicBezTo>
                      <a:pt x="3430" y="1487"/>
                      <a:pt x="3278" y="1231"/>
                      <a:pt x="3107" y="994"/>
                    </a:cubicBezTo>
                    <a:cubicBezTo>
                      <a:pt x="3107" y="994"/>
                      <a:pt x="2614" y="232"/>
                      <a:pt x="2266" y="159"/>
                    </a:cubicBezTo>
                    <a:lnTo>
                      <a:pt x="2266" y="159"/>
                    </a:lnTo>
                    <a:cubicBezTo>
                      <a:pt x="2267" y="159"/>
                      <a:pt x="2370" y="245"/>
                      <a:pt x="2437" y="379"/>
                    </a:cubicBezTo>
                    <a:cubicBezTo>
                      <a:pt x="2395" y="336"/>
                      <a:pt x="2041" y="1"/>
                      <a:pt x="17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6" name="Google Shape;896;p40">
                <a:extLst>
                  <a:ext uri="{FF2B5EF4-FFF2-40B4-BE49-F238E27FC236}">
                    <a16:creationId xmlns:a16="http://schemas.microsoft.com/office/drawing/2014/main" id="{6DFE3210-A05D-255D-966F-50CD3DFDFE91}"/>
                  </a:ext>
                </a:extLst>
              </p:cNvPr>
              <p:cNvSpPr/>
              <p:nvPr/>
            </p:nvSpPr>
            <p:spPr>
              <a:xfrm rot="-531876">
                <a:off x="6434931" y="3744540"/>
                <a:ext cx="447545" cy="159491"/>
              </a:xfrm>
              <a:custGeom>
                <a:avLst/>
                <a:gdLst/>
                <a:ahLst/>
                <a:cxnLst/>
                <a:rect l="l" t="t" r="r" b="b"/>
                <a:pathLst>
                  <a:path w="4515" h="1609" extrusionOk="0">
                    <a:moveTo>
                      <a:pt x="1487" y="0"/>
                    </a:moveTo>
                    <a:lnTo>
                      <a:pt x="1487" y="549"/>
                    </a:lnTo>
                    <a:cubicBezTo>
                      <a:pt x="1487" y="549"/>
                      <a:pt x="92" y="1103"/>
                      <a:pt x="13" y="1231"/>
                    </a:cubicBezTo>
                    <a:cubicBezTo>
                      <a:pt x="1" y="1255"/>
                      <a:pt x="13" y="1401"/>
                      <a:pt x="37" y="1608"/>
                    </a:cubicBezTo>
                    <a:lnTo>
                      <a:pt x="4478" y="1608"/>
                    </a:lnTo>
                    <a:cubicBezTo>
                      <a:pt x="4502" y="1401"/>
                      <a:pt x="4514" y="1255"/>
                      <a:pt x="4502" y="1231"/>
                    </a:cubicBezTo>
                    <a:cubicBezTo>
                      <a:pt x="4423" y="1103"/>
                      <a:pt x="3028" y="549"/>
                      <a:pt x="3028" y="549"/>
                    </a:cubicBezTo>
                    <a:lnTo>
                      <a:pt x="3022" y="549"/>
                    </a:lnTo>
                    <a:lnTo>
                      <a:pt x="302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7" name="Google Shape;897;p40">
                <a:extLst>
                  <a:ext uri="{FF2B5EF4-FFF2-40B4-BE49-F238E27FC236}">
                    <a16:creationId xmlns:a16="http://schemas.microsoft.com/office/drawing/2014/main" id="{8E28F0C5-C694-1012-A617-FB4EF33BE496}"/>
                  </a:ext>
                </a:extLst>
              </p:cNvPr>
              <p:cNvSpPr/>
              <p:nvPr/>
            </p:nvSpPr>
            <p:spPr>
              <a:xfrm rot="-531876">
                <a:off x="6394940" y="3803764"/>
                <a:ext cx="540424" cy="115380"/>
              </a:xfrm>
              <a:custGeom>
                <a:avLst/>
                <a:gdLst/>
                <a:ahLst/>
                <a:cxnLst/>
                <a:rect l="l" t="t" r="r" b="b"/>
                <a:pathLst>
                  <a:path w="5452" h="1164" extrusionOk="0">
                    <a:moveTo>
                      <a:pt x="1821" y="0"/>
                    </a:moveTo>
                    <a:cubicBezTo>
                      <a:pt x="1474" y="140"/>
                      <a:pt x="79" y="743"/>
                      <a:pt x="18" y="853"/>
                    </a:cubicBezTo>
                    <a:cubicBezTo>
                      <a:pt x="0" y="884"/>
                      <a:pt x="481" y="865"/>
                      <a:pt x="524" y="1164"/>
                    </a:cubicBezTo>
                    <a:lnTo>
                      <a:pt x="4915" y="1164"/>
                    </a:lnTo>
                    <a:cubicBezTo>
                      <a:pt x="4958" y="865"/>
                      <a:pt x="5451" y="823"/>
                      <a:pt x="5433" y="792"/>
                    </a:cubicBezTo>
                    <a:cubicBezTo>
                      <a:pt x="5372" y="683"/>
                      <a:pt x="3971" y="140"/>
                      <a:pt x="3624" y="0"/>
                    </a:cubicBezTo>
                    <a:cubicBezTo>
                      <a:pt x="3393" y="232"/>
                      <a:pt x="3076" y="378"/>
                      <a:pt x="2723" y="378"/>
                    </a:cubicBezTo>
                    <a:cubicBezTo>
                      <a:pt x="2369" y="378"/>
                      <a:pt x="2053" y="232"/>
                      <a:pt x="1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8" name="Google Shape;898;p40">
                <a:extLst>
                  <a:ext uri="{FF2B5EF4-FFF2-40B4-BE49-F238E27FC236}">
                    <a16:creationId xmlns:a16="http://schemas.microsoft.com/office/drawing/2014/main" id="{7233F53B-85D5-F39D-880D-98F8D145D823}"/>
                  </a:ext>
                </a:extLst>
              </p:cNvPr>
              <p:cNvSpPr/>
              <p:nvPr/>
            </p:nvSpPr>
            <p:spPr>
              <a:xfrm rot="-531876">
                <a:off x="6234826" y="3488512"/>
                <a:ext cx="106360" cy="122220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233" extrusionOk="0">
                    <a:moveTo>
                      <a:pt x="710" y="1"/>
                    </a:moveTo>
                    <a:cubicBezTo>
                      <a:pt x="648" y="1"/>
                      <a:pt x="577" y="17"/>
                      <a:pt x="494" y="57"/>
                    </a:cubicBezTo>
                    <a:cubicBezTo>
                      <a:pt x="1" y="288"/>
                      <a:pt x="147" y="1110"/>
                      <a:pt x="1000" y="1232"/>
                    </a:cubicBezTo>
                    <a:lnTo>
                      <a:pt x="1073" y="392"/>
                    </a:lnTo>
                    <a:cubicBezTo>
                      <a:pt x="1073" y="392"/>
                      <a:pt x="1010" y="1"/>
                      <a:pt x="7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9" name="Google Shape;899;p40">
                <a:extLst>
                  <a:ext uri="{FF2B5EF4-FFF2-40B4-BE49-F238E27FC236}">
                    <a16:creationId xmlns:a16="http://schemas.microsoft.com/office/drawing/2014/main" id="{9D511FB3-ABBF-341A-C5EB-EE4E05DB8889}"/>
                  </a:ext>
                </a:extLst>
              </p:cNvPr>
              <p:cNvSpPr/>
              <p:nvPr/>
            </p:nvSpPr>
            <p:spPr>
              <a:xfrm rot="-531876">
                <a:off x="6887421" y="3477063"/>
                <a:ext cx="117858" cy="111812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1128" extrusionOk="0">
                    <a:moveTo>
                      <a:pt x="532" y="0"/>
                    </a:moveTo>
                    <a:cubicBezTo>
                      <a:pt x="296" y="0"/>
                      <a:pt x="159" y="286"/>
                      <a:pt x="159" y="286"/>
                    </a:cubicBezTo>
                    <a:lnTo>
                      <a:pt x="0" y="1114"/>
                    </a:lnTo>
                    <a:cubicBezTo>
                      <a:pt x="62" y="1123"/>
                      <a:pt x="122" y="1127"/>
                      <a:pt x="179" y="1127"/>
                    </a:cubicBezTo>
                    <a:cubicBezTo>
                      <a:pt x="897" y="1127"/>
                      <a:pt x="1189" y="455"/>
                      <a:pt x="810" y="127"/>
                    </a:cubicBezTo>
                    <a:cubicBezTo>
                      <a:pt x="707" y="35"/>
                      <a:pt x="613" y="0"/>
                      <a:pt x="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0" name="Google Shape;900;p40">
                <a:extLst>
                  <a:ext uri="{FF2B5EF4-FFF2-40B4-BE49-F238E27FC236}">
                    <a16:creationId xmlns:a16="http://schemas.microsoft.com/office/drawing/2014/main" id="{B2FC8404-2DE2-C4CF-2C5D-3E10EAED9D65}"/>
                  </a:ext>
                </a:extLst>
              </p:cNvPr>
              <p:cNvSpPr/>
              <p:nvPr/>
            </p:nvSpPr>
            <p:spPr>
              <a:xfrm rot="-531876">
                <a:off x="6279962" y="3304443"/>
                <a:ext cx="631420" cy="463702"/>
              </a:xfrm>
              <a:custGeom>
                <a:avLst/>
                <a:gdLst/>
                <a:ahLst/>
                <a:cxnLst/>
                <a:rect l="l" t="t" r="r" b="b"/>
                <a:pathLst>
                  <a:path w="6370" h="4678" extrusionOk="0">
                    <a:moveTo>
                      <a:pt x="3096" y="0"/>
                    </a:moveTo>
                    <a:cubicBezTo>
                      <a:pt x="3059" y="0"/>
                      <a:pt x="3022" y="1"/>
                      <a:pt x="2985" y="2"/>
                    </a:cubicBezTo>
                    <a:cubicBezTo>
                      <a:pt x="2254" y="20"/>
                      <a:pt x="1182" y="258"/>
                      <a:pt x="719" y="1507"/>
                    </a:cubicBezTo>
                    <a:cubicBezTo>
                      <a:pt x="0" y="3456"/>
                      <a:pt x="1578" y="4412"/>
                      <a:pt x="3082" y="4631"/>
                    </a:cubicBezTo>
                    <a:lnTo>
                      <a:pt x="3101" y="4631"/>
                    </a:lnTo>
                    <a:cubicBezTo>
                      <a:pt x="3314" y="4661"/>
                      <a:pt x="3532" y="4678"/>
                      <a:pt x="3751" y="4678"/>
                    </a:cubicBezTo>
                    <a:cubicBezTo>
                      <a:pt x="5072" y="4678"/>
                      <a:pt x="6369" y="4076"/>
                      <a:pt x="6244" y="2298"/>
                    </a:cubicBezTo>
                    <a:cubicBezTo>
                      <a:pt x="6146" y="898"/>
                      <a:pt x="4952" y="362"/>
                      <a:pt x="4179" y="148"/>
                    </a:cubicBezTo>
                    <a:cubicBezTo>
                      <a:pt x="3825" y="54"/>
                      <a:pt x="3461" y="0"/>
                      <a:pt x="30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1" name="Google Shape;901;p40">
                <a:extLst>
                  <a:ext uri="{FF2B5EF4-FFF2-40B4-BE49-F238E27FC236}">
                    <a16:creationId xmlns:a16="http://schemas.microsoft.com/office/drawing/2014/main" id="{504C1995-535D-2646-9D29-548F239176E9}"/>
                  </a:ext>
                </a:extLst>
              </p:cNvPr>
              <p:cNvSpPr/>
              <p:nvPr/>
            </p:nvSpPr>
            <p:spPr>
              <a:xfrm rot="-531876">
                <a:off x="6321026" y="3229109"/>
                <a:ext cx="608126" cy="328398"/>
              </a:xfrm>
              <a:custGeom>
                <a:avLst/>
                <a:gdLst/>
                <a:ahLst/>
                <a:cxnLst/>
                <a:rect l="l" t="t" r="r" b="b"/>
                <a:pathLst>
                  <a:path w="6135" h="3313" extrusionOk="0">
                    <a:moveTo>
                      <a:pt x="2878" y="0"/>
                    </a:moveTo>
                    <a:cubicBezTo>
                      <a:pt x="2864" y="0"/>
                      <a:pt x="2849" y="4"/>
                      <a:pt x="2833" y="11"/>
                    </a:cubicBezTo>
                    <a:cubicBezTo>
                      <a:pt x="2608" y="121"/>
                      <a:pt x="2961" y="583"/>
                      <a:pt x="2961" y="583"/>
                    </a:cubicBezTo>
                    <a:cubicBezTo>
                      <a:pt x="2961" y="583"/>
                      <a:pt x="2730" y="334"/>
                      <a:pt x="2598" y="334"/>
                    </a:cubicBezTo>
                    <a:cubicBezTo>
                      <a:pt x="2578" y="334"/>
                      <a:pt x="2561" y="339"/>
                      <a:pt x="2547" y="352"/>
                    </a:cubicBezTo>
                    <a:cubicBezTo>
                      <a:pt x="2462" y="425"/>
                      <a:pt x="2754" y="614"/>
                      <a:pt x="2918" y="705"/>
                    </a:cubicBezTo>
                    <a:cubicBezTo>
                      <a:pt x="2747" y="689"/>
                      <a:pt x="2586" y="681"/>
                      <a:pt x="2434" y="681"/>
                    </a:cubicBezTo>
                    <a:cubicBezTo>
                      <a:pt x="87" y="681"/>
                      <a:pt x="1" y="2508"/>
                      <a:pt x="1" y="2508"/>
                    </a:cubicBezTo>
                    <a:cubicBezTo>
                      <a:pt x="106" y="2534"/>
                      <a:pt x="203" y="2545"/>
                      <a:pt x="291" y="2545"/>
                    </a:cubicBezTo>
                    <a:cubicBezTo>
                      <a:pt x="981" y="2545"/>
                      <a:pt x="1158" y="1850"/>
                      <a:pt x="1158" y="1850"/>
                    </a:cubicBezTo>
                    <a:cubicBezTo>
                      <a:pt x="1328" y="1938"/>
                      <a:pt x="1488" y="1973"/>
                      <a:pt x="1635" y="1973"/>
                    </a:cubicBezTo>
                    <a:cubicBezTo>
                      <a:pt x="2188" y="1973"/>
                      <a:pt x="2553" y="1479"/>
                      <a:pt x="2553" y="1479"/>
                    </a:cubicBezTo>
                    <a:lnTo>
                      <a:pt x="2553" y="1479"/>
                    </a:lnTo>
                    <a:cubicBezTo>
                      <a:pt x="2242" y="2094"/>
                      <a:pt x="1731" y="2149"/>
                      <a:pt x="1731" y="2149"/>
                    </a:cubicBezTo>
                    <a:cubicBezTo>
                      <a:pt x="1757" y="2151"/>
                      <a:pt x="1782" y="2152"/>
                      <a:pt x="1808" y="2152"/>
                    </a:cubicBezTo>
                    <a:cubicBezTo>
                      <a:pt x="2393" y="2152"/>
                      <a:pt x="2854" y="1570"/>
                      <a:pt x="3052" y="1278"/>
                    </a:cubicBezTo>
                    <a:cubicBezTo>
                      <a:pt x="3162" y="1625"/>
                      <a:pt x="3461" y="2362"/>
                      <a:pt x="4070" y="2484"/>
                    </a:cubicBezTo>
                    <a:cubicBezTo>
                      <a:pt x="4070" y="2484"/>
                      <a:pt x="3601" y="2289"/>
                      <a:pt x="3467" y="1613"/>
                    </a:cubicBezTo>
                    <a:lnTo>
                      <a:pt x="3467" y="1613"/>
                    </a:lnTo>
                    <a:cubicBezTo>
                      <a:pt x="3467" y="1613"/>
                      <a:pt x="3749" y="2380"/>
                      <a:pt x="4475" y="2380"/>
                    </a:cubicBezTo>
                    <a:cubicBezTo>
                      <a:pt x="4547" y="2380"/>
                      <a:pt x="4623" y="2372"/>
                      <a:pt x="4703" y="2356"/>
                    </a:cubicBezTo>
                    <a:lnTo>
                      <a:pt x="4703" y="2356"/>
                    </a:lnTo>
                    <a:cubicBezTo>
                      <a:pt x="4703" y="2356"/>
                      <a:pt x="4673" y="3270"/>
                      <a:pt x="5635" y="3312"/>
                    </a:cubicBezTo>
                    <a:cubicBezTo>
                      <a:pt x="5635" y="3312"/>
                      <a:pt x="6134" y="1235"/>
                      <a:pt x="3205" y="748"/>
                    </a:cubicBezTo>
                    <a:lnTo>
                      <a:pt x="3205" y="742"/>
                    </a:lnTo>
                    <a:lnTo>
                      <a:pt x="3180" y="742"/>
                    </a:lnTo>
                    <a:cubicBezTo>
                      <a:pt x="3266" y="614"/>
                      <a:pt x="3503" y="248"/>
                      <a:pt x="3363" y="200"/>
                    </a:cubicBezTo>
                    <a:cubicBezTo>
                      <a:pt x="3353" y="196"/>
                      <a:pt x="3343" y="194"/>
                      <a:pt x="3333" y="194"/>
                    </a:cubicBezTo>
                    <a:cubicBezTo>
                      <a:pt x="3186" y="194"/>
                      <a:pt x="3095" y="602"/>
                      <a:pt x="3095" y="602"/>
                    </a:cubicBezTo>
                    <a:cubicBezTo>
                      <a:pt x="3095" y="602"/>
                      <a:pt x="3069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2" name="Google Shape;902;p40">
                <a:extLst>
                  <a:ext uri="{FF2B5EF4-FFF2-40B4-BE49-F238E27FC236}">
                    <a16:creationId xmlns:a16="http://schemas.microsoft.com/office/drawing/2014/main" id="{F1F903A9-0BFE-9CF4-43E9-D893CCC6BEA7}"/>
                  </a:ext>
                </a:extLst>
              </p:cNvPr>
              <p:cNvSpPr/>
              <p:nvPr/>
            </p:nvSpPr>
            <p:spPr>
              <a:xfrm rot="-531876">
                <a:off x="6397699" y="3444622"/>
                <a:ext cx="149281" cy="140360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1416" extrusionOk="0">
                    <a:moveTo>
                      <a:pt x="752" y="0"/>
                    </a:moveTo>
                    <a:cubicBezTo>
                      <a:pt x="404" y="0"/>
                      <a:pt x="106" y="254"/>
                      <a:pt x="56" y="604"/>
                    </a:cubicBezTo>
                    <a:cubicBezTo>
                      <a:pt x="1" y="994"/>
                      <a:pt x="269" y="1354"/>
                      <a:pt x="653" y="1408"/>
                    </a:cubicBezTo>
                    <a:cubicBezTo>
                      <a:pt x="686" y="1413"/>
                      <a:pt x="719" y="1416"/>
                      <a:pt x="752" y="1416"/>
                    </a:cubicBezTo>
                    <a:cubicBezTo>
                      <a:pt x="1097" y="1416"/>
                      <a:pt x="1400" y="1161"/>
                      <a:pt x="1450" y="805"/>
                    </a:cubicBezTo>
                    <a:cubicBezTo>
                      <a:pt x="1505" y="422"/>
                      <a:pt x="1237" y="62"/>
                      <a:pt x="854" y="8"/>
                    </a:cubicBezTo>
                    <a:cubicBezTo>
                      <a:pt x="820" y="3"/>
                      <a:pt x="786" y="0"/>
                      <a:pt x="7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3" name="Google Shape;903;p40">
                <a:extLst>
                  <a:ext uri="{FF2B5EF4-FFF2-40B4-BE49-F238E27FC236}">
                    <a16:creationId xmlns:a16="http://schemas.microsoft.com/office/drawing/2014/main" id="{433A2BEB-4E19-C470-432D-961E688D8D8B}"/>
                  </a:ext>
                </a:extLst>
              </p:cNvPr>
              <p:cNvSpPr/>
              <p:nvPr/>
            </p:nvSpPr>
            <p:spPr>
              <a:xfrm rot="-531876">
                <a:off x="6402863" y="3448116"/>
                <a:ext cx="91194" cy="85742"/>
              </a:xfrm>
              <a:custGeom>
                <a:avLst/>
                <a:gdLst/>
                <a:ahLst/>
                <a:cxnLst/>
                <a:rect l="l" t="t" r="r" b="b"/>
                <a:pathLst>
                  <a:path w="920" h="865" extrusionOk="0">
                    <a:moveTo>
                      <a:pt x="628" y="0"/>
                    </a:moveTo>
                    <a:cubicBezTo>
                      <a:pt x="347" y="13"/>
                      <a:pt x="98" y="195"/>
                      <a:pt x="0" y="463"/>
                    </a:cubicBezTo>
                    <a:cubicBezTo>
                      <a:pt x="18" y="658"/>
                      <a:pt x="171" y="829"/>
                      <a:pt x="384" y="859"/>
                    </a:cubicBezTo>
                    <a:cubicBezTo>
                      <a:pt x="406" y="863"/>
                      <a:pt x="428" y="864"/>
                      <a:pt x="450" y="864"/>
                    </a:cubicBezTo>
                    <a:cubicBezTo>
                      <a:pt x="668" y="864"/>
                      <a:pt x="862" y="703"/>
                      <a:pt x="889" y="476"/>
                    </a:cubicBezTo>
                    <a:cubicBezTo>
                      <a:pt x="920" y="268"/>
                      <a:pt x="810" y="80"/>
                      <a:pt x="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4" name="Google Shape;904;p40">
                <a:extLst>
                  <a:ext uri="{FF2B5EF4-FFF2-40B4-BE49-F238E27FC236}">
                    <a16:creationId xmlns:a16="http://schemas.microsoft.com/office/drawing/2014/main" id="{C8EFD135-FAE3-DCDA-C76F-20F0719CCA74}"/>
                  </a:ext>
                </a:extLst>
              </p:cNvPr>
              <p:cNvSpPr/>
              <p:nvPr/>
            </p:nvSpPr>
            <p:spPr>
              <a:xfrm rot="-531876">
                <a:off x="6352869" y="3588738"/>
                <a:ext cx="136593" cy="155625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570" extrusionOk="0">
                    <a:moveTo>
                      <a:pt x="362" y="0"/>
                    </a:moveTo>
                    <a:cubicBezTo>
                      <a:pt x="237" y="0"/>
                      <a:pt x="114" y="26"/>
                      <a:pt x="1" y="71"/>
                    </a:cubicBezTo>
                    <a:cubicBezTo>
                      <a:pt x="80" y="747"/>
                      <a:pt x="506" y="1240"/>
                      <a:pt x="1079" y="1569"/>
                    </a:cubicBezTo>
                    <a:cubicBezTo>
                      <a:pt x="1194" y="1435"/>
                      <a:pt x="1274" y="1271"/>
                      <a:pt x="1298" y="1082"/>
                    </a:cubicBezTo>
                    <a:cubicBezTo>
                      <a:pt x="1377" y="564"/>
                      <a:pt x="1018" y="83"/>
                      <a:pt x="494" y="10"/>
                    </a:cubicBezTo>
                    <a:cubicBezTo>
                      <a:pt x="450" y="4"/>
                      <a:pt x="406" y="0"/>
                      <a:pt x="3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5" name="Google Shape;905;p40">
                <a:extLst>
                  <a:ext uri="{FF2B5EF4-FFF2-40B4-BE49-F238E27FC236}">
                    <a16:creationId xmlns:a16="http://schemas.microsoft.com/office/drawing/2014/main" id="{3BD8A5A2-3152-1930-A556-8E9648281123}"/>
                  </a:ext>
                </a:extLst>
              </p:cNvPr>
              <p:cNvSpPr/>
              <p:nvPr/>
            </p:nvSpPr>
            <p:spPr>
              <a:xfrm rot="-531876">
                <a:off x="6689858" y="3441094"/>
                <a:ext cx="149182" cy="139864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411" extrusionOk="0">
                    <a:moveTo>
                      <a:pt x="746" y="0"/>
                    </a:moveTo>
                    <a:cubicBezTo>
                      <a:pt x="405" y="0"/>
                      <a:pt x="105" y="258"/>
                      <a:pt x="55" y="606"/>
                    </a:cubicBezTo>
                    <a:cubicBezTo>
                      <a:pt x="0" y="989"/>
                      <a:pt x="268" y="1349"/>
                      <a:pt x="652" y="1404"/>
                    </a:cubicBezTo>
                    <a:cubicBezTo>
                      <a:pt x="686" y="1408"/>
                      <a:pt x="720" y="1411"/>
                      <a:pt x="753" y="1411"/>
                    </a:cubicBezTo>
                    <a:cubicBezTo>
                      <a:pt x="1101" y="1411"/>
                      <a:pt x="1400" y="1157"/>
                      <a:pt x="1450" y="807"/>
                    </a:cubicBezTo>
                    <a:cubicBezTo>
                      <a:pt x="1505" y="417"/>
                      <a:pt x="1237" y="64"/>
                      <a:pt x="853" y="9"/>
                    </a:cubicBezTo>
                    <a:cubicBezTo>
                      <a:pt x="817" y="3"/>
                      <a:pt x="781" y="0"/>
                      <a:pt x="7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6" name="Google Shape;906;p40">
                <a:extLst>
                  <a:ext uri="{FF2B5EF4-FFF2-40B4-BE49-F238E27FC236}">
                    <a16:creationId xmlns:a16="http://schemas.microsoft.com/office/drawing/2014/main" id="{874340D1-DB91-ABCC-585B-9CC78CE3B42D}"/>
                  </a:ext>
                </a:extLst>
              </p:cNvPr>
              <p:cNvSpPr/>
              <p:nvPr/>
            </p:nvSpPr>
            <p:spPr>
              <a:xfrm rot="-531876">
                <a:off x="6694931" y="3444687"/>
                <a:ext cx="91293" cy="85148"/>
              </a:xfrm>
              <a:custGeom>
                <a:avLst/>
                <a:gdLst/>
                <a:ahLst/>
                <a:cxnLst/>
                <a:rect l="l" t="t" r="r" b="b"/>
                <a:pathLst>
                  <a:path w="921" h="859" extrusionOk="0">
                    <a:moveTo>
                      <a:pt x="628" y="1"/>
                    </a:moveTo>
                    <a:cubicBezTo>
                      <a:pt x="348" y="13"/>
                      <a:pt x="98" y="196"/>
                      <a:pt x="1" y="458"/>
                    </a:cubicBezTo>
                    <a:cubicBezTo>
                      <a:pt x="19" y="659"/>
                      <a:pt x="177" y="823"/>
                      <a:pt x="385" y="853"/>
                    </a:cubicBezTo>
                    <a:cubicBezTo>
                      <a:pt x="407" y="857"/>
                      <a:pt x="429" y="858"/>
                      <a:pt x="451" y="858"/>
                    </a:cubicBezTo>
                    <a:cubicBezTo>
                      <a:pt x="669" y="858"/>
                      <a:pt x="863" y="697"/>
                      <a:pt x="896" y="476"/>
                    </a:cubicBezTo>
                    <a:cubicBezTo>
                      <a:pt x="921" y="269"/>
                      <a:pt x="811" y="80"/>
                      <a:pt x="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7" name="Google Shape;907;p40">
                <a:extLst>
                  <a:ext uri="{FF2B5EF4-FFF2-40B4-BE49-F238E27FC236}">
                    <a16:creationId xmlns:a16="http://schemas.microsoft.com/office/drawing/2014/main" id="{ED30F7FA-C687-34F2-CE02-361A021028F4}"/>
                  </a:ext>
                </a:extLst>
              </p:cNvPr>
              <p:cNvSpPr/>
              <p:nvPr/>
            </p:nvSpPr>
            <p:spPr>
              <a:xfrm rot="-531876">
                <a:off x="6749928" y="3590716"/>
                <a:ext cx="154138" cy="133223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44" extrusionOk="0">
                    <a:moveTo>
                      <a:pt x="963" y="0"/>
                    </a:moveTo>
                    <a:cubicBezTo>
                      <a:pt x="499" y="0"/>
                      <a:pt x="92" y="341"/>
                      <a:pt x="25" y="814"/>
                    </a:cubicBezTo>
                    <a:cubicBezTo>
                      <a:pt x="1" y="1002"/>
                      <a:pt x="31" y="1185"/>
                      <a:pt x="105" y="1343"/>
                    </a:cubicBezTo>
                    <a:cubicBezTo>
                      <a:pt x="744" y="1191"/>
                      <a:pt x="1292" y="838"/>
                      <a:pt x="1554" y="211"/>
                    </a:cubicBezTo>
                    <a:cubicBezTo>
                      <a:pt x="1426" y="107"/>
                      <a:pt x="1274" y="34"/>
                      <a:pt x="1097" y="10"/>
                    </a:cubicBezTo>
                    <a:cubicBezTo>
                      <a:pt x="1052" y="3"/>
                      <a:pt x="1008" y="0"/>
                      <a:pt x="9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8" name="Google Shape;908;p40">
                <a:extLst>
                  <a:ext uri="{FF2B5EF4-FFF2-40B4-BE49-F238E27FC236}">
                    <a16:creationId xmlns:a16="http://schemas.microsoft.com/office/drawing/2014/main" id="{C69E81BE-9E54-9B9F-E219-9994109AE696}"/>
                  </a:ext>
                </a:extLst>
              </p:cNvPr>
              <p:cNvSpPr/>
              <p:nvPr/>
            </p:nvSpPr>
            <p:spPr>
              <a:xfrm rot="-531876">
                <a:off x="6608104" y="3488451"/>
                <a:ext cx="30233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85" extrusionOk="0">
                    <a:moveTo>
                      <a:pt x="79" y="1"/>
                    </a:moveTo>
                    <a:cubicBezTo>
                      <a:pt x="73" y="1"/>
                      <a:pt x="67" y="7"/>
                      <a:pt x="67" y="13"/>
                    </a:cubicBezTo>
                    <a:cubicBezTo>
                      <a:pt x="61" y="19"/>
                      <a:pt x="67" y="25"/>
                      <a:pt x="73" y="25"/>
                    </a:cubicBezTo>
                    <a:cubicBezTo>
                      <a:pt x="195" y="43"/>
                      <a:pt x="280" y="153"/>
                      <a:pt x="262" y="275"/>
                    </a:cubicBezTo>
                    <a:cubicBezTo>
                      <a:pt x="245" y="388"/>
                      <a:pt x="149" y="465"/>
                      <a:pt x="37" y="465"/>
                    </a:cubicBezTo>
                    <a:cubicBezTo>
                      <a:pt x="29" y="465"/>
                      <a:pt x="21" y="464"/>
                      <a:pt x="12" y="463"/>
                    </a:cubicBezTo>
                    <a:cubicBezTo>
                      <a:pt x="11" y="462"/>
                      <a:pt x="9" y="461"/>
                      <a:pt x="7" y="461"/>
                    </a:cubicBezTo>
                    <a:cubicBezTo>
                      <a:pt x="3" y="461"/>
                      <a:pt x="0" y="465"/>
                      <a:pt x="0" y="470"/>
                    </a:cubicBezTo>
                    <a:cubicBezTo>
                      <a:pt x="0" y="476"/>
                      <a:pt x="0" y="482"/>
                      <a:pt x="6" y="482"/>
                    </a:cubicBezTo>
                    <a:cubicBezTo>
                      <a:pt x="18" y="483"/>
                      <a:pt x="29" y="484"/>
                      <a:pt x="40" y="484"/>
                    </a:cubicBezTo>
                    <a:cubicBezTo>
                      <a:pt x="161" y="484"/>
                      <a:pt x="264" y="397"/>
                      <a:pt x="287" y="275"/>
                    </a:cubicBezTo>
                    <a:cubicBezTo>
                      <a:pt x="305" y="141"/>
                      <a:pt x="207" y="19"/>
                      <a:pt x="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9" name="Google Shape;909;p40">
                <a:extLst>
                  <a:ext uri="{FF2B5EF4-FFF2-40B4-BE49-F238E27FC236}">
                    <a16:creationId xmlns:a16="http://schemas.microsoft.com/office/drawing/2014/main" id="{C4C10E52-7442-FA54-E1ED-0D828654D0CE}"/>
                  </a:ext>
                </a:extLst>
              </p:cNvPr>
              <p:cNvSpPr/>
              <p:nvPr/>
            </p:nvSpPr>
            <p:spPr>
              <a:xfrm rot="-531876">
                <a:off x="6584309" y="3577296"/>
                <a:ext cx="71369" cy="40641"/>
              </a:xfrm>
              <a:custGeom>
                <a:avLst/>
                <a:gdLst/>
                <a:ahLst/>
                <a:cxnLst/>
                <a:rect l="l" t="t" r="r" b="b"/>
                <a:pathLst>
                  <a:path w="720" h="410" extrusionOk="0">
                    <a:moveTo>
                      <a:pt x="38" y="0"/>
                    </a:moveTo>
                    <a:cubicBezTo>
                      <a:pt x="34" y="0"/>
                      <a:pt x="31" y="5"/>
                      <a:pt x="31" y="9"/>
                    </a:cubicBezTo>
                    <a:cubicBezTo>
                      <a:pt x="1" y="198"/>
                      <a:pt x="135" y="380"/>
                      <a:pt x="324" y="405"/>
                    </a:cubicBezTo>
                    <a:cubicBezTo>
                      <a:pt x="342" y="408"/>
                      <a:pt x="361" y="409"/>
                      <a:pt x="379" y="409"/>
                    </a:cubicBezTo>
                    <a:cubicBezTo>
                      <a:pt x="551" y="409"/>
                      <a:pt x="697" y="283"/>
                      <a:pt x="719" y="106"/>
                    </a:cubicBezTo>
                    <a:cubicBezTo>
                      <a:pt x="719" y="100"/>
                      <a:pt x="719" y="94"/>
                      <a:pt x="713" y="94"/>
                    </a:cubicBezTo>
                    <a:cubicBezTo>
                      <a:pt x="707" y="94"/>
                      <a:pt x="701" y="100"/>
                      <a:pt x="701" y="106"/>
                    </a:cubicBezTo>
                    <a:cubicBezTo>
                      <a:pt x="679" y="265"/>
                      <a:pt x="539" y="385"/>
                      <a:pt x="382" y="385"/>
                    </a:cubicBezTo>
                    <a:cubicBezTo>
                      <a:pt x="365" y="385"/>
                      <a:pt x="347" y="383"/>
                      <a:pt x="330" y="380"/>
                    </a:cubicBezTo>
                    <a:cubicBezTo>
                      <a:pt x="153" y="356"/>
                      <a:pt x="25" y="192"/>
                      <a:pt x="49" y="15"/>
                    </a:cubicBezTo>
                    <a:cubicBezTo>
                      <a:pt x="56" y="9"/>
                      <a:pt x="49" y="3"/>
                      <a:pt x="43" y="3"/>
                    </a:cubicBezTo>
                    <a:cubicBezTo>
                      <a:pt x="42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0" name="Google Shape;910;p40">
                <a:extLst>
                  <a:ext uri="{FF2B5EF4-FFF2-40B4-BE49-F238E27FC236}">
                    <a16:creationId xmlns:a16="http://schemas.microsoft.com/office/drawing/2014/main" id="{58B6CBA3-C567-3FD5-2DC8-0FB1936DF050}"/>
                  </a:ext>
                </a:extLst>
              </p:cNvPr>
              <p:cNvSpPr/>
              <p:nvPr/>
            </p:nvSpPr>
            <p:spPr>
              <a:xfrm rot="-531876">
                <a:off x="6749965" y="3563684"/>
                <a:ext cx="343663" cy="297868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3005" extrusionOk="0">
                    <a:moveTo>
                      <a:pt x="1556" y="1"/>
                    </a:moveTo>
                    <a:cubicBezTo>
                      <a:pt x="1555" y="1"/>
                      <a:pt x="1554" y="1"/>
                      <a:pt x="1554" y="1"/>
                    </a:cubicBezTo>
                    <a:cubicBezTo>
                      <a:pt x="1511" y="32"/>
                      <a:pt x="1127" y="720"/>
                      <a:pt x="1127" y="720"/>
                    </a:cubicBezTo>
                    <a:cubicBezTo>
                      <a:pt x="1127" y="720"/>
                      <a:pt x="1108" y="719"/>
                      <a:pt x="1075" y="719"/>
                    </a:cubicBezTo>
                    <a:cubicBezTo>
                      <a:pt x="879" y="719"/>
                      <a:pt x="183" y="759"/>
                      <a:pt x="1" y="1317"/>
                    </a:cubicBezTo>
                    <a:cubicBezTo>
                      <a:pt x="1" y="1317"/>
                      <a:pt x="13" y="1640"/>
                      <a:pt x="74" y="1737"/>
                    </a:cubicBezTo>
                    <a:cubicBezTo>
                      <a:pt x="135" y="1835"/>
                      <a:pt x="1596" y="3004"/>
                      <a:pt x="1596" y="3004"/>
                    </a:cubicBezTo>
                    <a:lnTo>
                      <a:pt x="3466" y="3004"/>
                    </a:lnTo>
                    <a:lnTo>
                      <a:pt x="981" y="1396"/>
                    </a:lnTo>
                    <a:cubicBezTo>
                      <a:pt x="981" y="1396"/>
                      <a:pt x="1377" y="891"/>
                      <a:pt x="1401" y="793"/>
                    </a:cubicBezTo>
                    <a:cubicBezTo>
                      <a:pt x="1425" y="704"/>
                      <a:pt x="1584" y="1"/>
                      <a:pt x="15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1" name="Google Shape;911;p40">
                <a:extLst>
                  <a:ext uri="{FF2B5EF4-FFF2-40B4-BE49-F238E27FC236}">
                    <a16:creationId xmlns:a16="http://schemas.microsoft.com/office/drawing/2014/main" id="{99B54BC2-2239-D323-33A0-2111E17A43C4}"/>
                  </a:ext>
                </a:extLst>
              </p:cNvPr>
              <p:cNvSpPr/>
              <p:nvPr/>
            </p:nvSpPr>
            <p:spPr>
              <a:xfrm rot="-531876">
                <a:off x="6741169" y="3575805"/>
                <a:ext cx="157706" cy="175251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768" fill="none" extrusionOk="0">
                    <a:moveTo>
                      <a:pt x="1481" y="1749"/>
                    </a:moveTo>
                    <a:lnTo>
                      <a:pt x="981" y="1426"/>
                    </a:lnTo>
                    <a:cubicBezTo>
                      <a:pt x="981" y="1426"/>
                      <a:pt x="1377" y="921"/>
                      <a:pt x="1401" y="823"/>
                    </a:cubicBezTo>
                    <a:cubicBezTo>
                      <a:pt x="1426" y="732"/>
                      <a:pt x="1590" y="1"/>
                      <a:pt x="1554" y="31"/>
                    </a:cubicBezTo>
                    <a:cubicBezTo>
                      <a:pt x="1511" y="62"/>
                      <a:pt x="1127" y="750"/>
                      <a:pt x="1127" y="750"/>
                    </a:cubicBezTo>
                    <a:cubicBezTo>
                      <a:pt x="1127" y="750"/>
                      <a:pt x="214" y="695"/>
                      <a:pt x="1" y="1347"/>
                    </a:cubicBezTo>
                    <a:cubicBezTo>
                      <a:pt x="1" y="1347"/>
                      <a:pt x="13" y="1670"/>
                      <a:pt x="74" y="1767"/>
                    </a:cubicBezTo>
                  </a:path>
                </a:pathLst>
              </a:custGeom>
              <a:noFill/>
              <a:ln w="600" cap="rnd" cmpd="sng">
                <a:solidFill>
                  <a:srgbClr val="E2AAA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2" name="Google Shape;912;p40">
                <a:extLst>
                  <a:ext uri="{FF2B5EF4-FFF2-40B4-BE49-F238E27FC236}">
                    <a16:creationId xmlns:a16="http://schemas.microsoft.com/office/drawing/2014/main" id="{8B9193CE-617A-E57A-45D8-863592D47E83}"/>
                  </a:ext>
                </a:extLst>
              </p:cNvPr>
              <p:cNvSpPr/>
              <p:nvPr/>
            </p:nvSpPr>
            <p:spPr>
              <a:xfrm rot="-531876">
                <a:off x="6207657" y="3648269"/>
                <a:ext cx="343663" cy="297868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3005" extrusionOk="0">
                    <a:moveTo>
                      <a:pt x="1911" y="1"/>
                    </a:moveTo>
                    <a:cubicBezTo>
                      <a:pt x="1877" y="1"/>
                      <a:pt x="2036" y="704"/>
                      <a:pt x="2060" y="793"/>
                    </a:cubicBezTo>
                    <a:cubicBezTo>
                      <a:pt x="2090" y="891"/>
                      <a:pt x="2480" y="1396"/>
                      <a:pt x="2480" y="1396"/>
                    </a:cubicBezTo>
                    <a:lnTo>
                      <a:pt x="1" y="3004"/>
                    </a:lnTo>
                    <a:lnTo>
                      <a:pt x="1865" y="3004"/>
                    </a:lnTo>
                    <a:cubicBezTo>
                      <a:pt x="1865" y="3004"/>
                      <a:pt x="3333" y="1835"/>
                      <a:pt x="3387" y="1737"/>
                    </a:cubicBezTo>
                    <a:cubicBezTo>
                      <a:pt x="3448" y="1640"/>
                      <a:pt x="3467" y="1317"/>
                      <a:pt x="3467" y="1317"/>
                    </a:cubicBezTo>
                    <a:cubicBezTo>
                      <a:pt x="3284" y="759"/>
                      <a:pt x="2584" y="719"/>
                      <a:pt x="2386" y="719"/>
                    </a:cubicBezTo>
                    <a:cubicBezTo>
                      <a:pt x="2353" y="719"/>
                      <a:pt x="2334" y="720"/>
                      <a:pt x="2334" y="720"/>
                    </a:cubicBezTo>
                    <a:cubicBezTo>
                      <a:pt x="2334" y="720"/>
                      <a:pt x="1950" y="32"/>
                      <a:pt x="1913" y="1"/>
                    </a:cubicBezTo>
                    <a:cubicBezTo>
                      <a:pt x="1913" y="1"/>
                      <a:pt x="1912" y="1"/>
                      <a:pt x="19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3" name="Google Shape;913;p40">
                <a:extLst>
                  <a:ext uri="{FF2B5EF4-FFF2-40B4-BE49-F238E27FC236}">
                    <a16:creationId xmlns:a16="http://schemas.microsoft.com/office/drawing/2014/main" id="{B536A424-70E7-DE85-4566-B61CFE9F6437}"/>
                  </a:ext>
                </a:extLst>
              </p:cNvPr>
              <p:cNvSpPr/>
              <p:nvPr/>
            </p:nvSpPr>
            <p:spPr>
              <a:xfrm rot="-531876">
                <a:off x="6382011" y="3631778"/>
                <a:ext cx="158301" cy="175251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768" fill="none" extrusionOk="0">
                    <a:moveTo>
                      <a:pt x="110" y="1749"/>
                    </a:moveTo>
                    <a:lnTo>
                      <a:pt x="610" y="1426"/>
                    </a:lnTo>
                    <a:cubicBezTo>
                      <a:pt x="610" y="1426"/>
                      <a:pt x="220" y="921"/>
                      <a:pt x="190" y="823"/>
                    </a:cubicBezTo>
                    <a:cubicBezTo>
                      <a:pt x="165" y="732"/>
                      <a:pt x="1" y="1"/>
                      <a:pt x="43" y="31"/>
                    </a:cubicBezTo>
                    <a:cubicBezTo>
                      <a:pt x="80" y="62"/>
                      <a:pt x="464" y="750"/>
                      <a:pt x="464" y="750"/>
                    </a:cubicBezTo>
                    <a:cubicBezTo>
                      <a:pt x="464" y="750"/>
                      <a:pt x="1383" y="695"/>
                      <a:pt x="1597" y="1347"/>
                    </a:cubicBezTo>
                    <a:cubicBezTo>
                      <a:pt x="1597" y="1347"/>
                      <a:pt x="1578" y="1670"/>
                      <a:pt x="1517" y="1767"/>
                    </a:cubicBezTo>
                  </a:path>
                </a:pathLst>
              </a:custGeom>
              <a:noFill/>
              <a:ln w="600" cap="rnd" cmpd="sng">
                <a:solidFill>
                  <a:srgbClr val="E2AAA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4" name="Google Shape;914;p40">
                <a:extLst>
                  <a:ext uri="{FF2B5EF4-FFF2-40B4-BE49-F238E27FC236}">
                    <a16:creationId xmlns:a16="http://schemas.microsoft.com/office/drawing/2014/main" id="{B2CFFE14-F9DB-014C-AE4C-6CF7CBD48C0D}"/>
                  </a:ext>
                </a:extLst>
              </p:cNvPr>
              <p:cNvSpPr/>
              <p:nvPr/>
            </p:nvSpPr>
            <p:spPr>
              <a:xfrm rot="-531876">
                <a:off x="5681411" y="1882636"/>
                <a:ext cx="448140" cy="2158524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21776" extrusionOk="0">
                    <a:moveTo>
                      <a:pt x="135" y="0"/>
                    </a:moveTo>
                    <a:lnTo>
                      <a:pt x="1" y="219"/>
                    </a:lnTo>
                    <a:lnTo>
                      <a:pt x="4137" y="21775"/>
                    </a:lnTo>
                    <a:lnTo>
                      <a:pt x="4520" y="21391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5" name="Google Shape;915;p40">
                <a:extLst>
                  <a:ext uri="{FF2B5EF4-FFF2-40B4-BE49-F238E27FC236}">
                    <a16:creationId xmlns:a16="http://schemas.microsoft.com/office/drawing/2014/main" id="{764250A5-9CAA-BAB5-440F-5992469E8C86}"/>
                  </a:ext>
                </a:extLst>
              </p:cNvPr>
              <p:cNvSpPr/>
              <p:nvPr/>
            </p:nvSpPr>
            <p:spPr>
              <a:xfrm rot="-531876">
                <a:off x="7701261" y="1617255"/>
                <a:ext cx="438425" cy="2066141"/>
              </a:xfrm>
              <a:custGeom>
                <a:avLst/>
                <a:gdLst/>
                <a:ahLst/>
                <a:cxnLst/>
                <a:rect l="l" t="t" r="r" b="b"/>
                <a:pathLst>
                  <a:path w="4423" h="20844" extrusionOk="0">
                    <a:moveTo>
                      <a:pt x="4313" y="0"/>
                    </a:moveTo>
                    <a:lnTo>
                      <a:pt x="1" y="20844"/>
                    </a:lnTo>
                    <a:lnTo>
                      <a:pt x="506" y="20844"/>
                    </a:lnTo>
                    <a:lnTo>
                      <a:pt x="4423" y="378"/>
                    </a:lnTo>
                    <a:lnTo>
                      <a:pt x="431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6" name="Google Shape;916;p40">
                <a:extLst>
                  <a:ext uri="{FF2B5EF4-FFF2-40B4-BE49-F238E27FC236}">
                    <a16:creationId xmlns:a16="http://schemas.microsoft.com/office/drawing/2014/main" id="{9994D33E-E79C-367B-7C03-371C6EBEAE36}"/>
                  </a:ext>
                </a:extLst>
              </p:cNvPr>
              <p:cNvSpPr/>
              <p:nvPr/>
            </p:nvSpPr>
            <p:spPr>
              <a:xfrm rot="-531876">
                <a:off x="6302389" y="3821905"/>
                <a:ext cx="1692443" cy="934739"/>
              </a:xfrm>
              <a:custGeom>
                <a:avLst/>
                <a:gdLst/>
                <a:ahLst/>
                <a:cxnLst/>
                <a:rect l="l" t="t" r="r" b="b"/>
                <a:pathLst>
                  <a:path w="17074" h="9430" extrusionOk="0">
                    <a:moveTo>
                      <a:pt x="0" y="1"/>
                    </a:moveTo>
                    <a:lnTo>
                      <a:pt x="883" y="4922"/>
                    </a:lnTo>
                    <a:cubicBezTo>
                      <a:pt x="1352" y="7529"/>
                      <a:pt x="3624" y="9429"/>
                      <a:pt x="6274" y="9429"/>
                    </a:cubicBezTo>
                    <a:lnTo>
                      <a:pt x="10720" y="9429"/>
                    </a:lnTo>
                    <a:cubicBezTo>
                      <a:pt x="13272" y="9429"/>
                      <a:pt x="15471" y="7639"/>
                      <a:pt x="15995" y="5147"/>
                    </a:cubicBezTo>
                    <a:lnTo>
                      <a:pt x="1707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7" name="Google Shape;917;p40">
                <a:extLst>
                  <a:ext uri="{FF2B5EF4-FFF2-40B4-BE49-F238E27FC236}">
                    <a16:creationId xmlns:a16="http://schemas.microsoft.com/office/drawing/2014/main" id="{13375AC9-DBDF-0F03-D6EE-A7DE53F7DC78}"/>
                  </a:ext>
                </a:extLst>
              </p:cNvPr>
              <p:cNvSpPr/>
              <p:nvPr/>
            </p:nvSpPr>
            <p:spPr>
              <a:xfrm rot="-531876">
                <a:off x="6227077" y="3818571"/>
                <a:ext cx="1717819" cy="178225"/>
              </a:xfrm>
              <a:custGeom>
                <a:avLst/>
                <a:gdLst/>
                <a:ahLst/>
                <a:cxnLst/>
                <a:rect l="l" t="t" r="r" b="b"/>
                <a:pathLst>
                  <a:path w="17330" h="1798" extrusionOk="0">
                    <a:moveTo>
                      <a:pt x="1" y="0"/>
                    </a:moveTo>
                    <a:cubicBezTo>
                      <a:pt x="1" y="993"/>
                      <a:pt x="811" y="1797"/>
                      <a:pt x="1804" y="1797"/>
                    </a:cubicBezTo>
                    <a:lnTo>
                      <a:pt x="15527" y="1797"/>
                    </a:lnTo>
                    <a:cubicBezTo>
                      <a:pt x="16526" y="1797"/>
                      <a:pt x="17330" y="993"/>
                      <a:pt x="1733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8" name="Google Shape;918;p40">
                <a:extLst>
                  <a:ext uri="{FF2B5EF4-FFF2-40B4-BE49-F238E27FC236}">
                    <a16:creationId xmlns:a16="http://schemas.microsoft.com/office/drawing/2014/main" id="{20AC68A9-53B5-2D8A-7EBB-9B36F97B8BC2}"/>
                  </a:ext>
                </a:extLst>
              </p:cNvPr>
              <p:cNvSpPr/>
              <p:nvPr/>
            </p:nvSpPr>
            <p:spPr>
              <a:xfrm rot="-531876">
                <a:off x="7288735" y="3669322"/>
                <a:ext cx="190318" cy="370228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3735" extrusionOk="0">
                    <a:moveTo>
                      <a:pt x="961" y="1"/>
                    </a:moveTo>
                    <a:cubicBezTo>
                      <a:pt x="946" y="1"/>
                      <a:pt x="931" y="3"/>
                      <a:pt x="914" y="7"/>
                    </a:cubicBezTo>
                    <a:cubicBezTo>
                      <a:pt x="610" y="80"/>
                      <a:pt x="780" y="586"/>
                      <a:pt x="847" y="750"/>
                    </a:cubicBezTo>
                    <a:cubicBezTo>
                      <a:pt x="791" y="618"/>
                      <a:pt x="629" y="286"/>
                      <a:pt x="468" y="286"/>
                    </a:cubicBezTo>
                    <a:cubicBezTo>
                      <a:pt x="435" y="286"/>
                      <a:pt x="403" y="299"/>
                      <a:pt x="372" y="330"/>
                    </a:cubicBezTo>
                    <a:cubicBezTo>
                      <a:pt x="141" y="561"/>
                      <a:pt x="829" y="1048"/>
                      <a:pt x="829" y="1048"/>
                    </a:cubicBezTo>
                    <a:cubicBezTo>
                      <a:pt x="360" y="1213"/>
                      <a:pt x="1" y="2230"/>
                      <a:pt x="1" y="2736"/>
                    </a:cubicBezTo>
                    <a:cubicBezTo>
                      <a:pt x="1" y="3290"/>
                      <a:pt x="427" y="3735"/>
                      <a:pt x="957" y="3735"/>
                    </a:cubicBezTo>
                    <a:cubicBezTo>
                      <a:pt x="1487" y="3735"/>
                      <a:pt x="1919" y="3290"/>
                      <a:pt x="1919" y="2736"/>
                    </a:cubicBezTo>
                    <a:cubicBezTo>
                      <a:pt x="1919" y="2230"/>
                      <a:pt x="1554" y="1213"/>
                      <a:pt x="1085" y="1048"/>
                    </a:cubicBezTo>
                    <a:cubicBezTo>
                      <a:pt x="1085" y="1048"/>
                      <a:pt x="1596" y="573"/>
                      <a:pt x="1383" y="476"/>
                    </a:cubicBezTo>
                    <a:cubicBezTo>
                      <a:pt x="1364" y="467"/>
                      <a:pt x="1345" y="463"/>
                      <a:pt x="1326" y="463"/>
                    </a:cubicBezTo>
                    <a:cubicBezTo>
                      <a:pt x="1150" y="463"/>
                      <a:pt x="1030" y="847"/>
                      <a:pt x="1030" y="847"/>
                    </a:cubicBezTo>
                    <a:cubicBezTo>
                      <a:pt x="1030" y="847"/>
                      <a:pt x="1251" y="1"/>
                      <a:pt x="9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9" name="Google Shape;919;p40">
                <a:extLst>
                  <a:ext uri="{FF2B5EF4-FFF2-40B4-BE49-F238E27FC236}">
                    <a16:creationId xmlns:a16="http://schemas.microsoft.com/office/drawing/2014/main" id="{E9960F9A-D5CF-B038-BDF6-2042A3A0D06D}"/>
                  </a:ext>
                </a:extLst>
              </p:cNvPr>
              <p:cNvSpPr/>
              <p:nvPr/>
            </p:nvSpPr>
            <p:spPr>
              <a:xfrm rot="-531876">
                <a:off x="7375336" y="3719090"/>
                <a:ext cx="1289" cy="1289"/>
              </a:xfrm>
              <a:custGeom>
                <a:avLst/>
                <a:gdLst/>
                <a:ahLst/>
                <a:cxnLst/>
                <a:rect l="l" t="t" r="r" b="b"/>
                <a:pathLst>
                  <a:path w="13" h="13" extrusionOk="0">
                    <a:moveTo>
                      <a:pt x="13" y="0"/>
                    </a:moveTo>
                    <a:cubicBezTo>
                      <a:pt x="7" y="0"/>
                      <a:pt x="1" y="6"/>
                      <a:pt x="1" y="6"/>
                    </a:cubicBezTo>
                    <a:cubicBezTo>
                      <a:pt x="7" y="6"/>
                      <a:pt x="7" y="6"/>
                      <a:pt x="13" y="13"/>
                    </a:cubicBezTo>
                    <a:cubicBezTo>
                      <a:pt x="13" y="6"/>
                      <a:pt x="13" y="0"/>
                      <a:pt x="13" y="0"/>
                    </a:cubicBezTo>
                    <a:close/>
                  </a:path>
                </a:pathLst>
              </a:custGeom>
              <a:solidFill>
                <a:srgbClr val="E5B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0" name="Google Shape;920;p40">
                <a:extLst>
                  <a:ext uri="{FF2B5EF4-FFF2-40B4-BE49-F238E27FC236}">
                    <a16:creationId xmlns:a16="http://schemas.microsoft.com/office/drawing/2014/main" id="{B8C5264F-F1CB-03B4-0B4E-6DAE37802A43}"/>
                  </a:ext>
                </a:extLst>
              </p:cNvPr>
              <p:cNvSpPr/>
              <p:nvPr/>
            </p:nvSpPr>
            <p:spPr>
              <a:xfrm rot="-531876">
                <a:off x="6710678" y="3759483"/>
                <a:ext cx="190318" cy="370228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3735" extrusionOk="0">
                    <a:moveTo>
                      <a:pt x="961" y="1"/>
                    </a:moveTo>
                    <a:cubicBezTo>
                      <a:pt x="947" y="1"/>
                      <a:pt x="931" y="3"/>
                      <a:pt x="914" y="7"/>
                    </a:cubicBezTo>
                    <a:cubicBezTo>
                      <a:pt x="616" y="80"/>
                      <a:pt x="786" y="586"/>
                      <a:pt x="853" y="750"/>
                    </a:cubicBezTo>
                    <a:cubicBezTo>
                      <a:pt x="792" y="618"/>
                      <a:pt x="634" y="286"/>
                      <a:pt x="470" y="286"/>
                    </a:cubicBezTo>
                    <a:cubicBezTo>
                      <a:pt x="437" y="286"/>
                      <a:pt x="404" y="299"/>
                      <a:pt x="372" y="330"/>
                    </a:cubicBezTo>
                    <a:cubicBezTo>
                      <a:pt x="140" y="561"/>
                      <a:pt x="835" y="1048"/>
                      <a:pt x="835" y="1048"/>
                    </a:cubicBezTo>
                    <a:cubicBezTo>
                      <a:pt x="366" y="1213"/>
                      <a:pt x="0" y="2230"/>
                      <a:pt x="0" y="2736"/>
                    </a:cubicBezTo>
                    <a:cubicBezTo>
                      <a:pt x="0" y="3290"/>
                      <a:pt x="433" y="3735"/>
                      <a:pt x="963" y="3735"/>
                    </a:cubicBezTo>
                    <a:cubicBezTo>
                      <a:pt x="1493" y="3735"/>
                      <a:pt x="1919" y="3290"/>
                      <a:pt x="1919" y="2736"/>
                    </a:cubicBezTo>
                    <a:cubicBezTo>
                      <a:pt x="1919" y="2230"/>
                      <a:pt x="1560" y="1213"/>
                      <a:pt x="1091" y="1048"/>
                    </a:cubicBezTo>
                    <a:cubicBezTo>
                      <a:pt x="1091" y="1048"/>
                      <a:pt x="1596" y="573"/>
                      <a:pt x="1389" y="476"/>
                    </a:cubicBezTo>
                    <a:cubicBezTo>
                      <a:pt x="1369" y="467"/>
                      <a:pt x="1350" y="463"/>
                      <a:pt x="1331" y="463"/>
                    </a:cubicBezTo>
                    <a:cubicBezTo>
                      <a:pt x="1150" y="463"/>
                      <a:pt x="1030" y="847"/>
                      <a:pt x="1030" y="847"/>
                    </a:cubicBezTo>
                    <a:cubicBezTo>
                      <a:pt x="1030" y="847"/>
                      <a:pt x="1257" y="1"/>
                      <a:pt x="9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1" name="Google Shape;921;p40">
                <a:extLst>
                  <a:ext uri="{FF2B5EF4-FFF2-40B4-BE49-F238E27FC236}">
                    <a16:creationId xmlns:a16="http://schemas.microsoft.com/office/drawing/2014/main" id="{3AE83CEB-1EA0-2D24-4DC9-92180C62AEF2}"/>
                  </a:ext>
                </a:extLst>
              </p:cNvPr>
              <p:cNvSpPr/>
              <p:nvPr/>
            </p:nvSpPr>
            <p:spPr>
              <a:xfrm rot="-531876">
                <a:off x="6797871" y="3809205"/>
                <a:ext cx="694" cy="1289"/>
              </a:xfrm>
              <a:custGeom>
                <a:avLst/>
                <a:gdLst/>
                <a:ahLst/>
                <a:cxnLst/>
                <a:rect l="l" t="t" r="r" b="b"/>
                <a:pathLst>
                  <a:path w="7" h="13" extrusionOk="0">
                    <a:moveTo>
                      <a:pt x="7" y="0"/>
                    </a:moveTo>
                    <a:cubicBezTo>
                      <a:pt x="1" y="0"/>
                      <a:pt x="1" y="6"/>
                      <a:pt x="1" y="6"/>
                    </a:cubicBezTo>
                    <a:cubicBezTo>
                      <a:pt x="1" y="6"/>
                      <a:pt x="7" y="6"/>
                      <a:pt x="7" y="13"/>
                    </a:cubicBezTo>
                    <a:cubicBezTo>
                      <a:pt x="7" y="6"/>
                      <a:pt x="7" y="0"/>
                      <a:pt x="7" y="0"/>
                    </a:cubicBezTo>
                    <a:close/>
                  </a:path>
                </a:pathLst>
              </a:custGeom>
              <a:solidFill>
                <a:srgbClr val="E5B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2" name="Google Shape;922;p40">
                <a:extLst>
                  <a:ext uri="{FF2B5EF4-FFF2-40B4-BE49-F238E27FC236}">
                    <a16:creationId xmlns:a16="http://schemas.microsoft.com/office/drawing/2014/main" id="{FD415707-46B2-49C9-F3F2-5B600B31C7A0}"/>
                  </a:ext>
                </a:extLst>
              </p:cNvPr>
              <p:cNvSpPr/>
              <p:nvPr/>
            </p:nvSpPr>
            <p:spPr>
              <a:xfrm rot="-531876">
                <a:off x="6208068" y="3793192"/>
                <a:ext cx="1773329" cy="254947"/>
              </a:xfrm>
              <a:custGeom>
                <a:avLst/>
                <a:gdLst/>
                <a:ahLst/>
                <a:cxnLst/>
                <a:rect l="l" t="t" r="r" b="b"/>
                <a:pathLst>
                  <a:path w="17890" h="2572" extrusionOk="0">
                    <a:moveTo>
                      <a:pt x="293" y="1"/>
                    </a:moveTo>
                    <a:cubicBezTo>
                      <a:pt x="135" y="1"/>
                      <a:pt x="1" y="135"/>
                      <a:pt x="1" y="299"/>
                    </a:cubicBezTo>
                    <a:cubicBezTo>
                      <a:pt x="1" y="464"/>
                      <a:pt x="135" y="598"/>
                      <a:pt x="293" y="598"/>
                    </a:cubicBezTo>
                    <a:cubicBezTo>
                      <a:pt x="324" y="598"/>
                      <a:pt x="348" y="591"/>
                      <a:pt x="372" y="585"/>
                    </a:cubicBezTo>
                    <a:cubicBezTo>
                      <a:pt x="610" y="1207"/>
                      <a:pt x="1341" y="2571"/>
                      <a:pt x="3064" y="2571"/>
                    </a:cubicBezTo>
                    <a:cubicBezTo>
                      <a:pt x="5166" y="2571"/>
                      <a:pt x="5799" y="567"/>
                      <a:pt x="5872" y="305"/>
                    </a:cubicBezTo>
                    <a:lnTo>
                      <a:pt x="6153" y="305"/>
                    </a:lnTo>
                    <a:cubicBezTo>
                      <a:pt x="6232" y="567"/>
                      <a:pt x="6865" y="2571"/>
                      <a:pt x="8961" y="2571"/>
                    </a:cubicBezTo>
                    <a:cubicBezTo>
                      <a:pt x="11056" y="2571"/>
                      <a:pt x="11683" y="561"/>
                      <a:pt x="11756" y="305"/>
                    </a:cubicBezTo>
                    <a:lnTo>
                      <a:pt x="12055" y="305"/>
                    </a:lnTo>
                    <a:cubicBezTo>
                      <a:pt x="12128" y="567"/>
                      <a:pt x="12761" y="2571"/>
                      <a:pt x="14857" y="2571"/>
                    </a:cubicBezTo>
                    <a:cubicBezTo>
                      <a:pt x="16580" y="2571"/>
                      <a:pt x="17311" y="1219"/>
                      <a:pt x="17555" y="591"/>
                    </a:cubicBezTo>
                    <a:cubicBezTo>
                      <a:pt x="17567" y="591"/>
                      <a:pt x="17579" y="598"/>
                      <a:pt x="17591" y="598"/>
                    </a:cubicBezTo>
                    <a:cubicBezTo>
                      <a:pt x="17756" y="598"/>
                      <a:pt x="17890" y="464"/>
                      <a:pt x="17890" y="299"/>
                    </a:cubicBezTo>
                    <a:cubicBezTo>
                      <a:pt x="17890" y="135"/>
                      <a:pt x="17756" y="1"/>
                      <a:pt x="17591" y="1"/>
                    </a:cubicBezTo>
                    <a:cubicBezTo>
                      <a:pt x="17427" y="1"/>
                      <a:pt x="17299" y="135"/>
                      <a:pt x="17299" y="299"/>
                    </a:cubicBezTo>
                    <a:cubicBezTo>
                      <a:pt x="17299" y="421"/>
                      <a:pt x="17372" y="531"/>
                      <a:pt x="17488" y="573"/>
                    </a:cubicBezTo>
                    <a:cubicBezTo>
                      <a:pt x="17244" y="1188"/>
                      <a:pt x="16532" y="2498"/>
                      <a:pt x="14857" y="2498"/>
                    </a:cubicBezTo>
                    <a:cubicBezTo>
                      <a:pt x="12688" y="2498"/>
                      <a:pt x="12122" y="281"/>
                      <a:pt x="12116" y="263"/>
                    </a:cubicBezTo>
                    <a:cubicBezTo>
                      <a:pt x="12110" y="244"/>
                      <a:pt x="12097" y="232"/>
                      <a:pt x="12079" y="232"/>
                    </a:cubicBezTo>
                    <a:lnTo>
                      <a:pt x="11726" y="232"/>
                    </a:lnTo>
                    <a:cubicBezTo>
                      <a:pt x="11720" y="232"/>
                      <a:pt x="11720" y="232"/>
                      <a:pt x="11714" y="238"/>
                    </a:cubicBezTo>
                    <a:lnTo>
                      <a:pt x="11708" y="238"/>
                    </a:lnTo>
                    <a:cubicBezTo>
                      <a:pt x="11708" y="238"/>
                      <a:pt x="11708" y="238"/>
                      <a:pt x="11701" y="244"/>
                    </a:cubicBezTo>
                    <a:cubicBezTo>
                      <a:pt x="11695" y="250"/>
                      <a:pt x="11695" y="250"/>
                      <a:pt x="11695" y="250"/>
                    </a:cubicBezTo>
                    <a:cubicBezTo>
                      <a:pt x="11695" y="256"/>
                      <a:pt x="11695" y="256"/>
                      <a:pt x="11695" y="256"/>
                    </a:cubicBezTo>
                    <a:cubicBezTo>
                      <a:pt x="11689" y="256"/>
                      <a:pt x="11689" y="263"/>
                      <a:pt x="11689" y="263"/>
                    </a:cubicBezTo>
                    <a:cubicBezTo>
                      <a:pt x="11683" y="281"/>
                      <a:pt x="11135" y="2498"/>
                      <a:pt x="8961" y="2498"/>
                    </a:cubicBezTo>
                    <a:cubicBezTo>
                      <a:pt x="6786" y="2498"/>
                      <a:pt x="6226" y="281"/>
                      <a:pt x="6220" y="263"/>
                    </a:cubicBezTo>
                    <a:cubicBezTo>
                      <a:pt x="6214" y="244"/>
                      <a:pt x="6201" y="232"/>
                      <a:pt x="6183" y="232"/>
                    </a:cubicBezTo>
                    <a:lnTo>
                      <a:pt x="5848" y="232"/>
                    </a:lnTo>
                    <a:cubicBezTo>
                      <a:pt x="5830" y="232"/>
                      <a:pt x="5818" y="244"/>
                      <a:pt x="5812" y="263"/>
                    </a:cubicBezTo>
                    <a:cubicBezTo>
                      <a:pt x="5805" y="281"/>
                      <a:pt x="5239" y="2498"/>
                      <a:pt x="3064" y="2498"/>
                    </a:cubicBezTo>
                    <a:cubicBezTo>
                      <a:pt x="1383" y="2498"/>
                      <a:pt x="671" y="1164"/>
                      <a:pt x="433" y="555"/>
                    </a:cubicBezTo>
                    <a:cubicBezTo>
                      <a:pt x="531" y="506"/>
                      <a:pt x="592" y="409"/>
                      <a:pt x="592" y="299"/>
                    </a:cubicBezTo>
                    <a:cubicBezTo>
                      <a:pt x="592" y="135"/>
                      <a:pt x="458" y="1"/>
                      <a:pt x="2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3" name="Google Shape;923;p40">
                <a:extLst>
                  <a:ext uri="{FF2B5EF4-FFF2-40B4-BE49-F238E27FC236}">
                    <a16:creationId xmlns:a16="http://schemas.microsoft.com/office/drawing/2014/main" id="{B62DAC02-BF37-68EE-E630-BFAD8982E914}"/>
                  </a:ext>
                </a:extLst>
              </p:cNvPr>
              <p:cNvSpPr/>
              <p:nvPr/>
            </p:nvSpPr>
            <p:spPr>
              <a:xfrm rot="-531876">
                <a:off x="5459649" y="311882"/>
                <a:ext cx="2529248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25516" h="25516" extrusionOk="0">
                    <a:moveTo>
                      <a:pt x="12761" y="1"/>
                    </a:moveTo>
                    <a:cubicBezTo>
                      <a:pt x="5713" y="1"/>
                      <a:pt x="0" y="5708"/>
                      <a:pt x="0" y="12755"/>
                    </a:cubicBezTo>
                    <a:cubicBezTo>
                      <a:pt x="0" y="19803"/>
                      <a:pt x="5713" y="25516"/>
                      <a:pt x="12761" y="25516"/>
                    </a:cubicBezTo>
                    <a:cubicBezTo>
                      <a:pt x="19802" y="25516"/>
                      <a:pt x="25515" y="19803"/>
                      <a:pt x="25515" y="12755"/>
                    </a:cubicBezTo>
                    <a:cubicBezTo>
                      <a:pt x="25515" y="5708"/>
                      <a:pt x="19802" y="1"/>
                      <a:pt x="127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4" name="Google Shape;924;p40">
                <a:extLst>
                  <a:ext uri="{FF2B5EF4-FFF2-40B4-BE49-F238E27FC236}">
                    <a16:creationId xmlns:a16="http://schemas.microsoft.com/office/drawing/2014/main" id="{2CE04929-403F-4FA3-FAD1-6B046B0E8679}"/>
                  </a:ext>
                </a:extLst>
              </p:cNvPr>
              <p:cNvSpPr/>
              <p:nvPr/>
            </p:nvSpPr>
            <p:spPr>
              <a:xfrm rot="-531876">
                <a:off x="5695767" y="313147"/>
                <a:ext cx="2040765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20588" h="25516" extrusionOk="0">
                    <a:moveTo>
                      <a:pt x="10294" y="1"/>
                    </a:moveTo>
                    <a:cubicBezTo>
                      <a:pt x="4611" y="1"/>
                      <a:pt x="1" y="5708"/>
                      <a:pt x="1" y="12755"/>
                    </a:cubicBezTo>
                    <a:cubicBezTo>
                      <a:pt x="1" y="19803"/>
                      <a:pt x="4611" y="25516"/>
                      <a:pt x="10294" y="25516"/>
                    </a:cubicBezTo>
                    <a:cubicBezTo>
                      <a:pt x="15977" y="25516"/>
                      <a:pt x="20588" y="19803"/>
                      <a:pt x="20588" y="12755"/>
                    </a:cubicBezTo>
                    <a:cubicBezTo>
                      <a:pt x="20588" y="5708"/>
                      <a:pt x="15977" y="1"/>
                      <a:pt x="102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5" name="Google Shape;925;p40">
                <a:extLst>
                  <a:ext uri="{FF2B5EF4-FFF2-40B4-BE49-F238E27FC236}">
                    <a16:creationId xmlns:a16="http://schemas.microsoft.com/office/drawing/2014/main" id="{A315B5AC-B0EB-FC7F-080C-800245E65426}"/>
                  </a:ext>
                </a:extLst>
              </p:cNvPr>
              <p:cNvSpPr/>
              <p:nvPr/>
            </p:nvSpPr>
            <p:spPr>
              <a:xfrm rot="-531876">
                <a:off x="6006035" y="311882"/>
                <a:ext cx="1436406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14491" h="25516" extrusionOk="0">
                    <a:moveTo>
                      <a:pt x="7243" y="1"/>
                    </a:moveTo>
                    <a:cubicBezTo>
                      <a:pt x="3241" y="1"/>
                      <a:pt x="0" y="5708"/>
                      <a:pt x="0" y="12755"/>
                    </a:cubicBezTo>
                    <a:cubicBezTo>
                      <a:pt x="0" y="19803"/>
                      <a:pt x="3241" y="25516"/>
                      <a:pt x="7243" y="25516"/>
                    </a:cubicBezTo>
                    <a:cubicBezTo>
                      <a:pt x="11244" y="25516"/>
                      <a:pt x="14491" y="19803"/>
                      <a:pt x="14491" y="12755"/>
                    </a:cubicBezTo>
                    <a:cubicBezTo>
                      <a:pt x="14491" y="5708"/>
                      <a:pt x="11244" y="1"/>
                      <a:pt x="7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6" name="Google Shape;926;p40">
                <a:extLst>
                  <a:ext uri="{FF2B5EF4-FFF2-40B4-BE49-F238E27FC236}">
                    <a16:creationId xmlns:a16="http://schemas.microsoft.com/office/drawing/2014/main" id="{23281D8A-7C6E-87AB-3A61-67435CE07DC2}"/>
                  </a:ext>
                </a:extLst>
              </p:cNvPr>
              <p:cNvSpPr/>
              <p:nvPr/>
            </p:nvSpPr>
            <p:spPr>
              <a:xfrm rot="-531876">
                <a:off x="6336757" y="309785"/>
                <a:ext cx="801814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8089" h="25516" extrusionOk="0">
                    <a:moveTo>
                      <a:pt x="4045" y="1"/>
                    </a:moveTo>
                    <a:cubicBezTo>
                      <a:pt x="1809" y="1"/>
                      <a:pt x="0" y="5708"/>
                      <a:pt x="0" y="12755"/>
                    </a:cubicBezTo>
                    <a:cubicBezTo>
                      <a:pt x="0" y="19803"/>
                      <a:pt x="1809" y="25516"/>
                      <a:pt x="4045" y="25516"/>
                    </a:cubicBezTo>
                    <a:cubicBezTo>
                      <a:pt x="6280" y="25516"/>
                      <a:pt x="8089" y="19803"/>
                      <a:pt x="8089" y="12755"/>
                    </a:cubicBezTo>
                    <a:cubicBezTo>
                      <a:pt x="8089" y="5708"/>
                      <a:pt x="6280" y="1"/>
                      <a:pt x="4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7" name="Google Shape;927;p40">
                <a:extLst>
                  <a:ext uri="{FF2B5EF4-FFF2-40B4-BE49-F238E27FC236}">
                    <a16:creationId xmlns:a16="http://schemas.microsoft.com/office/drawing/2014/main" id="{6AC418AD-088D-37EF-521B-E356F0BEC7FE}"/>
                  </a:ext>
                </a:extLst>
              </p:cNvPr>
              <p:cNvSpPr/>
              <p:nvPr/>
            </p:nvSpPr>
            <p:spPr>
              <a:xfrm rot="-531876">
                <a:off x="6608495" y="310194"/>
                <a:ext cx="253064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25516" extrusionOk="0">
                    <a:moveTo>
                      <a:pt x="1273" y="1"/>
                    </a:moveTo>
                    <a:cubicBezTo>
                      <a:pt x="573" y="1"/>
                      <a:pt x="0" y="5708"/>
                      <a:pt x="0" y="12755"/>
                    </a:cubicBezTo>
                    <a:cubicBezTo>
                      <a:pt x="0" y="19803"/>
                      <a:pt x="573" y="25516"/>
                      <a:pt x="1273" y="25516"/>
                    </a:cubicBezTo>
                    <a:cubicBezTo>
                      <a:pt x="1980" y="25516"/>
                      <a:pt x="2552" y="19803"/>
                      <a:pt x="2552" y="12755"/>
                    </a:cubicBezTo>
                    <a:cubicBezTo>
                      <a:pt x="2552" y="5708"/>
                      <a:pt x="1980" y="1"/>
                      <a:pt x="12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</p:grpSp>
        <p:sp>
          <p:nvSpPr>
            <p:cNvPr id="102" name="Google Shape;928;p40">
              <a:extLst>
                <a:ext uri="{FF2B5EF4-FFF2-40B4-BE49-F238E27FC236}">
                  <a16:creationId xmlns:a16="http://schemas.microsoft.com/office/drawing/2014/main" id="{CE697370-A493-7215-1B33-7E159AB64321}"/>
                </a:ext>
              </a:extLst>
            </p:cNvPr>
            <p:cNvSpPr/>
            <p:nvPr/>
          </p:nvSpPr>
          <p:spPr>
            <a:xfrm>
              <a:off x="8083074" y="586739"/>
              <a:ext cx="478724" cy="506854"/>
            </a:xfrm>
            <a:custGeom>
              <a:avLst/>
              <a:gdLst/>
              <a:ahLst/>
              <a:cxnLst/>
              <a:rect l="l" t="t" r="r" b="b"/>
              <a:pathLst>
                <a:path w="4874" h="5160" extrusionOk="0">
                  <a:moveTo>
                    <a:pt x="2437" y="1"/>
                  </a:moveTo>
                  <a:lnTo>
                    <a:pt x="1895" y="1536"/>
                  </a:lnTo>
                  <a:lnTo>
                    <a:pt x="537" y="1030"/>
                  </a:lnTo>
                  <a:lnTo>
                    <a:pt x="1609" y="1981"/>
                  </a:lnTo>
                  <a:lnTo>
                    <a:pt x="1" y="2395"/>
                  </a:lnTo>
                  <a:lnTo>
                    <a:pt x="1542" y="2791"/>
                  </a:lnTo>
                  <a:lnTo>
                    <a:pt x="640" y="4185"/>
                  </a:lnTo>
                  <a:lnTo>
                    <a:pt x="1932" y="3327"/>
                  </a:lnTo>
                  <a:lnTo>
                    <a:pt x="2437" y="5160"/>
                  </a:lnTo>
                  <a:lnTo>
                    <a:pt x="2937" y="3327"/>
                  </a:lnTo>
                  <a:lnTo>
                    <a:pt x="4228" y="4185"/>
                  </a:lnTo>
                  <a:lnTo>
                    <a:pt x="3332" y="2791"/>
                  </a:lnTo>
                  <a:lnTo>
                    <a:pt x="4873" y="2395"/>
                  </a:lnTo>
                  <a:lnTo>
                    <a:pt x="3259" y="1981"/>
                  </a:lnTo>
                  <a:lnTo>
                    <a:pt x="4331" y="1030"/>
                  </a:lnTo>
                  <a:lnTo>
                    <a:pt x="4331" y="1030"/>
                  </a:lnTo>
                  <a:lnTo>
                    <a:pt x="2973" y="1536"/>
                  </a:lnTo>
                  <a:lnTo>
                    <a:pt x="2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3" name="Google Shape;929;p40">
              <a:extLst>
                <a:ext uri="{FF2B5EF4-FFF2-40B4-BE49-F238E27FC236}">
                  <a16:creationId xmlns:a16="http://schemas.microsoft.com/office/drawing/2014/main" id="{7110F081-1D1F-5D2D-A689-13BE14E5C660}"/>
                </a:ext>
              </a:extLst>
            </p:cNvPr>
            <p:cNvSpPr/>
            <p:nvPr/>
          </p:nvSpPr>
          <p:spPr>
            <a:xfrm>
              <a:off x="5279875" y="2495305"/>
              <a:ext cx="163018" cy="172826"/>
            </a:xfrm>
            <a:custGeom>
              <a:avLst/>
              <a:gdLst/>
              <a:ahLst/>
              <a:cxnLst/>
              <a:rect l="l" t="t" r="r" b="b"/>
              <a:pathLst>
                <a:path w="2925" h="3101" extrusionOk="0">
                  <a:moveTo>
                    <a:pt x="1462" y="1"/>
                  </a:moveTo>
                  <a:lnTo>
                    <a:pt x="1140" y="920"/>
                  </a:lnTo>
                  <a:lnTo>
                    <a:pt x="323" y="622"/>
                  </a:lnTo>
                  <a:lnTo>
                    <a:pt x="323" y="622"/>
                  </a:lnTo>
                  <a:lnTo>
                    <a:pt x="963" y="1188"/>
                  </a:lnTo>
                  <a:lnTo>
                    <a:pt x="1" y="1438"/>
                  </a:lnTo>
                  <a:lnTo>
                    <a:pt x="920" y="1676"/>
                  </a:lnTo>
                  <a:lnTo>
                    <a:pt x="384" y="2510"/>
                  </a:lnTo>
                  <a:lnTo>
                    <a:pt x="384" y="2510"/>
                  </a:lnTo>
                  <a:lnTo>
                    <a:pt x="1158" y="1998"/>
                  </a:lnTo>
                  <a:lnTo>
                    <a:pt x="1462" y="3101"/>
                  </a:lnTo>
                  <a:lnTo>
                    <a:pt x="1761" y="1998"/>
                  </a:lnTo>
                  <a:lnTo>
                    <a:pt x="2534" y="2510"/>
                  </a:lnTo>
                  <a:lnTo>
                    <a:pt x="2534" y="2510"/>
                  </a:lnTo>
                  <a:lnTo>
                    <a:pt x="1998" y="1676"/>
                  </a:lnTo>
                  <a:lnTo>
                    <a:pt x="2924" y="1438"/>
                  </a:lnTo>
                  <a:lnTo>
                    <a:pt x="1956" y="1188"/>
                  </a:lnTo>
                  <a:lnTo>
                    <a:pt x="2601" y="622"/>
                  </a:lnTo>
                  <a:lnTo>
                    <a:pt x="2601" y="622"/>
                  </a:lnTo>
                  <a:lnTo>
                    <a:pt x="1785" y="920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4" name="Google Shape;930;p40">
              <a:extLst>
                <a:ext uri="{FF2B5EF4-FFF2-40B4-BE49-F238E27FC236}">
                  <a16:creationId xmlns:a16="http://schemas.microsoft.com/office/drawing/2014/main" id="{F89C329F-0294-3B00-5FEE-37A6BB7890A1}"/>
                </a:ext>
              </a:extLst>
            </p:cNvPr>
            <p:cNvSpPr/>
            <p:nvPr/>
          </p:nvSpPr>
          <p:spPr>
            <a:xfrm>
              <a:off x="8606810" y="385812"/>
              <a:ext cx="287293" cy="304014"/>
            </a:xfrm>
            <a:custGeom>
              <a:avLst/>
              <a:gdLst/>
              <a:ahLst/>
              <a:cxnLst/>
              <a:rect l="l" t="t" r="r" b="b"/>
              <a:pathLst>
                <a:path w="2925" h="3095" extrusionOk="0">
                  <a:moveTo>
                    <a:pt x="2534" y="2510"/>
                  </a:moveTo>
                  <a:lnTo>
                    <a:pt x="2534" y="2510"/>
                  </a:lnTo>
                  <a:lnTo>
                    <a:pt x="2534" y="2510"/>
                  </a:lnTo>
                  <a:close/>
                  <a:moveTo>
                    <a:pt x="1462" y="1"/>
                  </a:moveTo>
                  <a:lnTo>
                    <a:pt x="1140" y="920"/>
                  </a:lnTo>
                  <a:lnTo>
                    <a:pt x="323" y="616"/>
                  </a:lnTo>
                  <a:lnTo>
                    <a:pt x="323" y="616"/>
                  </a:lnTo>
                  <a:lnTo>
                    <a:pt x="969" y="1182"/>
                  </a:lnTo>
                  <a:lnTo>
                    <a:pt x="1" y="1432"/>
                  </a:lnTo>
                  <a:lnTo>
                    <a:pt x="926" y="1669"/>
                  </a:lnTo>
                  <a:lnTo>
                    <a:pt x="384" y="2510"/>
                  </a:lnTo>
                  <a:lnTo>
                    <a:pt x="1158" y="1992"/>
                  </a:lnTo>
                  <a:lnTo>
                    <a:pt x="1462" y="3095"/>
                  </a:lnTo>
                  <a:lnTo>
                    <a:pt x="1761" y="1992"/>
                  </a:lnTo>
                  <a:lnTo>
                    <a:pt x="2534" y="2510"/>
                  </a:lnTo>
                  <a:lnTo>
                    <a:pt x="1998" y="1669"/>
                  </a:lnTo>
                  <a:lnTo>
                    <a:pt x="2924" y="1432"/>
                  </a:lnTo>
                  <a:lnTo>
                    <a:pt x="1956" y="1182"/>
                  </a:lnTo>
                  <a:lnTo>
                    <a:pt x="2601" y="616"/>
                  </a:lnTo>
                  <a:lnTo>
                    <a:pt x="2601" y="616"/>
                  </a:lnTo>
                  <a:lnTo>
                    <a:pt x="1785" y="920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5" name="Google Shape;931;p40">
              <a:extLst>
                <a:ext uri="{FF2B5EF4-FFF2-40B4-BE49-F238E27FC236}">
                  <a16:creationId xmlns:a16="http://schemas.microsoft.com/office/drawing/2014/main" id="{199E4339-E706-A5D3-C712-F6104AF57B33}"/>
                </a:ext>
              </a:extLst>
            </p:cNvPr>
            <p:cNvSpPr/>
            <p:nvPr/>
          </p:nvSpPr>
          <p:spPr>
            <a:xfrm>
              <a:off x="7743819" y="208284"/>
              <a:ext cx="339252" cy="331223"/>
            </a:xfrm>
            <a:custGeom>
              <a:avLst/>
              <a:gdLst/>
              <a:ahLst/>
              <a:cxnLst/>
              <a:rect l="l" t="t" r="r" b="b"/>
              <a:pathLst>
                <a:path w="3454" h="3372" extrusionOk="0">
                  <a:moveTo>
                    <a:pt x="1616" y="1"/>
                  </a:moveTo>
                  <a:cubicBezTo>
                    <a:pt x="1549" y="1"/>
                    <a:pt x="1487" y="44"/>
                    <a:pt x="1493" y="131"/>
                  </a:cubicBezTo>
                  <a:cubicBezTo>
                    <a:pt x="1523" y="557"/>
                    <a:pt x="1554" y="990"/>
                    <a:pt x="1584" y="1422"/>
                  </a:cubicBezTo>
                  <a:lnTo>
                    <a:pt x="1042" y="966"/>
                  </a:lnTo>
                  <a:cubicBezTo>
                    <a:pt x="1015" y="942"/>
                    <a:pt x="985" y="932"/>
                    <a:pt x="956" y="932"/>
                  </a:cubicBezTo>
                  <a:cubicBezTo>
                    <a:pt x="848" y="932"/>
                    <a:pt x="754" y="1068"/>
                    <a:pt x="859" y="1154"/>
                  </a:cubicBezTo>
                  <a:lnTo>
                    <a:pt x="1359" y="1581"/>
                  </a:lnTo>
                  <a:cubicBezTo>
                    <a:pt x="963" y="1605"/>
                    <a:pt x="567" y="1629"/>
                    <a:pt x="171" y="1654"/>
                  </a:cubicBezTo>
                  <a:cubicBezTo>
                    <a:pt x="2" y="1660"/>
                    <a:pt x="0" y="1922"/>
                    <a:pt x="165" y="1922"/>
                  </a:cubicBezTo>
                  <a:cubicBezTo>
                    <a:pt x="167" y="1922"/>
                    <a:pt x="169" y="1922"/>
                    <a:pt x="171" y="1922"/>
                  </a:cubicBezTo>
                  <a:cubicBezTo>
                    <a:pt x="622" y="1891"/>
                    <a:pt x="1072" y="1867"/>
                    <a:pt x="1523" y="1837"/>
                  </a:cubicBezTo>
                  <a:lnTo>
                    <a:pt x="1523" y="1837"/>
                  </a:lnTo>
                  <a:cubicBezTo>
                    <a:pt x="1353" y="2007"/>
                    <a:pt x="1182" y="2172"/>
                    <a:pt x="1018" y="2342"/>
                  </a:cubicBezTo>
                  <a:cubicBezTo>
                    <a:pt x="923" y="2436"/>
                    <a:pt x="1015" y="2570"/>
                    <a:pt x="1117" y="2570"/>
                  </a:cubicBezTo>
                  <a:cubicBezTo>
                    <a:pt x="1147" y="2570"/>
                    <a:pt x="1179" y="2559"/>
                    <a:pt x="1206" y="2531"/>
                  </a:cubicBezTo>
                  <a:cubicBezTo>
                    <a:pt x="1346" y="2391"/>
                    <a:pt x="1487" y="2251"/>
                    <a:pt x="1627" y="2111"/>
                  </a:cubicBezTo>
                  <a:cubicBezTo>
                    <a:pt x="1651" y="2488"/>
                    <a:pt x="1675" y="2866"/>
                    <a:pt x="1694" y="3244"/>
                  </a:cubicBezTo>
                  <a:cubicBezTo>
                    <a:pt x="1700" y="3329"/>
                    <a:pt x="1768" y="3371"/>
                    <a:pt x="1834" y="3371"/>
                  </a:cubicBezTo>
                  <a:cubicBezTo>
                    <a:pt x="1901" y="3371"/>
                    <a:pt x="1965" y="3329"/>
                    <a:pt x="1962" y="3244"/>
                  </a:cubicBezTo>
                  <a:cubicBezTo>
                    <a:pt x="1937" y="2835"/>
                    <a:pt x="1913" y="2433"/>
                    <a:pt x="1889" y="2025"/>
                  </a:cubicBezTo>
                  <a:lnTo>
                    <a:pt x="1889" y="2025"/>
                  </a:lnTo>
                  <a:cubicBezTo>
                    <a:pt x="2059" y="2172"/>
                    <a:pt x="2236" y="2318"/>
                    <a:pt x="2406" y="2464"/>
                  </a:cubicBezTo>
                  <a:cubicBezTo>
                    <a:pt x="2433" y="2487"/>
                    <a:pt x="2463" y="2497"/>
                    <a:pt x="2492" y="2497"/>
                  </a:cubicBezTo>
                  <a:cubicBezTo>
                    <a:pt x="2600" y="2497"/>
                    <a:pt x="2696" y="2361"/>
                    <a:pt x="2595" y="2275"/>
                  </a:cubicBezTo>
                  <a:cubicBezTo>
                    <a:pt x="2406" y="2117"/>
                    <a:pt x="2224" y="1958"/>
                    <a:pt x="2035" y="1806"/>
                  </a:cubicBezTo>
                  <a:cubicBezTo>
                    <a:pt x="2449" y="1776"/>
                    <a:pt x="2869" y="1745"/>
                    <a:pt x="3283" y="1715"/>
                  </a:cubicBezTo>
                  <a:cubicBezTo>
                    <a:pt x="3450" y="1703"/>
                    <a:pt x="3454" y="1452"/>
                    <a:pt x="3295" y="1452"/>
                  </a:cubicBezTo>
                  <a:cubicBezTo>
                    <a:pt x="3291" y="1452"/>
                    <a:pt x="3287" y="1453"/>
                    <a:pt x="3283" y="1453"/>
                  </a:cubicBezTo>
                  <a:cubicBezTo>
                    <a:pt x="2924" y="1477"/>
                    <a:pt x="2571" y="1502"/>
                    <a:pt x="2211" y="1526"/>
                  </a:cubicBezTo>
                  <a:lnTo>
                    <a:pt x="2552" y="1191"/>
                  </a:lnTo>
                  <a:cubicBezTo>
                    <a:pt x="2642" y="1097"/>
                    <a:pt x="2553" y="963"/>
                    <a:pt x="2452" y="963"/>
                  </a:cubicBezTo>
                  <a:cubicBezTo>
                    <a:pt x="2422" y="963"/>
                    <a:pt x="2391" y="974"/>
                    <a:pt x="2364" y="1002"/>
                  </a:cubicBezTo>
                  <a:cubicBezTo>
                    <a:pt x="2193" y="1167"/>
                    <a:pt x="2023" y="1337"/>
                    <a:pt x="1852" y="1508"/>
                  </a:cubicBezTo>
                  <a:cubicBezTo>
                    <a:pt x="1822" y="1045"/>
                    <a:pt x="1791" y="588"/>
                    <a:pt x="1761" y="131"/>
                  </a:cubicBezTo>
                  <a:cubicBezTo>
                    <a:pt x="1754" y="45"/>
                    <a:pt x="1683" y="1"/>
                    <a:pt x="1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6" name="Google Shape;932;p40">
              <a:extLst>
                <a:ext uri="{FF2B5EF4-FFF2-40B4-BE49-F238E27FC236}">
                  <a16:creationId xmlns:a16="http://schemas.microsoft.com/office/drawing/2014/main" id="{D9075130-8AEF-944F-BA4D-3BA6A496BDA8}"/>
                </a:ext>
              </a:extLst>
            </p:cNvPr>
            <p:cNvSpPr/>
            <p:nvPr/>
          </p:nvSpPr>
          <p:spPr>
            <a:xfrm>
              <a:off x="4721007" y="2758462"/>
              <a:ext cx="219620" cy="214234"/>
            </a:xfrm>
            <a:custGeom>
              <a:avLst/>
              <a:gdLst/>
              <a:ahLst/>
              <a:cxnLst/>
              <a:rect l="l" t="t" r="r" b="b"/>
              <a:pathLst>
                <a:path w="2236" h="2181" extrusionOk="0">
                  <a:moveTo>
                    <a:pt x="1045" y="0"/>
                  </a:moveTo>
                  <a:cubicBezTo>
                    <a:pt x="1003" y="0"/>
                    <a:pt x="963" y="28"/>
                    <a:pt x="969" y="82"/>
                  </a:cubicBezTo>
                  <a:cubicBezTo>
                    <a:pt x="987" y="363"/>
                    <a:pt x="1006" y="643"/>
                    <a:pt x="1024" y="923"/>
                  </a:cubicBezTo>
                  <a:lnTo>
                    <a:pt x="677" y="631"/>
                  </a:lnTo>
                  <a:cubicBezTo>
                    <a:pt x="658" y="615"/>
                    <a:pt x="638" y="608"/>
                    <a:pt x="618" y="608"/>
                  </a:cubicBezTo>
                  <a:cubicBezTo>
                    <a:pt x="548" y="608"/>
                    <a:pt x="488" y="694"/>
                    <a:pt x="555" y="746"/>
                  </a:cubicBezTo>
                  <a:cubicBezTo>
                    <a:pt x="665" y="844"/>
                    <a:pt x="774" y="935"/>
                    <a:pt x="884" y="1026"/>
                  </a:cubicBezTo>
                  <a:cubicBezTo>
                    <a:pt x="622" y="1039"/>
                    <a:pt x="366" y="1057"/>
                    <a:pt x="110" y="1069"/>
                  </a:cubicBezTo>
                  <a:cubicBezTo>
                    <a:pt x="3" y="1075"/>
                    <a:pt x="1" y="1240"/>
                    <a:pt x="105" y="1240"/>
                  </a:cubicBezTo>
                  <a:cubicBezTo>
                    <a:pt x="106" y="1240"/>
                    <a:pt x="108" y="1240"/>
                    <a:pt x="110" y="1240"/>
                  </a:cubicBezTo>
                  <a:cubicBezTo>
                    <a:pt x="403" y="1227"/>
                    <a:pt x="695" y="1209"/>
                    <a:pt x="987" y="1191"/>
                  </a:cubicBezTo>
                  <a:lnTo>
                    <a:pt x="987" y="1191"/>
                  </a:lnTo>
                  <a:cubicBezTo>
                    <a:pt x="878" y="1301"/>
                    <a:pt x="768" y="1404"/>
                    <a:pt x="658" y="1514"/>
                  </a:cubicBezTo>
                  <a:cubicBezTo>
                    <a:pt x="597" y="1575"/>
                    <a:pt x="656" y="1661"/>
                    <a:pt x="722" y="1661"/>
                  </a:cubicBezTo>
                  <a:cubicBezTo>
                    <a:pt x="742" y="1661"/>
                    <a:pt x="762" y="1654"/>
                    <a:pt x="780" y="1636"/>
                  </a:cubicBezTo>
                  <a:cubicBezTo>
                    <a:pt x="872" y="1544"/>
                    <a:pt x="963" y="1453"/>
                    <a:pt x="1054" y="1368"/>
                  </a:cubicBezTo>
                  <a:cubicBezTo>
                    <a:pt x="1067" y="1611"/>
                    <a:pt x="1085" y="1855"/>
                    <a:pt x="1097" y="2098"/>
                  </a:cubicBezTo>
                  <a:cubicBezTo>
                    <a:pt x="1100" y="2153"/>
                    <a:pt x="1144" y="2181"/>
                    <a:pt x="1187" y="2181"/>
                  </a:cubicBezTo>
                  <a:cubicBezTo>
                    <a:pt x="1230" y="2181"/>
                    <a:pt x="1271" y="2153"/>
                    <a:pt x="1268" y="2098"/>
                  </a:cubicBezTo>
                  <a:cubicBezTo>
                    <a:pt x="1255" y="1837"/>
                    <a:pt x="1237" y="1575"/>
                    <a:pt x="1219" y="1313"/>
                  </a:cubicBezTo>
                  <a:lnTo>
                    <a:pt x="1219" y="1313"/>
                  </a:lnTo>
                  <a:lnTo>
                    <a:pt x="1554" y="1593"/>
                  </a:lnTo>
                  <a:cubicBezTo>
                    <a:pt x="1572" y="1609"/>
                    <a:pt x="1593" y="1615"/>
                    <a:pt x="1612" y="1615"/>
                  </a:cubicBezTo>
                  <a:cubicBezTo>
                    <a:pt x="1682" y="1615"/>
                    <a:pt x="1742" y="1528"/>
                    <a:pt x="1676" y="1471"/>
                  </a:cubicBezTo>
                  <a:cubicBezTo>
                    <a:pt x="1560" y="1374"/>
                    <a:pt x="1438" y="1270"/>
                    <a:pt x="1316" y="1167"/>
                  </a:cubicBezTo>
                  <a:cubicBezTo>
                    <a:pt x="1584" y="1148"/>
                    <a:pt x="1852" y="1130"/>
                    <a:pt x="2126" y="1112"/>
                  </a:cubicBezTo>
                  <a:cubicBezTo>
                    <a:pt x="2234" y="1106"/>
                    <a:pt x="2236" y="941"/>
                    <a:pt x="2132" y="941"/>
                  </a:cubicBezTo>
                  <a:cubicBezTo>
                    <a:pt x="2130" y="941"/>
                    <a:pt x="2128" y="941"/>
                    <a:pt x="2126" y="941"/>
                  </a:cubicBezTo>
                  <a:cubicBezTo>
                    <a:pt x="1895" y="959"/>
                    <a:pt x="1663" y="972"/>
                    <a:pt x="1432" y="990"/>
                  </a:cubicBezTo>
                  <a:lnTo>
                    <a:pt x="1651" y="771"/>
                  </a:lnTo>
                  <a:cubicBezTo>
                    <a:pt x="1712" y="710"/>
                    <a:pt x="1654" y="623"/>
                    <a:pt x="1588" y="623"/>
                  </a:cubicBezTo>
                  <a:cubicBezTo>
                    <a:pt x="1568" y="623"/>
                    <a:pt x="1548" y="631"/>
                    <a:pt x="1529" y="649"/>
                  </a:cubicBezTo>
                  <a:cubicBezTo>
                    <a:pt x="1420" y="758"/>
                    <a:pt x="1310" y="868"/>
                    <a:pt x="1201" y="978"/>
                  </a:cubicBezTo>
                  <a:cubicBezTo>
                    <a:pt x="1182" y="679"/>
                    <a:pt x="1158" y="381"/>
                    <a:pt x="1140" y="82"/>
                  </a:cubicBezTo>
                  <a:cubicBezTo>
                    <a:pt x="1134" y="28"/>
                    <a:pt x="1088" y="0"/>
                    <a:pt x="1045" y="0"/>
                  </a:cubicBezTo>
                  <a:close/>
                </a:path>
              </a:pathLst>
            </a:custGeom>
            <a:solidFill>
              <a:srgbClr val="F5C0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7" name="Google Shape;933;p40">
              <a:extLst>
                <a:ext uri="{FF2B5EF4-FFF2-40B4-BE49-F238E27FC236}">
                  <a16:creationId xmlns:a16="http://schemas.microsoft.com/office/drawing/2014/main" id="{38B5A0F7-0E88-D95D-D389-3E1C1A6BEF6B}"/>
                </a:ext>
              </a:extLst>
            </p:cNvPr>
            <p:cNvSpPr/>
            <p:nvPr/>
          </p:nvSpPr>
          <p:spPr>
            <a:xfrm>
              <a:off x="8190297" y="1540691"/>
              <a:ext cx="354280" cy="366880"/>
            </a:xfrm>
            <a:custGeom>
              <a:avLst/>
              <a:gdLst/>
              <a:ahLst/>
              <a:cxnLst/>
              <a:rect l="l" t="t" r="r" b="b"/>
              <a:pathLst>
                <a:path w="3607" h="3735" extrusionOk="0">
                  <a:moveTo>
                    <a:pt x="1962" y="553"/>
                  </a:moveTo>
                  <a:cubicBezTo>
                    <a:pt x="1981" y="839"/>
                    <a:pt x="2005" y="1119"/>
                    <a:pt x="2029" y="1405"/>
                  </a:cubicBezTo>
                  <a:cubicBezTo>
                    <a:pt x="1859" y="1363"/>
                    <a:pt x="1682" y="1314"/>
                    <a:pt x="1512" y="1265"/>
                  </a:cubicBezTo>
                  <a:cubicBezTo>
                    <a:pt x="1664" y="1028"/>
                    <a:pt x="1816" y="790"/>
                    <a:pt x="1962" y="553"/>
                  </a:cubicBezTo>
                  <a:close/>
                  <a:moveTo>
                    <a:pt x="683" y="1271"/>
                  </a:moveTo>
                  <a:cubicBezTo>
                    <a:pt x="823" y="1320"/>
                    <a:pt x="963" y="1375"/>
                    <a:pt x="1110" y="1417"/>
                  </a:cubicBezTo>
                  <a:cubicBezTo>
                    <a:pt x="1067" y="1484"/>
                    <a:pt x="1030" y="1545"/>
                    <a:pt x="988" y="1612"/>
                  </a:cubicBezTo>
                  <a:cubicBezTo>
                    <a:pt x="884" y="1497"/>
                    <a:pt x="787" y="1381"/>
                    <a:pt x="683" y="1271"/>
                  </a:cubicBezTo>
                  <a:close/>
                  <a:moveTo>
                    <a:pt x="2328" y="1746"/>
                  </a:moveTo>
                  <a:cubicBezTo>
                    <a:pt x="2523" y="1795"/>
                    <a:pt x="2718" y="1832"/>
                    <a:pt x="2912" y="1874"/>
                  </a:cubicBezTo>
                  <a:cubicBezTo>
                    <a:pt x="2730" y="1935"/>
                    <a:pt x="2547" y="1990"/>
                    <a:pt x="2358" y="2051"/>
                  </a:cubicBezTo>
                  <a:cubicBezTo>
                    <a:pt x="2352" y="1947"/>
                    <a:pt x="2340" y="1850"/>
                    <a:pt x="2328" y="1746"/>
                  </a:cubicBezTo>
                  <a:close/>
                  <a:moveTo>
                    <a:pt x="1371" y="1503"/>
                  </a:moveTo>
                  <a:cubicBezTo>
                    <a:pt x="1597" y="1570"/>
                    <a:pt x="1822" y="1625"/>
                    <a:pt x="2054" y="1685"/>
                  </a:cubicBezTo>
                  <a:cubicBezTo>
                    <a:pt x="2072" y="1832"/>
                    <a:pt x="2084" y="1984"/>
                    <a:pt x="2102" y="2130"/>
                  </a:cubicBezTo>
                  <a:cubicBezTo>
                    <a:pt x="1926" y="2191"/>
                    <a:pt x="1755" y="2246"/>
                    <a:pt x="1579" y="2301"/>
                  </a:cubicBezTo>
                  <a:cubicBezTo>
                    <a:pt x="1445" y="2136"/>
                    <a:pt x="1311" y="1978"/>
                    <a:pt x="1170" y="1819"/>
                  </a:cubicBezTo>
                  <a:cubicBezTo>
                    <a:pt x="1237" y="1716"/>
                    <a:pt x="1304" y="1606"/>
                    <a:pt x="1371" y="1503"/>
                  </a:cubicBezTo>
                  <a:close/>
                  <a:moveTo>
                    <a:pt x="1024" y="2057"/>
                  </a:moveTo>
                  <a:cubicBezTo>
                    <a:pt x="1122" y="2167"/>
                    <a:pt x="1213" y="2276"/>
                    <a:pt x="1304" y="2386"/>
                  </a:cubicBezTo>
                  <a:cubicBezTo>
                    <a:pt x="1110" y="2447"/>
                    <a:pt x="915" y="2514"/>
                    <a:pt x="714" y="2575"/>
                  </a:cubicBezTo>
                  <a:cubicBezTo>
                    <a:pt x="817" y="2404"/>
                    <a:pt x="921" y="2228"/>
                    <a:pt x="1024" y="2057"/>
                  </a:cubicBezTo>
                  <a:close/>
                  <a:moveTo>
                    <a:pt x="2139" y="2398"/>
                  </a:moveTo>
                  <a:cubicBezTo>
                    <a:pt x="2163" y="2636"/>
                    <a:pt x="2200" y="2873"/>
                    <a:pt x="2236" y="3105"/>
                  </a:cubicBezTo>
                  <a:cubicBezTo>
                    <a:pt x="2078" y="2910"/>
                    <a:pt x="1920" y="2715"/>
                    <a:pt x="1761" y="2520"/>
                  </a:cubicBezTo>
                  <a:cubicBezTo>
                    <a:pt x="1883" y="2477"/>
                    <a:pt x="2011" y="2441"/>
                    <a:pt x="2139" y="2398"/>
                  </a:cubicBezTo>
                  <a:close/>
                  <a:moveTo>
                    <a:pt x="2062" y="0"/>
                  </a:moveTo>
                  <a:cubicBezTo>
                    <a:pt x="2026" y="0"/>
                    <a:pt x="1989" y="17"/>
                    <a:pt x="1962" y="59"/>
                  </a:cubicBezTo>
                  <a:cubicBezTo>
                    <a:pt x="1725" y="431"/>
                    <a:pt x="1487" y="808"/>
                    <a:pt x="1250" y="1186"/>
                  </a:cubicBezTo>
                  <a:cubicBezTo>
                    <a:pt x="902" y="1076"/>
                    <a:pt x="555" y="942"/>
                    <a:pt x="220" y="790"/>
                  </a:cubicBezTo>
                  <a:cubicBezTo>
                    <a:pt x="203" y="781"/>
                    <a:pt x="186" y="778"/>
                    <a:pt x="170" y="778"/>
                  </a:cubicBezTo>
                  <a:cubicBezTo>
                    <a:pt x="71" y="778"/>
                    <a:pt x="1" y="920"/>
                    <a:pt x="74" y="1003"/>
                  </a:cubicBezTo>
                  <a:cubicBezTo>
                    <a:pt x="336" y="1277"/>
                    <a:pt x="592" y="1564"/>
                    <a:pt x="842" y="1850"/>
                  </a:cubicBezTo>
                  <a:cubicBezTo>
                    <a:pt x="641" y="2179"/>
                    <a:pt x="446" y="2508"/>
                    <a:pt x="245" y="2843"/>
                  </a:cubicBezTo>
                  <a:cubicBezTo>
                    <a:pt x="184" y="2946"/>
                    <a:pt x="276" y="3052"/>
                    <a:pt x="367" y="3052"/>
                  </a:cubicBezTo>
                  <a:cubicBezTo>
                    <a:pt x="405" y="3052"/>
                    <a:pt x="443" y="3034"/>
                    <a:pt x="470" y="2989"/>
                  </a:cubicBezTo>
                  <a:cubicBezTo>
                    <a:pt x="482" y="2965"/>
                    <a:pt x="500" y="2940"/>
                    <a:pt x="513" y="2916"/>
                  </a:cubicBezTo>
                  <a:cubicBezTo>
                    <a:pt x="835" y="2812"/>
                    <a:pt x="1164" y="2709"/>
                    <a:pt x="1487" y="2605"/>
                  </a:cubicBezTo>
                  <a:cubicBezTo>
                    <a:pt x="1780" y="2958"/>
                    <a:pt x="2072" y="3318"/>
                    <a:pt x="2352" y="3689"/>
                  </a:cubicBezTo>
                  <a:cubicBezTo>
                    <a:pt x="2376" y="3721"/>
                    <a:pt x="2408" y="3734"/>
                    <a:pt x="2441" y="3734"/>
                  </a:cubicBezTo>
                  <a:cubicBezTo>
                    <a:pt x="2517" y="3734"/>
                    <a:pt x="2596" y="3663"/>
                    <a:pt x="2584" y="3574"/>
                  </a:cubicBezTo>
                  <a:cubicBezTo>
                    <a:pt x="2510" y="3159"/>
                    <a:pt x="2443" y="2739"/>
                    <a:pt x="2395" y="2319"/>
                  </a:cubicBezTo>
                  <a:cubicBezTo>
                    <a:pt x="2748" y="2203"/>
                    <a:pt x="3107" y="2094"/>
                    <a:pt x="3461" y="1978"/>
                  </a:cubicBezTo>
                  <a:cubicBezTo>
                    <a:pt x="3607" y="1929"/>
                    <a:pt x="3601" y="1746"/>
                    <a:pt x="3448" y="1716"/>
                  </a:cubicBezTo>
                  <a:cubicBezTo>
                    <a:pt x="3065" y="1637"/>
                    <a:pt x="2681" y="1558"/>
                    <a:pt x="2297" y="1472"/>
                  </a:cubicBezTo>
                  <a:cubicBezTo>
                    <a:pt x="2261" y="1028"/>
                    <a:pt x="2224" y="589"/>
                    <a:pt x="2206" y="144"/>
                  </a:cubicBezTo>
                  <a:cubicBezTo>
                    <a:pt x="2202" y="64"/>
                    <a:pt x="2132" y="0"/>
                    <a:pt x="20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8" name="Google Shape;934;p40">
              <a:extLst>
                <a:ext uri="{FF2B5EF4-FFF2-40B4-BE49-F238E27FC236}">
                  <a16:creationId xmlns:a16="http://schemas.microsoft.com/office/drawing/2014/main" id="{22EEBEE9-3C3D-B1B0-F6D5-77B86144F579}"/>
                </a:ext>
              </a:extLst>
            </p:cNvPr>
            <p:cNvSpPr/>
            <p:nvPr/>
          </p:nvSpPr>
          <p:spPr>
            <a:xfrm>
              <a:off x="8640641" y="1259097"/>
              <a:ext cx="219620" cy="214332"/>
            </a:xfrm>
            <a:custGeom>
              <a:avLst/>
              <a:gdLst/>
              <a:ahLst/>
              <a:cxnLst/>
              <a:rect l="l" t="t" r="r" b="b"/>
              <a:pathLst>
                <a:path w="2236" h="2182" extrusionOk="0">
                  <a:moveTo>
                    <a:pt x="1050" y="1"/>
                  </a:moveTo>
                  <a:cubicBezTo>
                    <a:pt x="1007" y="1"/>
                    <a:pt x="966" y="28"/>
                    <a:pt x="969" y="83"/>
                  </a:cubicBezTo>
                  <a:cubicBezTo>
                    <a:pt x="987" y="363"/>
                    <a:pt x="1005" y="643"/>
                    <a:pt x="1024" y="924"/>
                  </a:cubicBezTo>
                  <a:lnTo>
                    <a:pt x="676" y="631"/>
                  </a:lnTo>
                  <a:cubicBezTo>
                    <a:pt x="659" y="615"/>
                    <a:pt x="640" y="609"/>
                    <a:pt x="620" y="609"/>
                  </a:cubicBezTo>
                  <a:cubicBezTo>
                    <a:pt x="552" y="609"/>
                    <a:pt x="488" y="695"/>
                    <a:pt x="555" y="747"/>
                  </a:cubicBezTo>
                  <a:cubicBezTo>
                    <a:pt x="664" y="844"/>
                    <a:pt x="774" y="936"/>
                    <a:pt x="884" y="1027"/>
                  </a:cubicBezTo>
                  <a:cubicBezTo>
                    <a:pt x="628" y="1039"/>
                    <a:pt x="372" y="1058"/>
                    <a:pt x="110" y="1070"/>
                  </a:cubicBezTo>
                  <a:cubicBezTo>
                    <a:pt x="2" y="1076"/>
                    <a:pt x="0" y="1240"/>
                    <a:pt x="104" y="1240"/>
                  </a:cubicBezTo>
                  <a:cubicBezTo>
                    <a:pt x="106" y="1240"/>
                    <a:pt x="108" y="1240"/>
                    <a:pt x="110" y="1240"/>
                  </a:cubicBezTo>
                  <a:cubicBezTo>
                    <a:pt x="402" y="1228"/>
                    <a:pt x="695" y="1210"/>
                    <a:pt x="987" y="1192"/>
                  </a:cubicBezTo>
                  <a:lnTo>
                    <a:pt x="987" y="1192"/>
                  </a:lnTo>
                  <a:cubicBezTo>
                    <a:pt x="877" y="1301"/>
                    <a:pt x="768" y="1405"/>
                    <a:pt x="658" y="1514"/>
                  </a:cubicBezTo>
                  <a:cubicBezTo>
                    <a:pt x="597" y="1575"/>
                    <a:pt x="656" y="1662"/>
                    <a:pt x="722" y="1662"/>
                  </a:cubicBezTo>
                  <a:cubicBezTo>
                    <a:pt x="742" y="1662"/>
                    <a:pt x="762" y="1654"/>
                    <a:pt x="780" y="1636"/>
                  </a:cubicBezTo>
                  <a:lnTo>
                    <a:pt x="1054" y="1368"/>
                  </a:lnTo>
                  <a:cubicBezTo>
                    <a:pt x="1072" y="1612"/>
                    <a:pt x="1085" y="1855"/>
                    <a:pt x="1097" y="2099"/>
                  </a:cubicBezTo>
                  <a:cubicBezTo>
                    <a:pt x="1100" y="2154"/>
                    <a:pt x="1144" y="2181"/>
                    <a:pt x="1187" y="2181"/>
                  </a:cubicBezTo>
                  <a:cubicBezTo>
                    <a:pt x="1229" y="2181"/>
                    <a:pt x="1270" y="2154"/>
                    <a:pt x="1267" y="2099"/>
                  </a:cubicBezTo>
                  <a:cubicBezTo>
                    <a:pt x="1255" y="1837"/>
                    <a:pt x="1237" y="1575"/>
                    <a:pt x="1225" y="1313"/>
                  </a:cubicBezTo>
                  <a:lnTo>
                    <a:pt x="1225" y="1313"/>
                  </a:lnTo>
                  <a:cubicBezTo>
                    <a:pt x="1334" y="1405"/>
                    <a:pt x="1444" y="1502"/>
                    <a:pt x="1560" y="1594"/>
                  </a:cubicBezTo>
                  <a:cubicBezTo>
                    <a:pt x="1578" y="1609"/>
                    <a:pt x="1598" y="1616"/>
                    <a:pt x="1618" y="1616"/>
                  </a:cubicBezTo>
                  <a:cubicBezTo>
                    <a:pt x="1688" y="1616"/>
                    <a:pt x="1748" y="1529"/>
                    <a:pt x="1681" y="1472"/>
                  </a:cubicBezTo>
                  <a:cubicBezTo>
                    <a:pt x="1560" y="1374"/>
                    <a:pt x="1438" y="1271"/>
                    <a:pt x="1316" y="1167"/>
                  </a:cubicBezTo>
                  <a:cubicBezTo>
                    <a:pt x="1590" y="1149"/>
                    <a:pt x="1858" y="1131"/>
                    <a:pt x="2126" y="1112"/>
                  </a:cubicBezTo>
                  <a:cubicBezTo>
                    <a:pt x="2234" y="1106"/>
                    <a:pt x="2236" y="942"/>
                    <a:pt x="2132" y="942"/>
                  </a:cubicBezTo>
                  <a:cubicBezTo>
                    <a:pt x="2130" y="942"/>
                    <a:pt x="2128" y="942"/>
                    <a:pt x="2126" y="942"/>
                  </a:cubicBezTo>
                  <a:cubicBezTo>
                    <a:pt x="1895" y="960"/>
                    <a:pt x="1663" y="972"/>
                    <a:pt x="1432" y="991"/>
                  </a:cubicBezTo>
                  <a:lnTo>
                    <a:pt x="1651" y="771"/>
                  </a:lnTo>
                  <a:cubicBezTo>
                    <a:pt x="1712" y="710"/>
                    <a:pt x="1654" y="624"/>
                    <a:pt x="1587" y="624"/>
                  </a:cubicBezTo>
                  <a:cubicBezTo>
                    <a:pt x="1568" y="624"/>
                    <a:pt x="1547" y="631"/>
                    <a:pt x="1529" y="649"/>
                  </a:cubicBezTo>
                  <a:cubicBezTo>
                    <a:pt x="1420" y="759"/>
                    <a:pt x="1310" y="869"/>
                    <a:pt x="1200" y="978"/>
                  </a:cubicBezTo>
                  <a:cubicBezTo>
                    <a:pt x="1182" y="680"/>
                    <a:pt x="1164" y="381"/>
                    <a:pt x="1139" y="83"/>
                  </a:cubicBezTo>
                  <a:cubicBezTo>
                    <a:pt x="1136" y="28"/>
                    <a:pt x="1092" y="1"/>
                    <a:pt x="10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9" name="Google Shape;935;p40">
              <a:extLst>
                <a:ext uri="{FF2B5EF4-FFF2-40B4-BE49-F238E27FC236}">
                  <a16:creationId xmlns:a16="http://schemas.microsoft.com/office/drawing/2014/main" id="{A6D4E955-EF84-A490-70E2-B5068F405E10}"/>
                </a:ext>
              </a:extLst>
            </p:cNvPr>
            <p:cNvSpPr/>
            <p:nvPr/>
          </p:nvSpPr>
          <p:spPr>
            <a:xfrm>
              <a:off x="4774680" y="2094293"/>
              <a:ext cx="339238" cy="294598"/>
            </a:xfrm>
            <a:custGeom>
              <a:avLst/>
              <a:gdLst/>
              <a:ahLst/>
              <a:cxnLst/>
              <a:rect l="l" t="t" r="r" b="b"/>
              <a:pathLst>
                <a:path w="3884" h="3373" extrusionOk="0">
                  <a:moveTo>
                    <a:pt x="2703" y="625"/>
                  </a:moveTo>
                  <a:lnTo>
                    <a:pt x="2703" y="625"/>
                  </a:lnTo>
                  <a:cubicBezTo>
                    <a:pt x="2630" y="807"/>
                    <a:pt x="2551" y="984"/>
                    <a:pt x="2478" y="1161"/>
                  </a:cubicBezTo>
                  <a:cubicBezTo>
                    <a:pt x="2393" y="1106"/>
                    <a:pt x="2307" y="1045"/>
                    <a:pt x="2228" y="990"/>
                  </a:cubicBezTo>
                  <a:cubicBezTo>
                    <a:pt x="2386" y="868"/>
                    <a:pt x="2545" y="753"/>
                    <a:pt x="2703" y="625"/>
                  </a:cubicBezTo>
                  <a:close/>
                  <a:moveTo>
                    <a:pt x="1083" y="485"/>
                  </a:moveTo>
                  <a:cubicBezTo>
                    <a:pt x="1308" y="655"/>
                    <a:pt x="1540" y="826"/>
                    <a:pt x="1771" y="990"/>
                  </a:cubicBezTo>
                  <a:cubicBezTo>
                    <a:pt x="1625" y="1094"/>
                    <a:pt x="1479" y="1197"/>
                    <a:pt x="1327" y="1289"/>
                  </a:cubicBezTo>
                  <a:cubicBezTo>
                    <a:pt x="1247" y="1021"/>
                    <a:pt x="1162" y="753"/>
                    <a:pt x="1083" y="485"/>
                  </a:cubicBezTo>
                  <a:close/>
                  <a:moveTo>
                    <a:pt x="1997" y="1155"/>
                  </a:moveTo>
                  <a:cubicBezTo>
                    <a:pt x="2125" y="1240"/>
                    <a:pt x="2246" y="1325"/>
                    <a:pt x="2368" y="1410"/>
                  </a:cubicBezTo>
                  <a:lnTo>
                    <a:pt x="2155" y="1916"/>
                  </a:lnTo>
                  <a:cubicBezTo>
                    <a:pt x="2017" y="1916"/>
                    <a:pt x="1876" y="1913"/>
                    <a:pt x="1736" y="1913"/>
                  </a:cubicBezTo>
                  <a:cubicBezTo>
                    <a:pt x="1666" y="1913"/>
                    <a:pt x="1597" y="1914"/>
                    <a:pt x="1528" y="1916"/>
                  </a:cubicBezTo>
                  <a:cubicBezTo>
                    <a:pt x="1485" y="1794"/>
                    <a:pt x="1448" y="1672"/>
                    <a:pt x="1412" y="1557"/>
                  </a:cubicBezTo>
                  <a:cubicBezTo>
                    <a:pt x="1613" y="1429"/>
                    <a:pt x="1808" y="1295"/>
                    <a:pt x="1997" y="1155"/>
                  </a:cubicBezTo>
                  <a:close/>
                  <a:moveTo>
                    <a:pt x="1180" y="1703"/>
                  </a:moveTo>
                  <a:cubicBezTo>
                    <a:pt x="1205" y="1770"/>
                    <a:pt x="1223" y="1843"/>
                    <a:pt x="1247" y="1916"/>
                  </a:cubicBezTo>
                  <a:cubicBezTo>
                    <a:pt x="1095" y="1916"/>
                    <a:pt x="943" y="1922"/>
                    <a:pt x="791" y="1922"/>
                  </a:cubicBezTo>
                  <a:cubicBezTo>
                    <a:pt x="919" y="1855"/>
                    <a:pt x="1053" y="1776"/>
                    <a:pt x="1180" y="1703"/>
                  </a:cubicBezTo>
                  <a:close/>
                  <a:moveTo>
                    <a:pt x="2594" y="1563"/>
                  </a:moveTo>
                  <a:cubicBezTo>
                    <a:pt x="2795" y="1691"/>
                    <a:pt x="2996" y="1818"/>
                    <a:pt x="3197" y="1946"/>
                  </a:cubicBezTo>
                  <a:cubicBezTo>
                    <a:pt x="2941" y="1934"/>
                    <a:pt x="2691" y="1928"/>
                    <a:pt x="2441" y="1922"/>
                  </a:cubicBezTo>
                  <a:cubicBezTo>
                    <a:pt x="2490" y="1800"/>
                    <a:pt x="2545" y="1678"/>
                    <a:pt x="2594" y="1563"/>
                  </a:cubicBezTo>
                  <a:close/>
                  <a:moveTo>
                    <a:pt x="1613" y="2178"/>
                  </a:moveTo>
                  <a:cubicBezTo>
                    <a:pt x="1753" y="2178"/>
                    <a:pt x="1899" y="2178"/>
                    <a:pt x="2039" y="2184"/>
                  </a:cubicBezTo>
                  <a:cubicBezTo>
                    <a:pt x="1960" y="2373"/>
                    <a:pt x="1881" y="2562"/>
                    <a:pt x="1802" y="2750"/>
                  </a:cubicBezTo>
                  <a:cubicBezTo>
                    <a:pt x="1735" y="2562"/>
                    <a:pt x="1674" y="2367"/>
                    <a:pt x="1613" y="2178"/>
                  </a:cubicBezTo>
                  <a:close/>
                  <a:moveTo>
                    <a:pt x="835" y="0"/>
                  </a:moveTo>
                  <a:cubicBezTo>
                    <a:pt x="755" y="0"/>
                    <a:pt x="681" y="63"/>
                    <a:pt x="711" y="162"/>
                  </a:cubicBezTo>
                  <a:cubicBezTo>
                    <a:pt x="833" y="588"/>
                    <a:pt x="967" y="1014"/>
                    <a:pt x="1095" y="1441"/>
                  </a:cubicBezTo>
                  <a:cubicBezTo>
                    <a:pt x="785" y="1630"/>
                    <a:pt x="462" y="1806"/>
                    <a:pt x="121" y="1959"/>
                  </a:cubicBezTo>
                  <a:cubicBezTo>
                    <a:pt x="1" y="2019"/>
                    <a:pt x="64" y="2208"/>
                    <a:pt x="182" y="2208"/>
                  </a:cubicBezTo>
                  <a:cubicBezTo>
                    <a:pt x="184" y="2208"/>
                    <a:pt x="186" y="2208"/>
                    <a:pt x="188" y="2208"/>
                  </a:cubicBezTo>
                  <a:cubicBezTo>
                    <a:pt x="571" y="2196"/>
                    <a:pt x="949" y="2184"/>
                    <a:pt x="1333" y="2178"/>
                  </a:cubicBezTo>
                  <a:cubicBezTo>
                    <a:pt x="1455" y="2549"/>
                    <a:pt x="1570" y="2915"/>
                    <a:pt x="1698" y="3280"/>
                  </a:cubicBezTo>
                  <a:cubicBezTo>
                    <a:pt x="1720" y="3345"/>
                    <a:pt x="1773" y="3373"/>
                    <a:pt x="1825" y="3373"/>
                  </a:cubicBezTo>
                  <a:cubicBezTo>
                    <a:pt x="1906" y="3373"/>
                    <a:pt x="1987" y="3307"/>
                    <a:pt x="1954" y="3207"/>
                  </a:cubicBezTo>
                  <a:cubicBezTo>
                    <a:pt x="1942" y="3183"/>
                    <a:pt x="1936" y="3152"/>
                    <a:pt x="1924" y="3128"/>
                  </a:cubicBezTo>
                  <a:cubicBezTo>
                    <a:pt x="2058" y="2811"/>
                    <a:pt x="2192" y="2501"/>
                    <a:pt x="2326" y="2184"/>
                  </a:cubicBezTo>
                  <a:cubicBezTo>
                    <a:pt x="2788" y="2196"/>
                    <a:pt x="3251" y="2214"/>
                    <a:pt x="3708" y="2239"/>
                  </a:cubicBezTo>
                  <a:cubicBezTo>
                    <a:pt x="3710" y="2239"/>
                    <a:pt x="3712" y="2239"/>
                    <a:pt x="3714" y="2239"/>
                  </a:cubicBezTo>
                  <a:cubicBezTo>
                    <a:pt x="3843" y="2239"/>
                    <a:pt x="3883" y="2055"/>
                    <a:pt x="3775" y="1989"/>
                  </a:cubicBezTo>
                  <a:cubicBezTo>
                    <a:pt x="3410" y="1776"/>
                    <a:pt x="3050" y="1544"/>
                    <a:pt x="2697" y="1313"/>
                  </a:cubicBezTo>
                  <a:cubicBezTo>
                    <a:pt x="2849" y="966"/>
                    <a:pt x="2996" y="625"/>
                    <a:pt x="3142" y="277"/>
                  </a:cubicBezTo>
                  <a:cubicBezTo>
                    <a:pt x="3187" y="174"/>
                    <a:pt x="3118" y="83"/>
                    <a:pt x="3030" y="83"/>
                  </a:cubicBezTo>
                  <a:cubicBezTo>
                    <a:pt x="2999" y="83"/>
                    <a:pt x="2966" y="94"/>
                    <a:pt x="2935" y="119"/>
                  </a:cubicBezTo>
                  <a:cubicBezTo>
                    <a:pt x="2624" y="357"/>
                    <a:pt x="2313" y="600"/>
                    <a:pt x="1997" y="832"/>
                  </a:cubicBezTo>
                  <a:cubicBezTo>
                    <a:pt x="1637" y="576"/>
                    <a:pt x="1278" y="308"/>
                    <a:pt x="931" y="34"/>
                  </a:cubicBezTo>
                  <a:cubicBezTo>
                    <a:pt x="902" y="11"/>
                    <a:pt x="868" y="0"/>
                    <a:pt x="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10" name="Google Shape;936;p40">
              <a:extLst>
                <a:ext uri="{FF2B5EF4-FFF2-40B4-BE49-F238E27FC236}">
                  <a16:creationId xmlns:a16="http://schemas.microsoft.com/office/drawing/2014/main" id="{904A92BF-CCD2-5872-3048-F7F456D26C1E}"/>
                </a:ext>
              </a:extLst>
            </p:cNvPr>
            <p:cNvSpPr/>
            <p:nvPr/>
          </p:nvSpPr>
          <p:spPr>
            <a:xfrm>
              <a:off x="5279878" y="2950850"/>
              <a:ext cx="354279" cy="375093"/>
            </a:xfrm>
            <a:custGeom>
              <a:avLst/>
              <a:gdLst/>
              <a:ahLst/>
              <a:cxnLst/>
              <a:rect l="l" t="t" r="r" b="b"/>
              <a:pathLst>
                <a:path w="4874" h="5160" extrusionOk="0">
                  <a:moveTo>
                    <a:pt x="2437" y="1"/>
                  </a:moveTo>
                  <a:lnTo>
                    <a:pt x="1895" y="1536"/>
                  </a:lnTo>
                  <a:lnTo>
                    <a:pt x="537" y="1030"/>
                  </a:lnTo>
                  <a:lnTo>
                    <a:pt x="1609" y="1981"/>
                  </a:lnTo>
                  <a:lnTo>
                    <a:pt x="1" y="2395"/>
                  </a:lnTo>
                  <a:lnTo>
                    <a:pt x="1542" y="2791"/>
                  </a:lnTo>
                  <a:lnTo>
                    <a:pt x="640" y="4185"/>
                  </a:lnTo>
                  <a:lnTo>
                    <a:pt x="1932" y="3327"/>
                  </a:lnTo>
                  <a:lnTo>
                    <a:pt x="2437" y="5160"/>
                  </a:lnTo>
                  <a:lnTo>
                    <a:pt x="2937" y="3327"/>
                  </a:lnTo>
                  <a:lnTo>
                    <a:pt x="4228" y="4185"/>
                  </a:lnTo>
                  <a:lnTo>
                    <a:pt x="3332" y="2791"/>
                  </a:lnTo>
                  <a:lnTo>
                    <a:pt x="4873" y="2395"/>
                  </a:lnTo>
                  <a:lnTo>
                    <a:pt x="3259" y="1981"/>
                  </a:lnTo>
                  <a:lnTo>
                    <a:pt x="4331" y="1030"/>
                  </a:lnTo>
                  <a:lnTo>
                    <a:pt x="4331" y="1030"/>
                  </a:lnTo>
                  <a:lnTo>
                    <a:pt x="2973" y="1536"/>
                  </a:lnTo>
                  <a:lnTo>
                    <a:pt x="2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11" name="Google Shape;937;p40">
              <a:extLst>
                <a:ext uri="{FF2B5EF4-FFF2-40B4-BE49-F238E27FC236}">
                  <a16:creationId xmlns:a16="http://schemas.microsoft.com/office/drawing/2014/main" id="{C83845CA-ED49-96E5-2FDA-B70770618BE2}"/>
                </a:ext>
              </a:extLst>
            </p:cNvPr>
            <p:cNvSpPr/>
            <p:nvPr/>
          </p:nvSpPr>
          <p:spPr>
            <a:xfrm>
              <a:off x="4940619" y="1473434"/>
              <a:ext cx="339252" cy="331223"/>
            </a:xfrm>
            <a:custGeom>
              <a:avLst/>
              <a:gdLst/>
              <a:ahLst/>
              <a:cxnLst/>
              <a:rect l="l" t="t" r="r" b="b"/>
              <a:pathLst>
                <a:path w="3454" h="3372" extrusionOk="0">
                  <a:moveTo>
                    <a:pt x="1616" y="1"/>
                  </a:moveTo>
                  <a:cubicBezTo>
                    <a:pt x="1549" y="1"/>
                    <a:pt x="1487" y="44"/>
                    <a:pt x="1493" y="131"/>
                  </a:cubicBezTo>
                  <a:cubicBezTo>
                    <a:pt x="1523" y="557"/>
                    <a:pt x="1554" y="990"/>
                    <a:pt x="1584" y="1422"/>
                  </a:cubicBezTo>
                  <a:lnTo>
                    <a:pt x="1042" y="966"/>
                  </a:lnTo>
                  <a:cubicBezTo>
                    <a:pt x="1015" y="942"/>
                    <a:pt x="985" y="932"/>
                    <a:pt x="956" y="932"/>
                  </a:cubicBezTo>
                  <a:cubicBezTo>
                    <a:pt x="848" y="932"/>
                    <a:pt x="754" y="1068"/>
                    <a:pt x="859" y="1154"/>
                  </a:cubicBezTo>
                  <a:lnTo>
                    <a:pt x="1359" y="1581"/>
                  </a:lnTo>
                  <a:cubicBezTo>
                    <a:pt x="963" y="1605"/>
                    <a:pt x="567" y="1629"/>
                    <a:pt x="171" y="1654"/>
                  </a:cubicBezTo>
                  <a:cubicBezTo>
                    <a:pt x="2" y="1660"/>
                    <a:pt x="0" y="1922"/>
                    <a:pt x="165" y="1922"/>
                  </a:cubicBezTo>
                  <a:cubicBezTo>
                    <a:pt x="167" y="1922"/>
                    <a:pt x="169" y="1922"/>
                    <a:pt x="171" y="1922"/>
                  </a:cubicBezTo>
                  <a:cubicBezTo>
                    <a:pt x="622" y="1891"/>
                    <a:pt x="1072" y="1867"/>
                    <a:pt x="1523" y="1837"/>
                  </a:cubicBezTo>
                  <a:lnTo>
                    <a:pt x="1523" y="1837"/>
                  </a:lnTo>
                  <a:cubicBezTo>
                    <a:pt x="1353" y="2007"/>
                    <a:pt x="1182" y="2172"/>
                    <a:pt x="1018" y="2342"/>
                  </a:cubicBezTo>
                  <a:cubicBezTo>
                    <a:pt x="923" y="2436"/>
                    <a:pt x="1015" y="2570"/>
                    <a:pt x="1117" y="2570"/>
                  </a:cubicBezTo>
                  <a:cubicBezTo>
                    <a:pt x="1147" y="2570"/>
                    <a:pt x="1179" y="2559"/>
                    <a:pt x="1206" y="2531"/>
                  </a:cubicBezTo>
                  <a:cubicBezTo>
                    <a:pt x="1346" y="2391"/>
                    <a:pt x="1487" y="2251"/>
                    <a:pt x="1627" y="2111"/>
                  </a:cubicBezTo>
                  <a:cubicBezTo>
                    <a:pt x="1651" y="2488"/>
                    <a:pt x="1675" y="2866"/>
                    <a:pt x="1694" y="3244"/>
                  </a:cubicBezTo>
                  <a:cubicBezTo>
                    <a:pt x="1700" y="3329"/>
                    <a:pt x="1768" y="3371"/>
                    <a:pt x="1834" y="3371"/>
                  </a:cubicBezTo>
                  <a:cubicBezTo>
                    <a:pt x="1901" y="3371"/>
                    <a:pt x="1965" y="3329"/>
                    <a:pt x="1962" y="3244"/>
                  </a:cubicBezTo>
                  <a:cubicBezTo>
                    <a:pt x="1937" y="2835"/>
                    <a:pt x="1913" y="2433"/>
                    <a:pt x="1889" y="2025"/>
                  </a:cubicBezTo>
                  <a:lnTo>
                    <a:pt x="1889" y="2025"/>
                  </a:lnTo>
                  <a:cubicBezTo>
                    <a:pt x="2059" y="2172"/>
                    <a:pt x="2236" y="2318"/>
                    <a:pt x="2406" y="2464"/>
                  </a:cubicBezTo>
                  <a:cubicBezTo>
                    <a:pt x="2433" y="2487"/>
                    <a:pt x="2463" y="2497"/>
                    <a:pt x="2492" y="2497"/>
                  </a:cubicBezTo>
                  <a:cubicBezTo>
                    <a:pt x="2600" y="2497"/>
                    <a:pt x="2696" y="2361"/>
                    <a:pt x="2595" y="2275"/>
                  </a:cubicBezTo>
                  <a:cubicBezTo>
                    <a:pt x="2406" y="2117"/>
                    <a:pt x="2224" y="1958"/>
                    <a:pt x="2035" y="1806"/>
                  </a:cubicBezTo>
                  <a:cubicBezTo>
                    <a:pt x="2449" y="1776"/>
                    <a:pt x="2869" y="1745"/>
                    <a:pt x="3283" y="1715"/>
                  </a:cubicBezTo>
                  <a:cubicBezTo>
                    <a:pt x="3450" y="1703"/>
                    <a:pt x="3454" y="1452"/>
                    <a:pt x="3295" y="1452"/>
                  </a:cubicBezTo>
                  <a:cubicBezTo>
                    <a:pt x="3291" y="1452"/>
                    <a:pt x="3287" y="1453"/>
                    <a:pt x="3283" y="1453"/>
                  </a:cubicBezTo>
                  <a:cubicBezTo>
                    <a:pt x="2924" y="1477"/>
                    <a:pt x="2571" y="1502"/>
                    <a:pt x="2211" y="1526"/>
                  </a:cubicBezTo>
                  <a:lnTo>
                    <a:pt x="2552" y="1191"/>
                  </a:lnTo>
                  <a:cubicBezTo>
                    <a:pt x="2642" y="1097"/>
                    <a:pt x="2553" y="963"/>
                    <a:pt x="2452" y="963"/>
                  </a:cubicBezTo>
                  <a:cubicBezTo>
                    <a:pt x="2422" y="963"/>
                    <a:pt x="2391" y="974"/>
                    <a:pt x="2364" y="1002"/>
                  </a:cubicBezTo>
                  <a:cubicBezTo>
                    <a:pt x="2193" y="1167"/>
                    <a:pt x="2023" y="1337"/>
                    <a:pt x="1852" y="1508"/>
                  </a:cubicBezTo>
                  <a:cubicBezTo>
                    <a:pt x="1822" y="1045"/>
                    <a:pt x="1791" y="588"/>
                    <a:pt x="1761" y="131"/>
                  </a:cubicBezTo>
                  <a:cubicBezTo>
                    <a:pt x="1754" y="45"/>
                    <a:pt x="1683" y="1"/>
                    <a:pt x="1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</p:grpSp>
      <p:pic>
        <p:nvPicPr>
          <p:cNvPr id="93" name="Picture 92">
            <a:extLst>
              <a:ext uri="{FF2B5EF4-FFF2-40B4-BE49-F238E27FC236}">
                <a16:creationId xmlns:a16="http://schemas.microsoft.com/office/drawing/2014/main" id="{B00FA1F1-5436-EA34-7A8F-05EDE06BB50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655" y="4476251"/>
            <a:ext cx="2060627" cy="1383912"/>
          </a:xfrm>
          <a:prstGeom prst="rect">
            <a:avLst/>
          </a:prstGeom>
        </p:spPr>
      </p:pic>
      <p:sp>
        <p:nvSpPr>
          <p:cNvPr id="94" name="Rectangle: Folded Corner 93">
            <a:extLst>
              <a:ext uri="{FF2B5EF4-FFF2-40B4-BE49-F238E27FC236}">
                <a16:creationId xmlns:a16="http://schemas.microsoft.com/office/drawing/2014/main" id="{E5698BFD-6888-4F53-35FB-DDB38A4AE8F9}"/>
              </a:ext>
            </a:extLst>
          </p:cNvPr>
          <p:cNvSpPr/>
          <p:nvPr/>
        </p:nvSpPr>
        <p:spPr>
          <a:xfrm>
            <a:off x="10371359" y="4181352"/>
            <a:ext cx="1063491" cy="818753"/>
          </a:xfrm>
          <a:prstGeom prst="foldedCorne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stars</a:t>
            </a:r>
          </a:p>
        </p:txBody>
      </p:sp>
      <p:pic>
        <p:nvPicPr>
          <p:cNvPr id="169" name="Picture 168">
            <a:extLst>
              <a:ext uri="{FF2B5EF4-FFF2-40B4-BE49-F238E27FC236}">
                <a16:creationId xmlns:a16="http://schemas.microsoft.com/office/drawing/2014/main" id="{F30AD292-7AA2-0611-A43D-8C20644445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8" b="99021" l="6391" r="96617">
                        <a14:foregroundMark x1="62782" y1="5874" x2="62782" y2="5874"/>
                        <a14:foregroundMark x1="54511" y1="4336" x2="54511" y2="4336"/>
                        <a14:foregroundMark x1="48496" y1="2797" x2="48496" y2="2797"/>
                        <a14:foregroundMark x1="96617" y1="37203" x2="96617" y2="40979"/>
                        <a14:foregroundMark x1="51504" y1="99021" x2="51504" y2="99021"/>
                        <a14:foregroundMark x1="6391" y1="44755" x2="6391" y2="44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5391" y="2109542"/>
            <a:ext cx="1209682" cy="1653132"/>
          </a:xfrm>
          <a:prstGeom prst="rect">
            <a:avLst/>
          </a:prstGeom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4E509402-CB48-00FA-FEB4-5029E2B786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8" b="99021" l="6391" r="96617">
                        <a14:foregroundMark x1="62782" y1="5874" x2="62782" y2="5874"/>
                        <a14:foregroundMark x1="54511" y1="4336" x2="54511" y2="4336"/>
                        <a14:foregroundMark x1="48496" y1="2797" x2="48496" y2="2797"/>
                        <a14:foregroundMark x1="96617" y1="37203" x2="96617" y2="40979"/>
                        <a14:foregroundMark x1="51504" y1="99021" x2="51504" y2="99021"/>
                        <a14:foregroundMark x1="6391" y1="44755" x2="6391" y2="44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9548" y="2067559"/>
            <a:ext cx="1240841" cy="1662900"/>
          </a:xfrm>
          <a:prstGeom prst="rect">
            <a:avLst/>
          </a:prstGeom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DE98F623-13DC-9D5A-BF1E-C1EAD2EEE6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8" b="99021" l="6391" r="96617">
                        <a14:foregroundMark x1="62782" y1="5874" x2="62782" y2="5874"/>
                        <a14:foregroundMark x1="54511" y1="4336" x2="54511" y2="4336"/>
                        <a14:foregroundMark x1="48496" y1="2797" x2="48496" y2="2797"/>
                        <a14:foregroundMark x1="96617" y1="37203" x2="96617" y2="40979"/>
                        <a14:foregroundMark x1="51504" y1="99021" x2="51504" y2="99021"/>
                        <a14:foregroundMark x1="6391" y1="44755" x2="6391" y2="44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5654" y="2176574"/>
            <a:ext cx="1321818" cy="1606053"/>
          </a:xfrm>
          <a:prstGeom prst="rect">
            <a:avLst/>
          </a:prstGeom>
        </p:spPr>
      </p:pic>
      <p:pic>
        <p:nvPicPr>
          <p:cNvPr id="172" name="Picture 171">
            <a:extLst>
              <a:ext uri="{FF2B5EF4-FFF2-40B4-BE49-F238E27FC236}">
                <a16:creationId xmlns:a16="http://schemas.microsoft.com/office/drawing/2014/main" id="{A4309D86-71E9-CB64-DA12-9B62BE041E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8" b="99021" l="6391" r="96617">
                        <a14:foregroundMark x1="62782" y1="5874" x2="62782" y2="5874"/>
                        <a14:foregroundMark x1="54511" y1="4336" x2="54511" y2="4336"/>
                        <a14:foregroundMark x1="48496" y1="2797" x2="48496" y2="2797"/>
                        <a14:foregroundMark x1="96617" y1="37203" x2="96617" y2="40979"/>
                        <a14:foregroundMark x1="51504" y1="99021" x2="51504" y2="99021"/>
                        <a14:foregroundMark x1="6391" y1="44755" x2="6391" y2="44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998" y="2136706"/>
            <a:ext cx="1249028" cy="1673871"/>
          </a:xfrm>
          <a:prstGeom prst="rect">
            <a:avLst/>
          </a:prstGeom>
        </p:spPr>
      </p:pic>
      <p:pic>
        <p:nvPicPr>
          <p:cNvPr id="173" name="Picture 172">
            <a:extLst>
              <a:ext uri="{FF2B5EF4-FFF2-40B4-BE49-F238E27FC236}">
                <a16:creationId xmlns:a16="http://schemas.microsoft.com/office/drawing/2014/main" id="{00EBA008-BC52-7719-FFC3-3FCDD9818F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8" b="99021" l="6391" r="96617">
                        <a14:foregroundMark x1="62782" y1="5874" x2="62782" y2="5874"/>
                        <a14:foregroundMark x1="54511" y1="4336" x2="54511" y2="4336"/>
                        <a14:foregroundMark x1="48496" y1="2797" x2="48496" y2="2797"/>
                        <a14:foregroundMark x1="96617" y1="37203" x2="96617" y2="40979"/>
                        <a14:foregroundMark x1="51504" y1="99021" x2="51504" y2="99021"/>
                        <a14:foregroundMark x1="6391" y1="44755" x2="6391" y2="44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2343" y="2176574"/>
            <a:ext cx="1209682" cy="1606053"/>
          </a:xfrm>
          <a:prstGeom prst="rect">
            <a:avLst/>
          </a:prstGeom>
        </p:spPr>
      </p:pic>
      <p:sp>
        <p:nvSpPr>
          <p:cNvPr id="176" name="Star: 5 Points 175">
            <a:hlinkClick r:id="rId13" action="ppaction://hlinksldjump"/>
            <a:extLst>
              <a:ext uri="{FF2B5EF4-FFF2-40B4-BE49-F238E27FC236}">
                <a16:creationId xmlns:a16="http://schemas.microsoft.com/office/drawing/2014/main" id="{9093589F-4665-2A17-6EF2-059BAC565E8F}"/>
              </a:ext>
            </a:extLst>
          </p:cNvPr>
          <p:cNvSpPr/>
          <p:nvPr/>
        </p:nvSpPr>
        <p:spPr>
          <a:xfrm rot="19582280">
            <a:off x="9683680" y="242044"/>
            <a:ext cx="696734" cy="63803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Google Shape;2007;p70">
            <a:extLst>
              <a:ext uri="{FF2B5EF4-FFF2-40B4-BE49-F238E27FC236}">
                <a16:creationId xmlns:a16="http://schemas.microsoft.com/office/drawing/2014/main" id="{99140DFB-92B3-2332-2178-168454336827}"/>
              </a:ext>
            </a:extLst>
          </p:cNvPr>
          <p:cNvSpPr/>
          <p:nvPr/>
        </p:nvSpPr>
        <p:spPr>
          <a:xfrm rot="19305385">
            <a:off x="99415" y="3366347"/>
            <a:ext cx="506581" cy="51898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8" name="Google Shape;2007;p70">
            <a:extLst>
              <a:ext uri="{FF2B5EF4-FFF2-40B4-BE49-F238E27FC236}">
                <a16:creationId xmlns:a16="http://schemas.microsoft.com/office/drawing/2014/main" id="{7B883D18-678D-5197-E842-C67104223ECA}"/>
              </a:ext>
            </a:extLst>
          </p:cNvPr>
          <p:cNvSpPr/>
          <p:nvPr/>
        </p:nvSpPr>
        <p:spPr>
          <a:xfrm rot="19305385">
            <a:off x="7224576" y="143713"/>
            <a:ext cx="506581" cy="51898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9" name="Google Shape;2007;p70">
            <a:extLst>
              <a:ext uri="{FF2B5EF4-FFF2-40B4-BE49-F238E27FC236}">
                <a16:creationId xmlns:a16="http://schemas.microsoft.com/office/drawing/2014/main" id="{1B9D30BA-F68E-767F-4FC1-9D9DF9FC8782}"/>
              </a:ext>
            </a:extLst>
          </p:cNvPr>
          <p:cNvSpPr/>
          <p:nvPr/>
        </p:nvSpPr>
        <p:spPr>
          <a:xfrm rot="19305385">
            <a:off x="3168652" y="797831"/>
            <a:ext cx="506581" cy="51898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0" name="Google Shape;2007;p70">
            <a:extLst>
              <a:ext uri="{FF2B5EF4-FFF2-40B4-BE49-F238E27FC236}">
                <a16:creationId xmlns:a16="http://schemas.microsoft.com/office/drawing/2014/main" id="{2CA2A589-C1BD-1F76-5AFF-4C0372A2D7D3}"/>
              </a:ext>
            </a:extLst>
          </p:cNvPr>
          <p:cNvSpPr/>
          <p:nvPr/>
        </p:nvSpPr>
        <p:spPr>
          <a:xfrm rot="19305385">
            <a:off x="5146597" y="6264322"/>
            <a:ext cx="506581" cy="51898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1" name="Google Shape;2007;p70">
            <a:extLst>
              <a:ext uri="{FF2B5EF4-FFF2-40B4-BE49-F238E27FC236}">
                <a16:creationId xmlns:a16="http://schemas.microsoft.com/office/drawing/2014/main" id="{FDD14653-2B3C-4BE4-E6B9-8328714FDCDA}"/>
              </a:ext>
            </a:extLst>
          </p:cNvPr>
          <p:cNvSpPr/>
          <p:nvPr/>
        </p:nvSpPr>
        <p:spPr>
          <a:xfrm rot="19305385">
            <a:off x="8072559" y="6153444"/>
            <a:ext cx="506581" cy="51898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182" name="Picture 181">
            <a:extLst>
              <a:ext uri="{FF2B5EF4-FFF2-40B4-BE49-F238E27FC236}">
                <a16:creationId xmlns:a16="http://schemas.microsoft.com/office/drawing/2014/main" id="{53E54EA9-8236-1E3F-9EAC-F2EA88E60F9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7655" y="53628"/>
            <a:ext cx="1429935" cy="685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22222E-6 L 2.91667E-6 -0.2247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</p:childTnLst>
        </p:cTn>
      </p:par>
    </p:tnLst>
    <p:bldLst>
      <p:bldP spid="94" grpId="0" animBg="1"/>
      <p:bldP spid="9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9733" y="866638"/>
            <a:ext cx="10858497" cy="486232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F42E0-9A31-3049-B76A-35B86816078C}"/>
              </a:ext>
            </a:extLst>
          </p:cNvPr>
          <p:cNvSpPr/>
          <p:nvPr/>
        </p:nvSpPr>
        <p:spPr>
          <a:xfrm>
            <a:off x="678466" y="2472347"/>
            <a:ext cx="10965823" cy="127727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7500" b="1" spc="67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ckwell Extra Bold" panose="02060903040505020403" pitchFamily="18" charset="0"/>
              </a:rPr>
              <a:t>t h e    p </a:t>
            </a:r>
            <a:r>
              <a:rPr lang="en-US" sz="7500" b="1" spc="67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ckwell Extra Bold" panose="02060903040505020403" pitchFamily="18" charset="0"/>
              </a:rPr>
              <a:t>i</a:t>
            </a:r>
            <a:r>
              <a:rPr lang="en-US" sz="7500" b="1" spc="67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ckwell Extra Bold" panose="02060903040505020403" pitchFamily="18" charset="0"/>
              </a:rPr>
              <a:t> a n o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447AE5C6-8035-3A43-BECA-11F539476C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67" b="99722" l="5224" r="96269">
                        <a14:foregroundMark x1="60075" y1="8611" x2="60075" y2="8611"/>
                        <a14:foregroundMark x1="60075" y1="6389" x2="60075" y2="6389"/>
                        <a14:foregroundMark x1="52612" y1="5000" x2="52612" y2="5000"/>
                        <a14:foregroundMark x1="90672" y1="38056" x2="90672" y2="38056"/>
                        <a14:foregroundMark x1="96269" y1="44444" x2="96269" y2="44444"/>
                        <a14:foregroundMark x1="6343" y1="43889" x2="6343" y2="43889"/>
                        <a14:foregroundMark x1="55597" y1="94722" x2="55597" y2="94722"/>
                        <a14:foregroundMark x1="47761" y1="4167" x2="56343" y2="9167"/>
                        <a14:foregroundMark x1="5224" y1="43056" x2="5224" y2="43056"/>
                        <a14:foregroundMark x1="48881" y1="98333" x2="48881" y2="98333"/>
                        <a14:foregroundMark x1="51866" y1="99722" x2="51866" y2="9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25336" y="3585651"/>
            <a:ext cx="1154306" cy="166788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AA142097-5D45-4F5A-9110-59C6D43396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33" b="95843" l="2500" r="98000">
                        <a14:foregroundMark x1="8500" y1="38337" x2="9000" y2="45266"/>
                        <a14:foregroundMark x1="10167" y1="62356" x2="6000" y2="70670"/>
                        <a14:foregroundMark x1="13500" y1="82217" x2="4167" y2="86836"/>
                        <a14:foregroundMark x1="4167" y1="86836" x2="3833" y2="87529"/>
                        <a14:foregroundMark x1="26167" y1="82217" x2="31167" y2="93533"/>
                        <a14:foregroundMark x1="31167" y1="93533" x2="35333" y2="95843"/>
                        <a14:foregroundMark x1="2500" y1="70670" x2="3167" y2="74365"/>
                        <a14:foregroundMark x1="71667" y1="3695" x2="62833" y2="18245"/>
                        <a14:foregroundMark x1="62833" y1="18245" x2="58167" y2="67206"/>
                        <a14:foregroundMark x1="53333" y1="43187" x2="52667" y2="54273"/>
                        <a14:foregroundMark x1="67833" y1="61201" x2="73000" y2="72055"/>
                        <a14:foregroundMark x1="60667" y1="62356" x2="60167" y2="64896"/>
                        <a14:foregroundMark x1="52167" y1="73441" x2="54167" y2="76905"/>
                        <a14:foregroundMark x1="95500" y1="57506" x2="91167" y2="67436"/>
                        <a14:foregroundMark x1="91167" y1="67436" x2="87833" y2="71363"/>
                        <a14:foregroundMark x1="97000" y1="55658" x2="98000" y2="64203"/>
                        <a14:foregroundMark x1="44445" y1="21776" x2="45500" y2="22633"/>
                        <a14:backgroundMark x1="44000" y1="12933" x2="42667" y2="20323"/>
                        <a14:backgroundMark x1="45500" y1="15704" x2="43833" y2="21016"/>
                        <a14:backgroundMark x1="44500" y1="21940" x2="42167" y2="1986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35506">
            <a:off x="126046" y="4450657"/>
            <a:ext cx="3559857" cy="2569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oup 12"/>
          <p:cNvGrpSpPr/>
          <p:nvPr/>
        </p:nvGrpSpPr>
        <p:grpSpPr>
          <a:xfrm>
            <a:off x="64745" y="164086"/>
            <a:ext cx="1588635" cy="1528985"/>
            <a:chOff x="2165854" y="622654"/>
            <a:chExt cx="1191476" cy="114673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13" r="15713"/>
            <a:stretch/>
          </p:blipFill>
          <p:spPr>
            <a:xfrm>
              <a:off x="2165854" y="622654"/>
              <a:ext cx="1191476" cy="114673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506119" y="961031"/>
              <a:ext cx="724448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667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2" name="Picture 91">
            <a:extLst>
              <a:ext uri="{FF2B5EF4-FFF2-40B4-BE49-F238E27FC236}">
                <a16:creationId xmlns:a16="http://schemas.microsoft.com/office/drawing/2014/main" id="{E3582A49-8EFC-200D-66E7-08E6478A04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380" y="4988360"/>
            <a:ext cx="1969179" cy="1743607"/>
          </a:xfrm>
          <a:prstGeom prst="rect">
            <a:avLst/>
          </a:prstGeom>
        </p:spPr>
      </p:pic>
      <p:pic>
        <p:nvPicPr>
          <p:cNvPr id="95" name="Picture 2" descr="Stickers GIFs - Find &amp;amp; Share on GIPHY">
            <a:hlinkClick r:id="rId13" action="ppaction://hlinksldjump"/>
            <a:extLst>
              <a:ext uri="{FF2B5EF4-FFF2-40B4-BE49-F238E27FC236}">
                <a16:creationId xmlns:a16="http://schemas.microsoft.com/office/drawing/2014/main" id="{D2367DFD-AFFE-67F0-866B-B501B7222E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874" y="5807546"/>
            <a:ext cx="1221049" cy="107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7" name="Google Shape;867;p40">
            <a:extLst>
              <a:ext uri="{FF2B5EF4-FFF2-40B4-BE49-F238E27FC236}">
                <a16:creationId xmlns:a16="http://schemas.microsoft.com/office/drawing/2014/main" id="{D61FAD7F-8D6E-4725-395A-67D804E7368D}"/>
              </a:ext>
            </a:extLst>
          </p:cNvPr>
          <p:cNvGrpSpPr/>
          <p:nvPr/>
        </p:nvGrpSpPr>
        <p:grpSpPr>
          <a:xfrm>
            <a:off x="10470765" y="-399316"/>
            <a:ext cx="4964030" cy="4749355"/>
            <a:chOff x="4084750" y="132109"/>
            <a:chExt cx="4964030" cy="4749355"/>
          </a:xfrm>
        </p:grpSpPr>
        <p:sp>
          <p:nvSpPr>
            <p:cNvPr id="98" name="Google Shape;868;p40">
              <a:extLst>
                <a:ext uri="{FF2B5EF4-FFF2-40B4-BE49-F238E27FC236}">
                  <a16:creationId xmlns:a16="http://schemas.microsoft.com/office/drawing/2014/main" id="{2AB8CEB8-A1E4-EC3C-CC37-485CB6CC589F}"/>
                </a:ext>
              </a:extLst>
            </p:cNvPr>
            <p:cNvSpPr/>
            <p:nvPr/>
          </p:nvSpPr>
          <p:spPr>
            <a:xfrm>
              <a:off x="6666025" y="2758450"/>
              <a:ext cx="2382755" cy="596224"/>
            </a:xfrm>
            <a:custGeom>
              <a:avLst/>
              <a:gdLst/>
              <a:ahLst/>
              <a:cxnLst/>
              <a:rect l="l" t="t" r="r" b="b"/>
              <a:pathLst>
                <a:path w="37814" h="9462" extrusionOk="0">
                  <a:moveTo>
                    <a:pt x="20674" y="1"/>
                  </a:moveTo>
                  <a:cubicBezTo>
                    <a:pt x="17727" y="1"/>
                    <a:pt x="13839" y="2012"/>
                    <a:pt x="12402" y="7074"/>
                  </a:cubicBezTo>
                  <a:cubicBezTo>
                    <a:pt x="12402" y="7074"/>
                    <a:pt x="12292" y="4363"/>
                    <a:pt x="9508" y="4327"/>
                  </a:cubicBezTo>
                  <a:cubicBezTo>
                    <a:pt x="9488" y="4327"/>
                    <a:pt x="9468" y="4326"/>
                    <a:pt x="9448" y="4326"/>
                  </a:cubicBezTo>
                  <a:cubicBezTo>
                    <a:pt x="6710" y="4326"/>
                    <a:pt x="5679" y="6800"/>
                    <a:pt x="5933" y="8450"/>
                  </a:cubicBezTo>
                  <a:lnTo>
                    <a:pt x="1" y="9462"/>
                  </a:lnTo>
                  <a:lnTo>
                    <a:pt x="37813" y="9462"/>
                  </a:lnTo>
                  <a:lnTo>
                    <a:pt x="32898" y="8993"/>
                  </a:lnTo>
                  <a:cubicBezTo>
                    <a:pt x="32898" y="8993"/>
                    <a:pt x="34274" y="6282"/>
                    <a:pt x="31704" y="4979"/>
                  </a:cubicBezTo>
                  <a:cubicBezTo>
                    <a:pt x="31328" y="4788"/>
                    <a:pt x="30911" y="4706"/>
                    <a:pt x="30472" y="4706"/>
                  </a:cubicBezTo>
                  <a:cubicBezTo>
                    <a:pt x="27913" y="4706"/>
                    <a:pt x="24620" y="7476"/>
                    <a:pt x="24620" y="7476"/>
                  </a:cubicBezTo>
                  <a:cubicBezTo>
                    <a:pt x="24620" y="7476"/>
                    <a:pt x="25850" y="2993"/>
                    <a:pt x="23572" y="928"/>
                  </a:cubicBezTo>
                  <a:cubicBezTo>
                    <a:pt x="22914" y="333"/>
                    <a:pt x="21872" y="1"/>
                    <a:pt x="206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99" name="Google Shape;869;p40">
              <a:extLst>
                <a:ext uri="{FF2B5EF4-FFF2-40B4-BE49-F238E27FC236}">
                  <a16:creationId xmlns:a16="http://schemas.microsoft.com/office/drawing/2014/main" id="{D3693914-4100-82E7-ED7F-1A7923005069}"/>
                </a:ext>
              </a:extLst>
            </p:cNvPr>
            <p:cNvSpPr/>
            <p:nvPr/>
          </p:nvSpPr>
          <p:spPr>
            <a:xfrm>
              <a:off x="4452025" y="3796675"/>
              <a:ext cx="2382755" cy="596224"/>
            </a:xfrm>
            <a:custGeom>
              <a:avLst/>
              <a:gdLst/>
              <a:ahLst/>
              <a:cxnLst/>
              <a:rect l="l" t="t" r="r" b="b"/>
              <a:pathLst>
                <a:path w="37814" h="9462" extrusionOk="0">
                  <a:moveTo>
                    <a:pt x="20674" y="1"/>
                  </a:moveTo>
                  <a:cubicBezTo>
                    <a:pt x="17727" y="1"/>
                    <a:pt x="13839" y="2012"/>
                    <a:pt x="12402" y="7074"/>
                  </a:cubicBezTo>
                  <a:cubicBezTo>
                    <a:pt x="12402" y="7074"/>
                    <a:pt x="12292" y="4363"/>
                    <a:pt x="9508" y="4327"/>
                  </a:cubicBezTo>
                  <a:cubicBezTo>
                    <a:pt x="9488" y="4327"/>
                    <a:pt x="9468" y="4326"/>
                    <a:pt x="9448" y="4326"/>
                  </a:cubicBezTo>
                  <a:cubicBezTo>
                    <a:pt x="6710" y="4326"/>
                    <a:pt x="5679" y="6800"/>
                    <a:pt x="5933" y="8450"/>
                  </a:cubicBezTo>
                  <a:lnTo>
                    <a:pt x="1" y="9462"/>
                  </a:lnTo>
                  <a:lnTo>
                    <a:pt x="37813" y="9462"/>
                  </a:lnTo>
                  <a:lnTo>
                    <a:pt x="32898" y="8993"/>
                  </a:lnTo>
                  <a:cubicBezTo>
                    <a:pt x="32898" y="8993"/>
                    <a:pt x="34274" y="6282"/>
                    <a:pt x="31704" y="4979"/>
                  </a:cubicBezTo>
                  <a:cubicBezTo>
                    <a:pt x="31328" y="4788"/>
                    <a:pt x="30911" y="4706"/>
                    <a:pt x="30472" y="4706"/>
                  </a:cubicBezTo>
                  <a:cubicBezTo>
                    <a:pt x="27913" y="4706"/>
                    <a:pt x="24620" y="7476"/>
                    <a:pt x="24620" y="7476"/>
                  </a:cubicBezTo>
                  <a:cubicBezTo>
                    <a:pt x="24620" y="7476"/>
                    <a:pt x="25850" y="2993"/>
                    <a:pt x="23572" y="928"/>
                  </a:cubicBezTo>
                  <a:cubicBezTo>
                    <a:pt x="22914" y="333"/>
                    <a:pt x="21872" y="1"/>
                    <a:pt x="206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0" name="Google Shape;870;p40">
              <a:extLst>
                <a:ext uri="{FF2B5EF4-FFF2-40B4-BE49-F238E27FC236}">
                  <a16:creationId xmlns:a16="http://schemas.microsoft.com/office/drawing/2014/main" id="{B476E309-DA68-2B4B-6F2F-4AB5C224E9F6}"/>
                </a:ext>
              </a:extLst>
            </p:cNvPr>
            <p:cNvSpPr/>
            <p:nvPr/>
          </p:nvSpPr>
          <p:spPr>
            <a:xfrm>
              <a:off x="4084750" y="586750"/>
              <a:ext cx="3117292" cy="780024"/>
            </a:xfrm>
            <a:custGeom>
              <a:avLst/>
              <a:gdLst/>
              <a:ahLst/>
              <a:cxnLst/>
              <a:rect l="l" t="t" r="r" b="b"/>
              <a:pathLst>
                <a:path w="37814" h="9462" extrusionOk="0">
                  <a:moveTo>
                    <a:pt x="20674" y="1"/>
                  </a:moveTo>
                  <a:cubicBezTo>
                    <a:pt x="17727" y="1"/>
                    <a:pt x="13839" y="2012"/>
                    <a:pt x="12402" y="7074"/>
                  </a:cubicBezTo>
                  <a:cubicBezTo>
                    <a:pt x="12402" y="7074"/>
                    <a:pt x="12292" y="4363"/>
                    <a:pt x="9508" y="4327"/>
                  </a:cubicBezTo>
                  <a:cubicBezTo>
                    <a:pt x="9488" y="4327"/>
                    <a:pt x="9468" y="4326"/>
                    <a:pt x="9448" y="4326"/>
                  </a:cubicBezTo>
                  <a:cubicBezTo>
                    <a:pt x="6710" y="4326"/>
                    <a:pt x="5679" y="6800"/>
                    <a:pt x="5933" y="8450"/>
                  </a:cubicBezTo>
                  <a:lnTo>
                    <a:pt x="1" y="9462"/>
                  </a:lnTo>
                  <a:lnTo>
                    <a:pt x="37813" y="9462"/>
                  </a:lnTo>
                  <a:lnTo>
                    <a:pt x="32898" y="8993"/>
                  </a:lnTo>
                  <a:cubicBezTo>
                    <a:pt x="32898" y="8993"/>
                    <a:pt x="34274" y="6282"/>
                    <a:pt x="31704" y="4979"/>
                  </a:cubicBezTo>
                  <a:cubicBezTo>
                    <a:pt x="31328" y="4788"/>
                    <a:pt x="30911" y="4706"/>
                    <a:pt x="30472" y="4706"/>
                  </a:cubicBezTo>
                  <a:cubicBezTo>
                    <a:pt x="27913" y="4706"/>
                    <a:pt x="24620" y="7476"/>
                    <a:pt x="24620" y="7476"/>
                  </a:cubicBezTo>
                  <a:cubicBezTo>
                    <a:pt x="24620" y="7476"/>
                    <a:pt x="25850" y="2993"/>
                    <a:pt x="23572" y="928"/>
                  </a:cubicBezTo>
                  <a:cubicBezTo>
                    <a:pt x="22914" y="333"/>
                    <a:pt x="21872" y="1"/>
                    <a:pt x="206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grpSp>
          <p:nvGrpSpPr>
            <p:cNvPr id="101" name="Google Shape;871;p40">
              <a:extLst>
                <a:ext uri="{FF2B5EF4-FFF2-40B4-BE49-F238E27FC236}">
                  <a16:creationId xmlns:a16="http://schemas.microsoft.com/office/drawing/2014/main" id="{E67562E9-0C07-11C7-CB0A-B1EE01B419F2}"/>
                </a:ext>
              </a:extLst>
            </p:cNvPr>
            <p:cNvGrpSpPr/>
            <p:nvPr/>
          </p:nvGrpSpPr>
          <p:grpSpPr>
            <a:xfrm>
              <a:off x="5279876" y="132109"/>
              <a:ext cx="3016388" cy="4749355"/>
              <a:chOff x="5279876" y="132109"/>
              <a:chExt cx="3016388" cy="4749355"/>
            </a:xfrm>
          </p:grpSpPr>
          <p:sp>
            <p:nvSpPr>
              <p:cNvPr id="112" name="Google Shape;872;p40">
                <a:extLst>
                  <a:ext uri="{FF2B5EF4-FFF2-40B4-BE49-F238E27FC236}">
                    <a16:creationId xmlns:a16="http://schemas.microsoft.com/office/drawing/2014/main" id="{D1EFEDE9-4685-A47B-3756-7184F1C83FCB}"/>
                  </a:ext>
                </a:extLst>
              </p:cNvPr>
              <p:cNvSpPr/>
              <p:nvPr/>
            </p:nvSpPr>
            <p:spPr>
              <a:xfrm rot="-531876">
                <a:off x="7872148" y="3650425"/>
                <a:ext cx="6047" cy="1219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23" extrusionOk="0">
                    <a:moveTo>
                      <a:pt x="37" y="1"/>
                    </a:moveTo>
                    <a:cubicBezTo>
                      <a:pt x="24" y="1"/>
                      <a:pt x="18" y="25"/>
                      <a:pt x="12" y="37"/>
                    </a:cubicBezTo>
                    <a:cubicBezTo>
                      <a:pt x="6" y="68"/>
                      <a:pt x="0" y="98"/>
                      <a:pt x="6" y="123"/>
                    </a:cubicBezTo>
                    <a:cubicBezTo>
                      <a:pt x="37" y="110"/>
                      <a:pt x="61" y="80"/>
                      <a:pt x="61" y="43"/>
                    </a:cubicBezTo>
                    <a:cubicBezTo>
                      <a:pt x="61" y="31"/>
                      <a:pt x="61" y="13"/>
                      <a:pt x="49" y="7"/>
                    </a:cubicBezTo>
                    <a:cubicBezTo>
                      <a:pt x="49" y="1"/>
                      <a:pt x="43" y="1"/>
                      <a:pt x="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3" name="Google Shape;873;p40">
                <a:extLst>
                  <a:ext uri="{FF2B5EF4-FFF2-40B4-BE49-F238E27FC236}">
                    <a16:creationId xmlns:a16="http://schemas.microsoft.com/office/drawing/2014/main" id="{240AFF22-2A81-79FA-D3CA-1F1DFBC8D02F}"/>
                  </a:ext>
                </a:extLst>
              </p:cNvPr>
              <p:cNvSpPr/>
              <p:nvPr/>
            </p:nvSpPr>
            <p:spPr>
              <a:xfrm rot="-531876">
                <a:off x="7521907" y="2782339"/>
                <a:ext cx="209548" cy="344456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3475" extrusionOk="0">
                    <a:moveTo>
                      <a:pt x="1280" y="1"/>
                    </a:moveTo>
                    <a:cubicBezTo>
                      <a:pt x="1207" y="1"/>
                      <a:pt x="893" y="837"/>
                      <a:pt x="810" y="1062"/>
                    </a:cubicBezTo>
                    <a:cubicBezTo>
                      <a:pt x="764" y="940"/>
                      <a:pt x="633" y="634"/>
                      <a:pt x="590" y="634"/>
                    </a:cubicBezTo>
                    <a:cubicBezTo>
                      <a:pt x="588" y="634"/>
                      <a:pt x="586" y="635"/>
                      <a:pt x="585" y="636"/>
                    </a:cubicBezTo>
                    <a:cubicBezTo>
                      <a:pt x="475" y="733"/>
                      <a:pt x="646" y="1300"/>
                      <a:pt x="688" y="1428"/>
                    </a:cubicBezTo>
                    <a:lnTo>
                      <a:pt x="0" y="3018"/>
                    </a:lnTo>
                    <a:cubicBezTo>
                      <a:pt x="305" y="3182"/>
                      <a:pt x="621" y="3340"/>
                      <a:pt x="950" y="3474"/>
                    </a:cubicBezTo>
                    <a:lnTo>
                      <a:pt x="1480" y="1763"/>
                    </a:lnTo>
                    <a:cubicBezTo>
                      <a:pt x="1565" y="1617"/>
                      <a:pt x="2114" y="685"/>
                      <a:pt x="2071" y="636"/>
                    </a:cubicBezTo>
                    <a:cubicBezTo>
                      <a:pt x="2068" y="633"/>
                      <a:pt x="2064" y="631"/>
                      <a:pt x="2059" y="631"/>
                    </a:cubicBezTo>
                    <a:cubicBezTo>
                      <a:pt x="1980" y="631"/>
                      <a:pt x="1639" y="1032"/>
                      <a:pt x="1639" y="1032"/>
                    </a:cubicBezTo>
                    <a:cubicBezTo>
                      <a:pt x="1639" y="1032"/>
                      <a:pt x="2034" y="246"/>
                      <a:pt x="1967" y="167"/>
                    </a:cubicBezTo>
                    <a:cubicBezTo>
                      <a:pt x="1965" y="163"/>
                      <a:pt x="1961" y="162"/>
                      <a:pt x="1956" y="162"/>
                    </a:cubicBezTo>
                    <a:cubicBezTo>
                      <a:pt x="1861" y="162"/>
                      <a:pt x="1395" y="916"/>
                      <a:pt x="1395" y="916"/>
                    </a:cubicBezTo>
                    <a:cubicBezTo>
                      <a:pt x="1395" y="916"/>
                      <a:pt x="1724" y="106"/>
                      <a:pt x="1681" y="63"/>
                    </a:cubicBezTo>
                    <a:cubicBezTo>
                      <a:pt x="1680" y="62"/>
                      <a:pt x="1679" y="62"/>
                      <a:pt x="1677" y="62"/>
                    </a:cubicBezTo>
                    <a:cubicBezTo>
                      <a:pt x="1614" y="62"/>
                      <a:pt x="1157" y="813"/>
                      <a:pt x="1157" y="813"/>
                    </a:cubicBezTo>
                    <a:cubicBezTo>
                      <a:pt x="1157" y="813"/>
                      <a:pt x="1352" y="57"/>
                      <a:pt x="1285" y="3"/>
                    </a:cubicBezTo>
                    <a:cubicBezTo>
                      <a:pt x="1284" y="1"/>
                      <a:pt x="1282" y="1"/>
                      <a:pt x="12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4" name="Google Shape;874;p40">
                <a:extLst>
                  <a:ext uri="{FF2B5EF4-FFF2-40B4-BE49-F238E27FC236}">
                    <a16:creationId xmlns:a16="http://schemas.microsoft.com/office/drawing/2014/main" id="{45298D2A-EB18-81BB-7482-D7ED7E3356FF}"/>
                  </a:ext>
                </a:extLst>
              </p:cNvPr>
              <p:cNvSpPr/>
              <p:nvPr/>
            </p:nvSpPr>
            <p:spPr>
              <a:xfrm rot="-531876">
                <a:off x="7400711" y="3062926"/>
                <a:ext cx="301932" cy="612289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6177" extrusionOk="0">
                    <a:moveTo>
                      <a:pt x="1907" y="0"/>
                    </a:moveTo>
                    <a:lnTo>
                      <a:pt x="0" y="4629"/>
                    </a:lnTo>
                    <a:lnTo>
                      <a:pt x="1145" y="6176"/>
                    </a:lnTo>
                    <a:lnTo>
                      <a:pt x="3046" y="287"/>
                    </a:lnTo>
                    <a:cubicBezTo>
                      <a:pt x="2717" y="213"/>
                      <a:pt x="2230" y="86"/>
                      <a:pt x="19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5" name="Google Shape;875;p40">
                <a:extLst>
                  <a:ext uri="{FF2B5EF4-FFF2-40B4-BE49-F238E27FC236}">
                    <a16:creationId xmlns:a16="http://schemas.microsoft.com/office/drawing/2014/main" id="{B06D12D7-103D-EC2F-10B8-32845767CFE5}"/>
                  </a:ext>
                </a:extLst>
              </p:cNvPr>
              <p:cNvSpPr/>
              <p:nvPr/>
            </p:nvSpPr>
            <p:spPr>
              <a:xfrm rot="-531876">
                <a:off x="6723672" y="2906788"/>
                <a:ext cx="210242" cy="344456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3475" extrusionOk="0">
                    <a:moveTo>
                      <a:pt x="840" y="1"/>
                    </a:moveTo>
                    <a:cubicBezTo>
                      <a:pt x="838" y="1"/>
                      <a:pt x="837" y="1"/>
                      <a:pt x="835" y="3"/>
                    </a:cubicBezTo>
                    <a:cubicBezTo>
                      <a:pt x="762" y="57"/>
                      <a:pt x="963" y="813"/>
                      <a:pt x="963" y="813"/>
                    </a:cubicBezTo>
                    <a:cubicBezTo>
                      <a:pt x="963" y="813"/>
                      <a:pt x="506" y="62"/>
                      <a:pt x="443" y="62"/>
                    </a:cubicBezTo>
                    <a:cubicBezTo>
                      <a:pt x="441" y="62"/>
                      <a:pt x="440" y="62"/>
                      <a:pt x="439" y="63"/>
                    </a:cubicBezTo>
                    <a:cubicBezTo>
                      <a:pt x="396" y="106"/>
                      <a:pt x="719" y="916"/>
                      <a:pt x="719" y="916"/>
                    </a:cubicBezTo>
                    <a:cubicBezTo>
                      <a:pt x="719" y="916"/>
                      <a:pt x="259" y="162"/>
                      <a:pt x="158" y="162"/>
                    </a:cubicBezTo>
                    <a:cubicBezTo>
                      <a:pt x="154" y="162"/>
                      <a:pt x="150" y="163"/>
                      <a:pt x="147" y="167"/>
                    </a:cubicBezTo>
                    <a:cubicBezTo>
                      <a:pt x="80" y="246"/>
                      <a:pt x="476" y="1032"/>
                      <a:pt x="476" y="1032"/>
                    </a:cubicBezTo>
                    <a:cubicBezTo>
                      <a:pt x="476" y="1032"/>
                      <a:pt x="135" y="631"/>
                      <a:pt x="60" y="631"/>
                    </a:cubicBezTo>
                    <a:cubicBezTo>
                      <a:pt x="55" y="631"/>
                      <a:pt x="52" y="633"/>
                      <a:pt x="49" y="636"/>
                    </a:cubicBezTo>
                    <a:cubicBezTo>
                      <a:pt x="0" y="685"/>
                      <a:pt x="549" y="1617"/>
                      <a:pt x="634" y="1763"/>
                    </a:cubicBezTo>
                    <a:lnTo>
                      <a:pt x="1170" y="3474"/>
                    </a:lnTo>
                    <a:cubicBezTo>
                      <a:pt x="1493" y="3340"/>
                      <a:pt x="1809" y="3182"/>
                      <a:pt x="2120" y="3018"/>
                    </a:cubicBezTo>
                    <a:lnTo>
                      <a:pt x="1432" y="1428"/>
                    </a:lnTo>
                    <a:cubicBezTo>
                      <a:pt x="1468" y="1300"/>
                      <a:pt x="1645" y="733"/>
                      <a:pt x="1535" y="636"/>
                    </a:cubicBezTo>
                    <a:cubicBezTo>
                      <a:pt x="1533" y="635"/>
                      <a:pt x="1531" y="634"/>
                      <a:pt x="1529" y="634"/>
                    </a:cubicBezTo>
                    <a:cubicBezTo>
                      <a:pt x="1481" y="634"/>
                      <a:pt x="1356" y="940"/>
                      <a:pt x="1304" y="1062"/>
                    </a:cubicBezTo>
                    <a:cubicBezTo>
                      <a:pt x="1221" y="837"/>
                      <a:pt x="913" y="1"/>
                      <a:pt x="8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6" name="Google Shape;876;p40">
                <a:extLst>
                  <a:ext uri="{FF2B5EF4-FFF2-40B4-BE49-F238E27FC236}">
                    <a16:creationId xmlns:a16="http://schemas.microsoft.com/office/drawing/2014/main" id="{AC61096B-107A-67DE-207E-A7D2C019209B}"/>
                  </a:ext>
                </a:extLst>
              </p:cNvPr>
              <p:cNvSpPr/>
              <p:nvPr/>
            </p:nvSpPr>
            <p:spPr>
              <a:xfrm rot="-531876">
                <a:off x="6875739" y="3144807"/>
                <a:ext cx="301932" cy="612289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6177" extrusionOk="0">
                    <a:moveTo>
                      <a:pt x="1139" y="0"/>
                    </a:moveTo>
                    <a:cubicBezTo>
                      <a:pt x="810" y="86"/>
                      <a:pt x="323" y="213"/>
                      <a:pt x="0" y="287"/>
                    </a:cubicBezTo>
                    <a:lnTo>
                      <a:pt x="1895" y="6176"/>
                    </a:lnTo>
                    <a:lnTo>
                      <a:pt x="3046" y="4629"/>
                    </a:lnTo>
                    <a:lnTo>
                      <a:pt x="113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7" name="Google Shape;877;p40">
                <a:extLst>
                  <a:ext uri="{FF2B5EF4-FFF2-40B4-BE49-F238E27FC236}">
                    <a16:creationId xmlns:a16="http://schemas.microsoft.com/office/drawing/2014/main" id="{7FB89986-A789-2A58-2D4E-578E2843C60A}"/>
                  </a:ext>
                </a:extLst>
              </p:cNvPr>
              <p:cNvSpPr/>
              <p:nvPr/>
            </p:nvSpPr>
            <p:spPr>
              <a:xfrm rot="-531876">
                <a:off x="7191000" y="3557476"/>
                <a:ext cx="251874" cy="56302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568" extrusionOk="0">
                    <a:moveTo>
                      <a:pt x="189" y="1"/>
                    </a:moveTo>
                    <a:cubicBezTo>
                      <a:pt x="134" y="25"/>
                      <a:pt x="67" y="50"/>
                      <a:pt x="0" y="74"/>
                    </a:cubicBezTo>
                    <a:cubicBezTo>
                      <a:pt x="6" y="86"/>
                      <a:pt x="18" y="92"/>
                      <a:pt x="18" y="98"/>
                    </a:cubicBezTo>
                    <a:cubicBezTo>
                      <a:pt x="360" y="391"/>
                      <a:pt x="798" y="567"/>
                      <a:pt x="1273" y="567"/>
                    </a:cubicBezTo>
                    <a:cubicBezTo>
                      <a:pt x="1748" y="567"/>
                      <a:pt x="2181" y="397"/>
                      <a:pt x="2516" y="111"/>
                    </a:cubicBezTo>
                    <a:cubicBezTo>
                      <a:pt x="2522" y="98"/>
                      <a:pt x="2534" y="92"/>
                      <a:pt x="2540" y="80"/>
                    </a:cubicBezTo>
                    <a:cubicBezTo>
                      <a:pt x="2473" y="56"/>
                      <a:pt x="2412" y="25"/>
                      <a:pt x="2351" y="7"/>
                    </a:cubicBezTo>
                    <a:cubicBezTo>
                      <a:pt x="2065" y="251"/>
                      <a:pt x="1687" y="403"/>
                      <a:pt x="1273" y="403"/>
                    </a:cubicBezTo>
                    <a:cubicBezTo>
                      <a:pt x="859" y="403"/>
                      <a:pt x="481" y="251"/>
                      <a:pt x="189" y="1"/>
                    </a:cubicBezTo>
                    <a:close/>
                  </a:path>
                </a:pathLst>
              </a:custGeom>
              <a:solidFill>
                <a:srgbClr val="235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8" name="Google Shape;878;p40">
                <a:extLst>
                  <a:ext uri="{FF2B5EF4-FFF2-40B4-BE49-F238E27FC236}">
                    <a16:creationId xmlns:a16="http://schemas.microsoft.com/office/drawing/2014/main" id="{BC8571BF-6695-2BC9-0A67-28914309E16D}"/>
                  </a:ext>
                </a:extLst>
              </p:cNvPr>
              <p:cNvSpPr/>
              <p:nvPr/>
            </p:nvSpPr>
            <p:spPr>
              <a:xfrm rot="-531876">
                <a:off x="7165002" y="3489061"/>
                <a:ext cx="294795" cy="139467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407" extrusionOk="0">
                    <a:moveTo>
                      <a:pt x="659" y="1"/>
                    </a:moveTo>
                    <a:lnTo>
                      <a:pt x="659" y="591"/>
                    </a:lnTo>
                    <a:cubicBezTo>
                      <a:pt x="659" y="591"/>
                      <a:pt x="348" y="719"/>
                      <a:pt x="1" y="865"/>
                    </a:cubicBezTo>
                    <a:cubicBezTo>
                      <a:pt x="165" y="1012"/>
                      <a:pt x="324" y="1170"/>
                      <a:pt x="519" y="1274"/>
                    </a:cubicBezTo>
                    <a:cubicBezTo>
                      <a:pt x="707" y="1370"/>
                      <a:pt x="908" y="1406"/>
                      <a:pt x="1113" y="1406"/>
                    </a:cubicBezTo>
                    <a:cubicBezTo>
                      <a:pt x="1466" y="1406"/>
                      <a:pt x="1830" y="1299"/>
                      <a:pt x="2157" y="1207"/>
                    </a:cubicBezTo>
                    <a:cubicBezTo>
                      <a:pt x="2364" y="1146"/>
                      <a:pt x="2577" y="1079"/>
                      <a:pt x="2772" y="981"/>
                    </a:cubicBezTo>
                    <a:cubicBezTo>
                      <a:pt x="2839" y="945"/>
                      <a:pt x="2906" y="908"/>
                      <a:pt x="2973" y="865"/>
                    </a:cubicBezTo>
                    <a:cubicBezTo>
                      <a:pt x="2626" y="719"/>
                      <a:pt x="2309" y="591"/>
                      <a:pt x="2309" y="591"/>
                    </a:cubicBezTo>
                    <a:lnTo>
                      <a:pt x="230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9" name="Google Shape;879;p40">
                <a:extLst>
                  <a:ext uri="{FF2B5EF4-FFF2-40B4-BE49-F238E27FC236}">
                    <a16:creationId xmlns:a16="http://schemas.microsoft.com/office/drawing/2014/main" id="{FC712BD4-C6C0-437E-1266-8443694F6AC6}"/>
                  </a:ext>
                </a:extLst>
              </p:cNvPr>
              <p:cNvSpPr/>
              <p:nvPr/>
            </p:nvSpPr>
            <p:spPr>
              <a:xfrm rot="-531876">
                <a:off x="7107112" y="3554622"/>
                <a:ext cx="494034" cy="543497"/>
              </a:xfrm>
              <a:custGeom>
                <a:avLst/>
                <a:gdLst/>
                <a:ahLst/>
                <a:cxnLst/>
                <a:rect l="l" t="t" r="r" b="b"/>
                <a:pathLst>
                  <a:path w="4984" h="5483" extrusionOk="0">
                    <a:moveTo>
                      <a:pt x="1414" y="1"/>
                    </a:moveTo>
                    <a:cubicBezTo>
                      <a:pt x="988" y="171"/>
                      <a:pt x="141" y="525"/>
                      <a:pt x="80" y="634"/>
                    </a:cubicBezTo>
                    <a:cubicBezTo>
                      <a:pt x="1" y="774"/>
                      <a:pt x="628" y="4131"/>
                      <a:pt x="671" y="4252"/>
                    </a:cubicBezTo>
                    <a:cubicBezTo>
                      <a:pt x="714" y="4374"/>
                      <a:pt x="1706" y="5440"/>
                      <a:pt x="2492" y="5483"/>
                    </a:cubicBezTo>
                    <a:cubicBezTo>
                      <a:pt x="3272" y="5440"/>
                      <a:pt x="4271" y="4374"/>
                      <a:pt x="4307" y="4252"/>
                    </a:cubicBezTo>
                    <a:cubicBezTo>
                      <a:pt x="4350" y="4131"/>
                      <a:pt x="4983" y="774"/>
                      <a:pt x="4898" y="634"/>
                    </a:cubicBezTo>
                    <a:cubicBezTo>
                      <a:pt x="4843" y="531"/>
                      <a:pt x="4009" y="178"/>
                      <a:pt x="3576" y="7"/>
                    </a:cubicBezTo>
                    <a:cubicBezTo>
                      <a:pt x="3290" y="251"/>
                      <a:pt x="2912" y="403"/>
                      <a:pt x="2498" y="403"/>
                    </a:cubicBezTo>
                    <a:cubicBezTo>
                      <a:pt x="2084" y="403"/>
                      <a:pt x="1706" y="251"/>
                      <a:pt x="14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0" name="Google Shape;880;p40">
                <a:extLst>
                  <a:ext uri="{FF2B5EF4-FFF2-40B4-BE49-F238E27FC236}">
                    <a16:creationId xmlns:a16="http://schemas.microsoft.com/office/drawing/2014/main" id="{D17B217B-9941-D2D3-AC11-AF5FD1C1B511}"/>
                  </a:ext>
                </a:extLst>
              </p:cNvPr>
              <p:cNvSpPr/>
              <p:nvPr/>
            </p:nvSpPr>
            <p:spPr>
              <a:xfrm rot="-531876">
                <a:off x="7537884" y="3185984"/>
                <a:ext cx="106360" cy="11151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125" extrusionOk="0">
                    <a:moveTo>
                      <a:pt x="402" y="1"/>
                    </a:moveTo>
                    <a:cubicBezTo>
                      <a:pt x="146" y="1"/>
                      <a:pt x="44" y="327"/>
                      <a:pt x="44" y="327"/>
                    </a:cubicBezTo>
                    <a:lnTo>
                      <a:pt x="1" y="1125"/>
                    </a:lnTo>
                    <a:cubicBezTo>
                      <a:pt x="823" y="1125"/>
                      <a:pt x="1073" y="369"/>
                      <a:pt x="640" y="83"/>
                    </a:cubicBezTo>
                    <a:cubicBezTo>
                      <a:pt x="549" y="24"/>
                      <a:pt x="470" y="1"/>
                      <a:pt x="4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1" name="Google Shape;881;p40">
                <a:extLst>
                  <a:ext uri="{FF2B5EF4-FFF2-40B4-BE49-F238E27FC236}">
                    <a16:creationId xmlns:a16="http://schemas.microsoft.com/office/drawing/2014/main" id="{161799F2-16D6-EB69-F4DD-D4A2A2081693}"/>
                  </a:ext>
                </a:extLst>
              </p:cNvPr>
              <p:cNvSpPr/>
              <p:nvPr/>
            </p:nvSpPr>
            <p:spPr>
              <a:xfrm rot="-531876">
                <a:off x="6910958" y="3283814"/>
                <a:ext cx="105765" cy="11151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1125" extrusionOk="0">
                    <a:moveTo>
                      <a:pt x="672" y="1"/>
                    </a:moveTo>
                    <a:cubicBezTo>
                      <a:pt x="603" y="1"/>
                      <a:pt x="524" y="24"/>
                      <a:pt x="433" y="83"/>
                    </a:cubicBezTo>
                    <a:cubicBezTo>
                      <a:pt x="0" y="369"/>
                      <a:pt x="250" y="1125"/>
                      <a:pt x="1066" y="1125"/>
                    </a:cubicBezTo>
                    <a:lnTo>
                      <a:pt x="1030" y="327"/>
                    </a:lnTo>
                    <a:cubicBezTo>
                      <a:pt x="1030" y="327"/>
                      <a:pt x="927" y="1"/>
                      <a:pt x="6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2" name="Google Shape;882;p40">
                <a:extLst>
                  <a:ext uri="{FF2B5EF4-FFF2-40B4-BE49-F238E27FC236}">
                    <a16:creationId xmlns:a16="http://schemas.microsoft.com/office/drawing/2014/main" id="{67635267-69DE-00ED-4014-2F39DDB89799}"/>
                  </a:ext>
                </a:extLst>
              </p:cNvPr>
              <p:cNvSpPr/>
              <p:nvPr/>
            </p:nvSpPr>
            <p:spPr>
              <a:xfrm rot="-531876">
                <a:off x="6970677" y="3064657"/>
                <a:ext cx="611694" cy="437633"/>
              </a:xfrm>
              <a:custGeom>
                <a:avLst/>
                <a:gdLst/>
                <a:ahLst/>
                <a:cxnLst/>
                <a:rect l="l" t="t" r="r" b="b"/>
                <a:pathLst>
                  <a:path w="6171" h="4415" extrusionOk="0">
                    <a:moveTo>
                      <a:pt x="2976" y="0"/>
                    </a:moveTo>
                    <a:cubicBezTo>
                      <a:pt x="2768" y="0"/>
                      <a:pt x="2561" y="17"/>
                      <a:pt x="2357" y="53"/>
                    </a:cubicBezTo>
                    <a:cubicBezTo>
                      <a:pt x="1669" y="169"/>
                      <a:pt x="688" y="540"/>
                      <a:pt x="420" y="1783"/>
                    </a:cubicBezTo>
                    <a:cubicBezTo>
                      <a:pt x="0" y="3720"/>
                      <a:pt x="1620" y="4414"/>
                      <a:pt x="3076" y="4414"/>
                    </a:cubicBezTo>
                    <a:lnTo>
                      <a:pt x="3088" y="4414"/>
                    </a:lnTo>
                    <a:cubicBezTo>
                      <a:pt x="4544" y="4414"/>
                      <a:pt x="6170" y="3720"/>
                      <a:pt x="5750" y="1783"/>
                    </a:cubicBezTo>
                    <a:cubicBezTo>
                      <a:pt x="5464" y="473"/>
                      <a:pt x="4270" y="126"/>
                      <a:pt x="3508" y="35"/>
                    </a:cubicBezTo>
                    <a:cubicBezTo>
                      <a:pt x="3332" y="12"/>
                      <a:pt x="3154" y="0"/>
                      <a:pt x="29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3" name="Google Shape;883;p40">
                <a:extLst>
                  <a:ext uri="{FF2B5EF4-FFF2-40B4-BE49-F238E27FC236}">
                    <a16:creationId xmlns:a16="http://schemas.microsoft.com/office/drawing/2014/main" id="{A966BA30-1A89-D19F-E2D0-2A905ADF9782}"/>
                  </a:ext>
                </a:extLst>
              </p:cNvPr>
              <p:cNvSpPr/>
              <p:nvPr/>
            </p:nvSpPr>
            <p:spPr>
              <a:xfrm rot="-531876">
                <a:off x="6989552" y="3066006"/>
                <a:ext cx="539235" cy="213017"/>
              </a:xfrm>
              <a:custGeom>
                <a:avLst/>
                <a:gdLst/>
                <a:ahLst/>
                <a:cxnLst/>
                <a:rect l="l" t="t" r="r" b="b"/>
                <a:pathLst>
                  <a:path w="5440" h="2149" extrusionOk="0">
                    <a:moveTo>
                      <a:pt x="2611" y="0"/>
                    </a:moveTo>
                    <a:cubicBezTo>
                      <a:pt x="2403" y="0"/>
                      <a:pt x="2196" y="17"/>
                      <a:pt x="1992" y="53"/>
                    </a:cubicBezTo>
                    <a:cubicBezTo>
                      <a:pt x="1304" y="169"/>
                      <a:pt x="323" y="540"/>
                      <a:pt x="55" y="1783"/>
                    </a:cubicBezTo>
                    <a:cubicBezTo>
                      <a:pt x="31" y="1911"/>
                      <a:pt x="13" y="2033"/>
                      <a:pt x="1" y="2148"/>
                    </a:cubicBezTo>
                    <a:cubicBezTo>
                      <a:pt x="329" y="1009"/>
                      <a:pt x="1280" y="650"/>
                      <a:pt x="1962" y="534"/>
                    </a:cubicBezTo>
                    <a:cubicBezTo>
                      <a:pt x="2175" y="498"/>
                      <a:pt x="2391" y="481"/>
                      <a:pt x="2606" y="481"/>
                    </a:cubicBezTo>
                    <a:cubicBezTo>
                      <a:pt x="2790" y="481"/>
                      <a:pt x="2973" y="494"/>
                      <a:pt x="3156" y="516"/>
                    </a:cubicBezTo>
                    <a:cubicBezTo>
                      <a:pt x="3911" y="607"/>
                      <a:pt x="5074" y="942"/>
                      <a:pt x="5440" y="2148"/>
                    </a:cubicBezTo>
                    <a:cubicBezTo>
                      <a:pt x="5428" y="2033"/>
                      <a:pt x="5409" y="1911"/>
                      <a:pt x="5385" y="1783"/>
                    </a:cubicBezTo>
                    <a:cubicBezTo>
                      <a:pt x="5099" y="473"/>
                      <a:pt x="3905" y="126"/>
                      <a:pt x="3143" y="35"/>
                    </a:cubicBezTo>
                    <a:cubicBezTo>
                      <a:pt x="2967" y="12"/>
                      <a:pt x="2789" y="0"/>
                      <a:pt x="26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4" name="Google Shape;884;p40">
                <a:extLst>
                  <a:ext uri="{FF2B5EF4-FFF2-40B4-BE49-F238E27FC236}">
                    <a16:creationId xmlns:a16="http://schemas.microsoft.com/office/drawing/2014/main" id="{CF8A8766-6446-61FD-65D9-494FCA0C1E60}"/>
                  </a:ext>
                </a:extLst>
              </p:cNvPr>
              <p:cNvSpPr/>
              <p:nvPr/>
            </p:nvSpPr>
            <p:spPr>
              <a:xfrm rot="-531876">
                <a:off x="7088157" y="2962434"/>
                <a:ext cx="309168" cy="181793"/>
              </a:xfrm>
              <a:custGeom>
                <a:avLst/>
                <a:gdLst/>
                <a:ahLst/>
                <a:cxnLst/>
                <a:rect l="l" t="t" r="r" b="b"/>
                <a:pathLst>
                  <a:path w="3119" h="1834" extrusionOk="0">
                    <a:moveTo>
                      <a:pt x="1198" y="0"/>
                    </a:moveTo>
                    <a:cubicBezTo>
                      <a:pt x="1176" y="0"/>
                      <a:pt x="1152" y="6"/>
                      <a:pt x="1127" y="19"/>
                    </a:cubicBezTo>
                    <a:cubicBezTo>
                      <a:pt x="774" y="195"/>
                      <a:pt x="1115" y="1066"/>
                      <a:pt x="1115" y="1066"/>
                    </a:cubicBezTo>
                    <a:cubicBezTo>
                      <a:pt x="1115" y="1066"/>
                      <a:pt x="915" y="575"/>
                      <a:pt x="743" y="575"/>
                    </a:cubicBezTo>
                    <a:cubicBezTo>
                      <a:pt x="718" y="575"/>
                      <a:pt x="693" y="586"/>
                      <a:pt x="670" y="610"/>
                    </a:cubicBezTo>
                    <a:cubicBezTo>
                      <a:pt x="554" y="719"/>
                      <a:pt x="652" y="951"/>
                      <a:pt x="743" y="1121"/>
                    </a:cubicBezTo>
                    <a:cubicBezTo>
                      <a:pt x="512" y="1164"/>
                      <a:pt x="250" y="1237"/>
                      <a:pt x="0" y="1365"/>
                    </a:cubicBezTo>
                    <a:cubicBezTo>
                      <a:pt x="305" y="1645"/>
                      <a:pt x="908" y="1834"/>
                      <a:pt x="1596" y="1834"/>
                    </a:cubicBezTo>
                    <a:cubicBezTo>
                      <a:pt x="2236" y="1834"/>
                      <a:pt x="2796" y="1676"/>
                      <a:pt x="3119" y="1426"/>
                    </a:cubicBezTo>
                    <a:cubicBezTo>
                      <a:pt x="2875" y="1304"/>
                      <a:pt x="2625" y="1219"/>
                      <a:pt x="2388" y="1164"/>
                    </a:cubicBezTo>
                    <a:cubicBezTo>
                      <a:pt x="2449" y="963"/>
                      <a:pt x="2516" y="652"/>
                      <a:pt x="2376" y="604"/>
                    </a:cubicBezTo>
                    <a:cubicBezTo>
                      <a:pt x="2362" y="599"/>
                      <a:pt x="2349" y="596"/>
                      <a:pt x="2336" y="596"/>
                    </a:cubicBezTo>
                    <a:cubicBezTo>
                      <a:pt x="2148" y="596"/>
                      <a:pt x="1967" y="1045"/>
                      <a:pt x="1955" y="1091"/>
                    </a:cubicBezTo>
                    <a:lnTo>
                      <a:pt x="1949" y="1091"/>
                    </a:lnTo>
                    <a:cubicBezTo>
                      <a:pt x="1968" y="1042"/>
                      <a:pt x="2229" y="250"/>
                      <a:pt x="1949" y="141"/>
                    </a:cubicBezTo>
                    <a:cubicBezTo>
                      <a:pt x="1933" y="133"/>
                      <a:pt x="1916" y="130"/>
                      <a:pt x="1901" y="130"/>
                    </a:cubicBezTo>
                    <a:cubicBezTo>
                      <a:pt x="1647" y="130"/>
                      <a:pt x="1523" y="999"/>
                      <a:pt x="1523" y="999"/>
                    </a:cubicBezTo>
                    <a:cubicBezTo>
                      <a:pt x="1523" y="999"/>
                      <a:pt x="1486" y="0"/>
                      <a:pt x="1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5" name="Google Shape;885;p40">
                <a:extLst>
                  <a:ext uri="{FF2B5EF4-FFF2-40B4-BE49-F238E27FC236}">
                    <a16:creationId xmlns:a16="http://schemas.microsoft.com/office/drawing/2014/main" id="{F25BC161-62C1-56F4-639C-3EDC0CB44004}"/>
                  </a:ext>
                </a:extLst>
              </p:cNvPr>
              <p:cNvSpPr/>
              <p:nvPr/>
            </p:nvSpPr>
            <p:spPr>
              <a:xfrm rot="-531876">
                <a:off x="7242055" y="3252969"/>
                <a:ext cx="64629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342" extrusionOk="0">
                    <a:moveTo>
                      <a:pt x="323" y="1"/>
                    </a:moveTo>
                    <a:cubicBezTo>
                      <a:pt x="146" y="1"/>
                      <a:pt x="0" y="147"/>
                      <a:pt x="0" y="330"/>
                    </a:cubicBezTo>
                    <a:cubicBezTo>
                      <a:pt x="0" y="336"/>
                      <a:pt x="6" y="342"/>
                      <a:pt x="12" y="342"/>
                    </a:cubicBezTo>
                    <a:cubicBezTo>
                      <a:pt x="19" y="342"/>
                      <a:pt x="25" y="336"/>
                      <a:pt x="25" y="330"/>
                    </a:cubicBezTo>
                    <a:cubicBezTo>
                      <a:pt x="25" y="159"/>
                      <a:pt x="159" y="25"/>
                      <a:pt x="323" y="25"/>
                    </a:cubicBezTo>
                    <a:cubicBezTo>
                      <a:pt x="494" y="25"/>
                      <a:pt x="628" y="159"/>
                      <a:pt x="628" y="330"/>
                    </a:cubicBezTo>
                    <a:cubicBezTo>
                      <a:pt x="628" y="336"/>
                      <a:pt x="634" y="342"/>
                      <a:pt x="640" y="342"/>
                    </a:cubicBezTo>
                    <a:cubicBezTo>
                      <a:pt x="646" y="342"/>
                      <a:pt x="652" y="336"/>
                      <a:pt x="652" y="330"/>
                    </a:cubicBezTo>
                    <a:cubicBezTo>
                      <a:pt x="652" y="147"/>
                      <a:pt x="506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6" name="Google Shape;886;p40">
                <a:extLst>
                  <a:ext uri="{FF2B5EF4-FFF2-40B4-BE49-F238E27FC236}">
                    <a16:creationId xmlns:a16="http://schemas.microsoft.com/office/drawing/2014/main" id="{788BFA0A-7F4C-1A2C-5436-3A02111935BD}"/>
                  </a:ext>
                </a:extLst>
              </p:cNvPr>
              <p:cNvSpPr/>
              <p:nvPr/>
            </p:nvSpPr>
            <p:spPr>
              <a:xfrm rot="-531876">
                <a:off x="7276515" y="3336159"/>
                <a:ext cx="27259" cy="45994"/>
              </a:xfrm>
              <a:custGeom>
                <a:avLst/>
                <a:gdLst/>
                <a:ahLst/>
                <a:cxnLst/>
                <a:rect l="l" t="t" r="r" b="b"/>
                <a:pathLst>
                  <a:path w="275" h="464" extrusionOk="0">
                    <a:moveTo>
                      <a:pt x="134" y="0"/>
                    </a:moveTo>
                    <a:cubicBezTo>
                      <a:pt x="61" y="0"/>
                      <a:pt x="0" y="104"/>
                      <a:pt x="0" y="232"/>
                    </a:cubicBezTo>
                    <a:cubicBezTo>
                      <a:pt x="0" y="360"/>
                      <a:pt x="61" y="463"/>
                      <a:pt x="134" y="463"/>
                    </a:cubicBezTo>
                    <a:cubicBezTo>
                      <a:pt x="214" y="463"/>
                      <a:pt x="274" y="360"/>
                      <a:pt x="274" y="232"/>
                    </a:cubicBezTo>
                    <a:cubicBezTo>
                      <a:pt x="274" y="104"/>
                      <a:pt x="214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7" name="Google Shape;887;p40">
                <a:extLst>
                  <a:ext uri="{FF2B5EF4-FFF2-40B4-BE49-F238E27FC236}">
                    <a16:creationId xmlns:a16="http://schemas.microsoft.com/office/drawing/2014/main" id="{6FEA49FA-5509-0A5B-9C15-D960894D3ABD}"/>
                  </a:ext>
                </a:extLst>
              </p:cNvPr>
              <p:cNvSpPr/>
              <p:nvPr/>
            </p:nvSpPr>
            <p:spPr>
              <a:xfrm rot="-531876">
                <a:off x="7033809" y="3367352"/>
                <a:ext cx="135304" cy="138377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396" extrusionOk="0">
                    <a:moveTo>
                      <a:pt x="457" y="1"/>
                    </a:moveTo>
                    <a:cubicBezTo>
                      <a:pt x="293" y="1"/>
                      <a:pt x="134" y="43"/>
                      <a:pt x="0" y="128"/>
                    </a:cubicBezTo>
                    <a:cubicBezTo>
                      <a:pt x="165" y="756"/>
                      <a:pt x="634" y="1158"/>
                      <a:pt x="1219" y="1395"/>
                    </a:cubicBezTo>
                    <a:cubicBezTo>
                      <a:pt x="1310" y="1255"/>
                      <a:pt x="1365" y="1085"/>
                      <a:pt x="1365" y="902"/>
                    </a:cubicBezTo>
                    <a:cubicBezTo>
                      <a:pt x="1365" y="403"/>
                      <a:pt x="957" y="1"/>
                      <a:pt x="4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8" name="Google Shape;888;p40">
                <a:extLst>
                  <a:ext uri="{FF2B5EF4-FFF2-40B4-BE49-F238E27FC236}">
                    <a16:creationId xmlns:a16="http://schemas.microsoft.com/office/drawing/2014/main" id="{2F3525E4-F29F-43FA-6F3F-1274EDFCF626}"/>
                  </a:ext>
                </a:extLst>
              </p:cNvPr>
              <p:cNvSpPr/>
              <p:nvPr/>
            </p:nvSpPr>
            <p:spPr>
              <a:xfrm rot="-531876">
                <a:off x="7068283" y="3219066"/>
                <a:ext cx="134214" cy="133520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347" extrusionOk="0">
                    <a:moveTo>
                      <a:pt x="677" y="0"/>
                    </a:moveTo>
                    <a:cubicBezTo>
                      <a:pt x="306" y="0"/>
                      <a:pt x="1" y="305"/>
                      <a:pt x="1" y="676"/>
                    </a:cubicBezTo>
                    <a:cubicBezTo>
                      <a:pt x="1" y="1048"/>
                      <a:pt x="306" y="1346"/>
                      <a:pt x="677" y="1346"/>
                    </a:cubicBezTo>
                    <a:cubicBezTo>
                      <a:pt x="1049" y="1346"/>
                      <a:pt x="1353" y="1048"/>
                      <a:pt x="1353" y="676"/>
                    </a:cubicBezTo>
                    <a:cubicBezTo>
                      <a:pt x="1353" y="305"/>
                      <a:pt x="1049" y="0"/>
                      <a:pt x="6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9" name="Google Shape;889;p40">
                <a:extLst>
                  <a:ext uri="{FF2B5EF4-FFF2-40B4-BE49-F238E27FC236}">
                    <a16:creationId xmlns:a16="http://schemas.microsoft.com/office/drawing/2014/main" id="{D9F1DB08-CBA7-7552-B629-E0685578E214}"/>
                  </a:ext>
                </a:extLst>
              </p:cNvPr>
              <p:cNvSpPr/>
              <p:nvPr/>
            </p:nvSpPr>
            <p:spPr>
              <a:xfrm rot="-531876">
                <a:off x="7092463" y="3243154"/>
                <a:ext cx="85841" cy="85247"/>
              </a:xfrm>
              <a:custGeom>
                <a:avLst/>
                <a:gdLst/>
                <a:ahLst/>
                <a:cxnLst/>
                <a:rect l="l" t="t" r="r" b="b"/>
                <a:pathLst>
                  <a:path w="866" h="860" extrusionOk="0">
                    <a:moveTo>
                      <a:pt x="433" y="1"/>
                    </a:moveTo>
                    <a:cubicBezTo>
                      <a:pt x="196" y="1"/>
                      <a:pt x="1" y="196"/>
                      <a:pt x="1" y="433"/>
                    </a:cubicBezTo>
                    <a:cubicBezTo>
                      <a:pt x="1" y="671"/>
                      <a:pt x="196" y="860"/>
                      <a:pt x="433" y="860"/>
                    </a:cubicBezTo>
                    <a:cubicBezTo>
                      <a:pt x="671" y="860"/>
                      <a:pt x="866" y="671"/>
                      <a:pt x="866" y="433"/>
                    </a:cubicBezTo>
                    <a:cubicBezTo>
                      <a:pt x="866" y="196"/>
                      <a:pt x="671" y="1"/>
                      <a:pt x="4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0" name="Google Shape;890;p40">
                <a:extLst>
                  <a:ext uri="{FF2B5EF4-FFF2-40B4-BE49-F238E27FC236}">
                    <a16:creationId xmlns:a16="http://schemas.microsoft.com/office/drawing/2014/main" id="{462C1A7B-D7B1-D1B8-4EAD-E446C5687919}"/>
                  </a:ext>
                </a:extLst>
              </p:cNvPr>
              <p:cNvSpPr/>
              <p:nvPr/>
            </p:nvSpPr>
            <p:spPr>
              <a:xfrm rot="-531876">
                <a:off x="7070658" y="3319277"/>
                <a:ext cx="123806" cy="41533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419" extrusionOk="0">
                    <a:moveTo>
                      <a:pt x="412" y="0"/>
                    </a:moveTo>
                    <a:cubicBezTo>
                      <a:pt x="176" y="0"/>
                      <a:pt x="0" y="54"/>
                      <a:pt x="0" y="54"/>
                    </a:cubicBezTo>
                    <a:cubicBezTo>
                      <a:pt x="213" y="345"/>
                      <a:pt x="519" y="419"/>
                      <a:pt x="775" y="419"/>
                    </a:cubicBezTo>
                    <a:cubicBezTo>
                      <a:pt x="1038" y="419"/>
                      <a:pt x="1249" y="340"/>
                      <a:pt x="1249" y="340"/>
                    </a:cubicBezTo>
                    <a:cubicBezTo>
                      <a:pt x="1003" y="66"/>
                      <a:pt x="671" y="0"/>
                      <a:pt x="412" y="0"/>
                    </a:cubicBezTo>
                    <a:close/>
                  </a:path>
                </a:pathLst>
              </a:custGeom>
              <a:solidFill>
                <a:srgbClr val="895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1" name="Google Shape;891;p40">
                <a:extLst>
                  <a:ext uri="{FF2B5EF4-FFF2-40B4-BE49-F238E27FC236}">
                    <a16:creationId xmlns:a16="http://schemas.microsoft.com/office/drawing/2014/main" id="{FEDF07AF-DF2A-38B3-39BF-7C4D5A116C17}"/>
                  </a:ext>
                </a:extLst>
              </p:cNvPr>
              <p:cNvSpPr/>
              <p:nvPr/>
            </p:nvSpPr>
            <p:spPr>
              <a:xfrm rot="-531876">
                <a:off x="7422151" y="3306781"/>
                <a:ext cx="135304" cy="138377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396" extrusionOk="0">
                    <a:moveTo>
                      <a:pt x="902" y="1"/>
                    </a:moveTo>
                    <a:cubicBezTo>
                      <a:pt x="403" y="1"/>
                      <a:pt x="1" y="403"/>
                      <a:pt x="1" y="902"/>
                    </a:cubicBezTo>
                    <a:cubicBezTo>
                      <a:pt x="1" y="1085"/>
                      <a:pt x="55" y="1255"/>
                      <a:pt x="147" y="1395"/>
                    </a:cubicBezTo>
                    <a:cubicBezTo>
                      <a:pt x="731" y="1158"/>
                      <a:pt x="1200" y="756"/>
                      <a:pt x="1365" y="128"/>
                    </a:cubicBezTo>
                    <a:cubicBezTo>
                      <a:pt x="1231" y="43"/>
                      <a:pt x="1073" y="1"/>
                      <a:pt x="9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2" name="Google Shape;892;p40">
                <a:extLst>
                  <a:ext uri="{FF2B5EF4-FFF2-40B4-BE49-F238E27FC236}">
                    <a16:creationId xmlns:a16="http://schemas.microsoft.com/office/drawing/2014/main" id="{3C2C9F5F-D36F-15DB-7815-C0F83636ADC4}"/>
                  </a:ext>
                </a:extLst>
              </p:cNvPr>
              <p:cNvSpPr/>
              <p:nvPr/>
            </p:nvSpPr>
            <p:spPr>
              <a:xfrm rot="-531876">
                <a:off x="7344583" y="3176025"/>
                <a:ext cx="133520" cy="13352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47" extrusionOk="0">
                    <a:moveTo>
                      <a:pt x="670" y="0"/>
                    </a:moveTo>
                    <a:cubicBezTo>
                      <a:pt x="299" y="0"/>
                      <a:pt x="0" y="305"/>
                      <a:pt x="0" y="676"/>
                    </a:cubicBezTo>
                    <a:cubicBezTo>
                      <a:pt x="0" y="1048"/>
                      <a:pt x="299" y="1346"/>
                      <a:pt x="670" y="1346"/>
                    </a:cubicBezTo>
                    <a:cubicBezTo>
                      <a:pt x="1048" y="1346"/>
                      <a:pt x="1346" y="1048"/>
                      <a:pt x="1346" y="676"/>
                    </a:cubicBezTo>
                    <a:cubicBezTo>
                      <a:pt x="1346" y="305"/>
                      <a:pt x="1048" y="0"/>
                      <a:pt x="6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3" name="Google Shape;893;p40">
                <a:extLst>
                  <a:ext uri="{FF2B5EF4-FFF2-40B4-BE49-F238E27FC236}">
                    <a16:creationId xmlns:a16="http://schemas.microsoft.com/office/drawing/2014/main" id="{FB3E8EA6-079B-93C3-9919-767A7C7432EF}"/>
                  </a:ext>
                </a:extLst>
              </p:cNvPr>
              <p:cNvSpPr/>
              <p:nvPr/>
            </p:nvSpPr>
            <p:spPr>
              <a:xfrm rot="-531876">
                <a:off x="7368664" y="3200121"/>
                <a:ext cx="85247" cy="85247"/>
              </a:xfrm>
              <a:custGeom>
                <a:avLst/>
                <a:gdLst/>
                <a:ahLst/>
                <a:cxnLst/>
                <a:rect l="l" t="t" r="r" b="b"/>
                <a:pathLst>
                  <a:path w="860" h="860" extrusionOk="0">
                    <a:moveTo>
                      <a:pt x="427" y="1"/>
                    </a:moveTo>
                    <a:cubicBezTo>
                      <a:pt x="190" y="1"/>
                      <a:pt x="1" y="196"/>
                      <a:pt x="1" y="433"/>
                    </a:cubicBezTo>
                    <a:cubicBezTo>
                      <a:pt x="1" y="671"/>
                      <a:pt x="190" y="860"/>
                      <a:pt x="427" y="860"/>
                    </a:cubicBezTo>
                    <a:cubicBezTo>
                      <a:pt x="671" y="860"/>
                      <a:pt x="860" y="671"/>
                      <a:pt x="860" y="433"/>
                    </a:cubicBezTo>
                    <a:cubicBezTo>
                      <a:pt x="860" y="196"/>
                      <a:pt x="671" y="1"/>
                      <a:pt x="4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4" name="Google Shape;894;p40">
                <a:extLst>
                  <a:ext uri="{FF2B5EF4-FFF2-40B4-BE49-F238E27FC236}">
                    <a16:creationId xmlns:a16="http://schemas.microsoft.com/office/drawing/2014/main" id="{B07422C0-6809-F5CC-62F0-01F5A8AECCA9}"/>
                  </a:ext>
                </a:extLst>
              </p:cNvPr>
              <p:cNvSpPr/>
              <p:nvPr/>
            </p:nvSpPr>
            <p:spPr>
              <a:xfrm rot="-531876">
                <a:off x="7367721" y="3272990"/>
                <a:ext cx="123211" cy="41533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419" extrusionOk="0">
                    <a:moveTo>
                      <a:pt x="834" y="0"/>
                    </a:moveTo>
                    <a:cubicBezTo>
                      <a:pt x="576" y="0"/>
                      <a:pt x="246" y="66"/>
                      <a:pt x="0" y="340"/>
                    </a:cubicBezTo>
                    <a:cubicBezTo>
                      <a:pt x="0" y="340"/>
                      <a:pt x="209" y="419"/>
                      <a:pt x="471" y="419"/>
                    </a:cubicBezTo>
                    <a:cubicBezTo>
                      <a:pt x="725" y="419"/>
                      <a:pt x="1030" y="345"/>
                      <a:pt x="1243" y="54"/>
                    </a:cubicBezTo>
                    <a:cubicBezTo>
                      <a:pt x="1243" y="54"/>
                      <a:pt x="1068" y="0"/>
                      <a:pt x="834" y="0"/>
                    </a:cubicBezTo>
                    <a:close/>
                  </a:path>
                </a:pathLst>
              </a:custGeom>
              <a:solidFill>
                <a:srgbClr val="895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5" name="Google Shape;895;p40">
                <a:extLst>
                  <a:ext uri="{FF2B5EF4-FFF2-40B4-BE49-F238E27FC236}">
                    <a16:creationId xmlns:a16="http://schemas.microsoft.com/office/drawing/2014/main" id="{FA0216F0-0A95-D5EE-4CBB-A6B00E3312E8}"/>
                  </a:ext>
                </a:extLst>
              </p:cNvPr>
              <p:cNvSpPr/>
              <p:nvPr/>
            </p:nvSpPr>
            <p:spPr>
              <a:xfrm rot="-531876">
                <a:off x="5759734" y="3039291"/>
                <a:ext cx="1112271" cy="813412"/>
              </a:xfrm>
              <a:custGeom>
                <a:avLst/>
                <a:gdLst/>
                <a:ahLst/>
                <a:cxnLst/>
                <a:rect l="l" t="t" r="r" b="b"/>
                <a:pathLst>
                  <a:path w="11221" h="8206" extrusionOk="0">
                    <a:moveTo>
                      <a:pt x="1715" y="1"/>
                    </a:moveTo>
                    <a:cubicBezTo>
                      <a:pt x="1712" y="1"/>
                      <a:pt x="1709" y="1"/>
                      <a:pt x="1706" y="1"/>
                    </a:cubicBezTo>
                    <a:cubicBezTo>
                      <a:pt x="1706" y="1"/>
                      <a:pt x="1938" y="62"/>
                      <a:pt x="2041" y="238"/>
                    </a:cubicBezTo>
                    <a:cubicBezTo>
                      <a:pt x="2041" y="238"/>
                      <a:pt x="1722" y="98"/>
                      <a:pt x="1436" y="98"/>
                    </a:cubicBezTo>
                    <a:cubicBezTo>
                      <a:pt x="1380" y="98"/>
                      <a:pt x="1325" y="104"/>
                      <a:pt x="1274" y="117"/>
                    </a:cubicBezTo>
                    <a:lnTo>
                      <a:pt x="1487" y="202"/>
                    </a:lnTo>
                    <a:cubicBezTo>
                      <a:pt x="1310" y="214"/>
                      <a:pt x="1146" y="251"/>
                      <a:pt x="987" y="330"/>
                    </a:cubicBezTo>
                    <a:cubicBezTo>
                      <a:pt x="744" y="452"/>
                      <a:pt x="555" y="665"/>
                      <a:pt x="397" y="890"/>
                    </a:cubicBezTo>
                    <a:cubicBezTo>
                      <a:pt x="208" y="1170"/>
                      <a:pt x="43" y="1481"/>
                      <a:pt x="31" y="1822"/>
                    </a:cubicBezTo>
                    <a:cubicBezTo>
                      <a:pt x="1" y="2370"/>
                      <a:pt x="415" y="2906"/>
                      <a:pt x="957" y="3022"/>
                    </a:cubicBezTo>
                    <a:cubicBezTo>
                      <a:pt x="1109" y="3059"/>
                      <a:pt x="1268" y="3059"/>
                      <a:pt x="1414" y="3126"/>
                    </a:cubicBezTo>
                    <a:cubicBezTo>
                      <a:pt x="1554" y="3193"/>
                      <a:pt x="1676" y="3351"/>
                      <a:pt x="1621" y="3497"/>
                    </a:cubicBezTo>
                    <a:cubicBezTo>
                      <a:pt x="1596" y="3570"/>
                      <a:pt x="1536" y="3625"/>
                      <a:pt x="1481" y="3680"/>
                    </a:cubicBezTo>
                    <a:cubicBezTo>
                      <a:pt x="1389" y="3771"/>
                      <a:pt x="1304" y="3881"/>
                      <a:pt x="1225" y="3990"/>
                    </a:cubicBezTo>
                    <a:cubicBezTo>
                      <a:pt x="1225" y="3990"/>
                      <a:pt x="1225" y="3990"/>
                      <a:pt x="1225" y="3984"/>
                    </a:cubicBezTo>
                    <a:cubicBezTo>
                      <a:pt x="1261" y="3832"/>
                      <a:pt x="1195" y="3759"/>
                      <a:pt x="1194" y="3759"/>
                    </a:cubicBezTo>
                    <a:lnTo>
                      <a:pt x="1194" y="3759"/>
                    </a:lnTo>
                    <a:cubicBezTo>
                      <a:pt x="1213" y="3899"/>
                      <a:pt x="1067" y="4283"/>
                      <a:pt x="1067" y="4283"/>
                    </a:cubicBezTo>
                    <a:cubicBezTo>
                      <a:pt x="1044" y="4124"/>
                      <a:pt x="968" y="4118"/>
                      <a:pt x="958" y="4118"/>
                    </a:cubicBezTo>
                    <a:cubicBezTo>
                      <a:pt x="957" y="4118"/>
                      <a:pt x="957" y="4118"/>
                      <a:pt x="957" y="4118"/>
                    </a:cubicBezTo>
                    <a:cubicBezTo>
                      <a:pt x="1036" y="4258"/>
                      <a:pt x="957" y="4630"/>
                      <a:pt x="957" y="4630"/>
                    </a:cubicBezTo>
                    <a:lnTo>
                      <a:pt x="957" y="4624"/>
                    </a:lnTo>
                    <a:cubicBezTo>
                      <a:pt x="945" y="4703"/>
                      <a:pt x="933" y="4782"/>
                      <a:pt x="926" y="4861"/>
                    </a:cubicBezTo>
                    <a:cubicBezTo>
                      <a:pt x="908" y="5306"/>
                      <a:pt x="1115" y="5763"/>
                      <a:pt x="1493" y="6007"/>
                    </a:cubicBezTo>
                    <a:cubicBezTo>
                      <a:pt x="1784" y="6188"/>
                      <a:pt x="2118" y="6222"/>
                      <a:pt x="2465" y="6222"/>
                    </a:cubicBezTo>
                    <a:cubicBezTo>
                      <a:pt x="2673" y="6222"/>
                      <a:pt x="2885" y="6210"/>
                      <a:pt x="3096" y="6210"/>
                    </a:cubicBezTo>
                    <a:cubicBezTo>
                      <a:pt x="3333" y="6210"/>
                      <a:pt x="3568" y="6226"/>
                      <a:pt x="3789" y="6293"/>
                    </a:cubicBezTo>
                    <a:cubicBezTo>
                      <a:pt x="3893" y="6323"/>
                      <a:pt x="3990" y="6366"/>
                      <a:pt x="4069" y="6439"/>
                    </a:cubicBezTo>
                    <a:cubicBezTo>
                      <a:pt x="4130" y="6494"/>
                      <a:pt x="4167" y="6567"/>
                      <a:pt x="4209" y="6640"/>
                    </a:cubicBezTo>
                    <a:cubicBezTo>
                      <a:pt x="4786" y="7601"/>
                      <a:pt x="5895" y="8206"/>
                      <a:pt x="7013" y="8206"/>
                    </a:cubicBezTo>
                    <a:cubicBezTo>
                      <a:pt x="7171" y="8206"/>
                      <a:pt x="7329" y="8194"/>
                      <a:pt x="7486" y="8169"/>
                    </a:cubicBezTo>
                    <a:cubicBezTo>
                      <a:pt x="7572" y="8157"/>
                      <a:pt x="7657" y="8132"/>
                      <a:pt x="7742" y="8114"/>
                    </a:cubicBezTo>
                    <a:cubicBezTo>
                      <a:pt x="8351" y="8090"/>
                      <a:pt x="8991" y="8132"/>
                      <a:pt x="9588" y="8041"/>
                    </a:cubicBezTo>
                    <a:cubicBezTo>
                      <a:pt x="9813" y="8004"/>
                      <a:pt x="10087" y="7925"/>
                      <a:pt x="10294" y="7828"/>
                    </a:cubicBezTo>
                    <a:cubicBezTo>
                      <a:pt x="10794" y="7596"/>
                      <a:pt x="11025" y="6993"/>
                      <a:pt x="11141" y="6457"/>
                    </a:cubicBezTo>
                    <a:cubicBezTo>
                      <a:pt x="11220" y="6067"/>
                      <a:pt x="11214" y="5665"/>
                      <a:pt x="11171" y="5270"/>
                    </a:cubicBezTo>
                    <a:cubicBezTo>
                      <a:pt x="11159" y="5142"/>
                      <a:pt x="11184" y="4868"/>
                      <a:pt x="11031" y="4855"/>
                    </a:cubicBezTo>
                    <a:cubicBezTo>
                      <a:pt x="11030" y="4855"/>
                      <a:pt x="11028" y="4855"/>
                      <a:pt x="11026" y="4855"/>
                    </a:cubicBezTo>
                    <a:cubicBezTo>
                      <a:pt x="10908" y="4855"/>
                      <a:pt x="10634" y="5063"/>
                      <a:pt x="10520" y="5117"/>
                    </a:cubicBezTo>
                    <a:cubicBezTo>
                      <a:pt x="10374" y="5190"/>
                      <a:pt x="10221" y="5263"/>
                      <a:pt x="10069" y="5330"/>
                    </a:cubicBezTo>
                    <a:cubicBezTo>
                      <a:pt x="10075" y="5312"/>
                      <a:pt x="10075" y="5300"/>
                      <a:pt x="10081" y="5282"/>
                    </a:cubicBezTo>
                    <a:cubicBezTo>
                      <a:pt x="10179" y="4813"/>
                      <a:pt x="10209" y="4295"/>
                      <a:pt x="9965" y="3887"/>
                    </a:cubicBezTo>
                    <a:cubicBezTo>
                      <a:pt x="9681" y="3413"/>
                      <a:pt x="9195" y="3198"/>
                      <a:pt x="8675" y="3198"/>
                    </a:cubicBezTo>
                    <a:cubicBezTo>
                      <a:pt x="8660" y="3198"/>
                      <a:pt x="8646" y="3198"/>
                      <a:pt x="8631" y="3199"/>
                    </a:cubicBezTo>
                    <a:cubicBezTo>
                      <a:pt x="8615" y="3199"/>
                      <a:pt x="8600" y="3199"/>
                      <a:pt x="8584" y="3199"/>
                    </a:cubicBezTo>
                    <a:cubicBezTo>
                      <a:pt x="8050" y="3199"/>
                      <a:pt x="7696" y="2902"/>
                      <a:pt x="7365" y="2541"/>
                    </a:cubicBezTo>
                    <a:cubicBezTo>
                      <a:pt x="7298" y="2468"/>
                      <a:pt x="7042" y="2157"/>
                      <a:pt x="7066" y="1968"/>
                    </a:cubicBezTo>
                    <a:lnTo>
                      <a:pt x="7066" y="1968"/>
                    </a:lnTo>
                    <a:cubicBezTo>
                      <a:pt x="7066" y="1968"/>
                      <a:pt x="7036" y="2066"/>
                      <a:pt x="7042" y="2175"/>
                    </a:cubicBezTo>
                    <a:cubicBezTo>
                      <a:pt x="6908" y="2029"/>
                      <a:pt x="6768" y="1889"/>
                      <a:pt x="6609" y="1767"/>
                    </a:cubicBezTo>
                    <a:cubicBezTo>
                      <a:pt x="6609" y="1767"/>
                      <a:pt x="6244" y="1408"/>
                      <a:pt x="5970" y="1359"/>
                    </a:cubicBezTo>
                    <a:cubicBezTo>
                      <a:pt x="5702" y="1310"/>
                      <a:pt x="5635" y="1243"/>
                      <a:pt x="5586" y="1164"/>
                    </a:cubicBezTo>
                    <a:lnTo>
                      <a:pt x="5586" y="1164"/>
                    </a:lnTo>
                    <a:cubicBezTo>
                      <a:pt x="5586" y="1164"/>
                      <a:pt x="5641" y="1280"/>
                      <a:pt x="5763" y="1408"/>
                    </a:cubicBezTo>
                    <a:cubicBezTo>
                      <a:pt x="5711" y="1402"/>
                      <a:pt x="5659" y="1399"/>
                      <a:pt x="5607" y="1399"/>
                    </a:cubicBezTo>
                    <a:cubicBezTo>
                      <a:pt x="5445" y="1399"/>
                      <a:pt x="5283" y="1429"/>
                      <a:pt x="5135" y="1493"/>
                    </a:cubicBezTo>
                    <a:cubicBezTo>
                      <a:pt x="5068" y="1524"/>
                      <a:pt x="5007" y="1560"/>
                      <a:pt x="4946" y="1597"/>
                    </a:cubicBezTo>
                    <a:cubicBezTo>
                      <a:pt x="4946" y="1597"/>
                      <a:pt x="4692" y="1690"/>
                      <a:pt x="4475" y="1690"/>
                    </a:cubicBezTo>
                    <a:cubicBezTo>
                      <a:pt x="4349" y="1690"/>
                      <a:pt x="4236" y="1658"/>
                      <a:pt x="4191" y="1560"/>
                    </a:cubicBezTo>
                    <a:lnTo>
                      <a:pt x="4191" y="1560"/>
                    </a:lnTo>
                    <a:cubicBezTo>
                      <a:pt x="4191" y="1560"/>
                      <a:pt x="4185" y="1743"/>
                      <a:pt x="4587" y="1834"/>
                    </a:cubicBezTo>
                    <a:cubicBezTo>
                      <a:pt x="4584" y="1837"/>
                      <a:pt x="4460" y="1875"/>
                      <a:pt x="4316" y="1875"/>
                    </a:cubicBezTo>
                    <a:cubicBezTo>
                      <a:pt x="4176" y="1875"/>
                      <a:pt x="4017" y="1839"/>
                      <a:pt x="3935" y="1700"/>
                    </a:cubicBezTo>
                    <a:lnTo>
                      <a:pt x="3935" y="1700"/>
                    </a:lnTo>
                    <a:cubicBezTo>
                      <a:pt x="3935" y="1700"/>
                      <a:pt x="3948" y="1926"/>
                      <a:pt x="4228" y="1987"/>
                    </a:cubicBezTo>
                    <a:cubicBezTo>
                      <a:pt x="4187" y="1993"/>
                      <a:pt x="4147" y="1996"/>
                      <a:pt x="4106" y="1996"/>
                    </a:cubicBezTo>
                    <a:cubicBezTo>
                      <a:pt x="4026" y="1996"/>
                      <a:pt x="3948" y="1982"/>
                      <a:pt x="3874" y="1950"/>
                    </a:cubicBezTo>
                    <a:cubicBezTo>
                      <a:pt x="3771" y="1895"/>
                      <a:pt x="3692" y="1810"/>
                      <a:pt x="3619" y="1719"/>
                    </a:cubicBezTo>
                    <a:cubicBezTo>
                      <a:pt x="3430" y="1487"/>
                      <a:pt x="3278" y="1231"/>
                      <a:pt x="3107" y="994"/>
                    </a:cubicBezTo>
                    <a:cubicBezTo>
                      <a:pt x="3107" y="994"/>
                      <a:pt x="2614" y="232"/>
                      <a:pt x="2266" y="159"/>
                    </a:cubicBezTo>
                    <a:lnTo>
                      <a:pt x="2266" y="159"/>
                    </a:lnTo>
                    <a:cubicBezTo>
                      <a:pt x="2267" y="159"/>
                      <a:pt x="2370" y="245"/>
                      <a:pt x="2437" y="379"/>
                    </a:cubicBezTo>
                    <a:cubicBezTo>
                      <a:pt x="2395" y="336"/>
                      <a:pt x="2041" y="1"/>
                      <a:pt x="17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6" name="Google Shape;896;p40">
                <a:extLst>
                  <a:ext uri="{FF2B5EF4-FFF2-40B4-BE49-F238E27FC236}">
                    <a16:creationId xmlns:a16="http://schemas.microsoft.com/office/drawing/2014/main" id="{6DFE3210-A05D-255D-966F-50CD3DFDFE91}"/>
                  </a:ext>
                </a:extLst>
              </p:cNvPr>
              <p:cNvSpPr/>
              <p:nvPr/>
            </p:nvSpPr>
            <p:spPr>
              <a:xfrm rot="-531876">
                <a:off x="6434931" y="3744540"/>
                <a:ext cx="447545" cy="159491"/>
              </a:xfrm>
              <a:custGeom>
                <a:avLst/>
                <a:gdLst/>
                <a:ahLst/>
                <a:cxnLst/>
                <a:rect l="l" t="t" r="r" b="b"/>
                <a:pathLst>
                  <a:path w="4515" h="1609" extrusionOk="0">
                    <a:moveTo>
                      <a:pt x="1487" y="0"/>
                    </a:moveTo>
                    <a:lnTo>
                      <a:pt x="1487" y="549"/>
                    </a:lnTo>
                    <a:cubicBezTo>
                      <a:pt x="1487" y="549"/>
                      <a:pt x="92" y="1103"/>
                      <a:pt x="13" y="1231"/>
                    </a:cubicBezTo>
                    <a:cubicBezTo>
                      <a:pt x="1" y="1255"/>
                      <a:pt x="13" y="1401"/>
                      <a:pt x="37" y="1608"/>
                    </a:cubicBezTo>
                    <a:lnTo>
                      <a:pt x="4478" y="1608"/>
                    </a:lnTo>
                    <a:cubicBezTo>
                      <a:pt x="4502" y="1401"/>
                      <a:pt x="4514" y="1255"/>
                      <a:pt x="4502" y="1231"/>
                    </a:cubicBezTo>
                    <a:cubicBezTo>
                      <a:pt x="4423" y="1103"/>
                      <a:pt x="3028" y="549"/>
                      <a:pt x="3028" y="549"/>
                    </a:cubicBezTo>
                    <a:lnTo>
                      <a:pt x="3022" y="549"/>
                    </a:lnTo>
                    <a:lnTo>
                      <a:pt x="302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7" name="Google Shape;897;p40">
                <a:extLst>
                  <a:ext uri="{FF2B5EF4-FFF2-40B4-BE49-F238E27FC236}">
                    <a16:creationId xmlns:a16="http://schemas.microsoft.com/office/drawing/2014/main" id="{8E28F0C5-C694-1012-A617-FB4EF33BE496}"/>
                  </a:ext>
                </a:extLst>
              </p:cNvPr>
              <p:cNvSpPr/>
              <p:nvPr/>
            </p:nvSpPr>
            <p:spPr>
              <a:xfrm rot="-531876">
                <a:off x="6394940" y="3803764"/>
                <a:ext cx="540424" cy="115380"/>
              </a:xfrm>
              <a:custGeom>
                <a:avLst/>
                <a:gdLst/>
                <a:ahLst/>
                <a:cxnLst/>
                <a:rect l="l" t="t" r="r" b="b"/>
                <a:pathLst>
                  <a:path w="5452" h="1164" extrusionOk="0">
                    <a:moveTo>
                      <a:pt x="1821" y="0"/>
                    </a:moveTo>
                    <a:cubicBezTo>
                      <a:pt x="1474" y="140"/>
                      <a:pt x="79" y="743"/>
                      <a:pt x="18" y="853"/>
                    </a:cubicBezTo>
                    <a:cubicBezTo>
                      <a:pt x="0" y="884"/>
                      <a:pt x="481" y="865"/>
                      <a:pt x="524" y="1164"/>
                    </a:cubicBezTo>
                    <a:lnTo>
                      <a:pt x="4915" y="1164"/>
                    </a:lnTo>
                    <a:cubicBezTo>
                      <a:pt x="4958" y="865"/>
                      <a:pt x="5451" y="823"/>
                      <a:pt x="5433" y="792"/>
                    </a:cubicBezTo>
                    <a:cubicBezTo>
                      <a:pt x="5372" y="683"/>
                      <a:pt x="3971" y="140"/>
                      <a:pt x="3624" y="0"/>
                    </a:cubicBezTo>
                    <a:cubicBezTo>
                      <a:pt x="3393" y="232"/>
                      <a:pt x="3076" y="378"/>
                      <a:pt x="2723" y="378"/>
                    </a:cubicBezTo>
                    <a:cubicBezTo>
                      <a:pt x="2369" y="378"/>
                      <a:pt x="2053" y="232"/>
                      <a:pt x="1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8" name="Google Shape;898;p40">
                <a:extLst>
                  <a:ext uri="{FF2B5EF4-FFF2-40B4-BE49-F238E27FC236}">
                    <a16:creationId xmlns:a16="http://schemas.microsoft.com/office/drawing/2014/main" id="{7233F53B-85D5-F39D-880D-98F8D145D823}"/>
                  </a:ext>
                </a:extLst>
              </p:cNvPr>
              <p:cNvSpPr/>
              <p:nvPr/>
            </p:nvSpPr>
            <p:spPr>
              <a:xfrm rot="-531876">
                <a:off x="6234826" y="3488512"/>
                <a:ext cx="106360" cy="122220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233" extrusionOk="0">
                    <a:moveTo>
                      <a:pt x="710" y="1"/>
                    </a:moveTo>
                    <a:cubicBezTo>
                      <a:pt x="648" y="1"/>
                      <a:pt x="577" y="17"/>
                      <a:pt x="494" y="57"/>
                    </a:cubicBezTo>
                    <a:cubicBezTo>
                      <a:pt x="1" y="288"/>
                      <a:pt x="147" y="1110"/>
                      <a:pt x="1000" y="1232"/>
                    </a:cubicBezTo>
                    <a:lnTo>
                      <a:pt x="1073" y="392"/>
                    </a:lnTo>
                    <a:cubicBezTo>
                      <a:pt x="1073" y="392"/>
                      <a:pt x="1010" y="1"/>
                      <a:pt x="7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9" name="Google Shape;899;p40">
                <a:extLst>
                  <a:ext uri="{FF2B5EF4-FFF2-40B4-BE49-F238E27FC236}">
                    <a16:creationId xmlns:a16="http://schemas.microsoft.com/office/drawing/2014/main" id="{9D511FB3-ABBF-341A-C5EB-EE4E05DB8889}"/>
                  </a:ext>
                </a:extLst>
              </p:cNvPr>
              <p:cNvSpPr/>
              <p:nvPr/>
            </p:nvSpPr>
            <p:spPr>
              <a:xfrm rot="-531876">
                <a:off x="6887421" y="3477063"/>
                <a:ext cx="117858" cy="111812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1128" extrusionOk="0">
                    <a:moveTo>
                      <a:pt x="532" y="0"/>
                    </a:moveTo>
                    <a:cubicBezTo>
                      <a:pt x="296" y="0"/>
                      <a:pt x="159" y="286"/>
                      <a:pt x="159" y="286"/>
                    </a:cubicBezTo>
                    <a:lnTo>
                      <a:pt x="0" y="1114"/>
                    </a:lnTo>
                    <a:cubicBezTo>
                      <a:pt x="62" y="1123"/>
                      <a:pt x="122" y="1127"/>
                      <a:pt x="179" y="1127"/>
                    </a:cubicBezTo>
                    <a:cubicBezTo>
                      <a:pt x="897" y="1127"/>
                      <a:pt x="1189" y="455"/>
                      <a:pt x="810" y="127"/>
                    </a:cubicBezTo>
                    <a:cubicBezTo>
                      <a:pt x="707" y="35"/>
                      <a:pt x="613" y="0"/>
                      <a:pt x="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0" name="Google Shape;900;p40">
                <a:extLst>
                  <a:ext uri="{FF2B5EF4-FFF2-40B4-BE49-F238E27FC236}">
                    <a16:creationId xmlns:a16="http://schemas.microsoft.com/office/drawing/2014/main" id="{B2FC8404-2DE2-C4CF-2C5D-3E10EAED9D65}"/>
                  </a:ext>
                </a:extLst>
              </p:cNvPr>
              <p:cNvSpPr/>
              <p:nvPr/>
            </p:nvSpPr>
            <p:spPr>
              <a:xfrm rot="-531876">
                <a:off x="6279962" y="3304443"/>
                <a:ext cx="631420" cy="463702"/>
              </a:xfrm>
              <a:custGeom>
                <a:avLst/>
                <a:gdLst/>
                <a:ahLst/>
                <a:cxnLst/>
                <a:rect l="l" t="t" r="r" b="b"/>
                <a:pathLst>
                  <a:path w="6370" h="4678" extrusionOk="0">
                    <a:moveTo>
                      <a:pt x="3096" y="0"/>
                    </a:moveTo>
                    <a:cubicBezTo>
                      <a:pt x="3059" y="0"/>
                      <a:pt x="3022" y="1"/>
                      <a:pt x="2985" y="2"/>
                    </a:cubicBezTo>
                    <a:cubicBezTo>
                      <a:pt x="2254" y="20"/>
                      <a:pt x="1182" y="258"/>
                      <a:pt x="719" y="1507"/>
                    </a:cubicBezTo>
                    <a:cubicBezTo>
                      <a:pt x="0" y="3456"/>
                      <a:pt x="1578" y="4412"/>
                      <a:pt x="3082" y="4631"/>
                    </a:cubicBezTo>
                    <a:lnTo>
                      <a:pt x="3101" y="4631"/>
                    </a:lnTo>
                    <a:cubicBezTo>
                      <a:pt x="3314" y="4661"/>
                      <a:pt x="3532" y="4678"/>
                      <a:pt x="3751" y="4678"/>
                    </a:cubicBezTo>
                    <a:cubicBezTo>
                      <a:pt x="5072" y="4678"/>
                      <a:pt x="6369" y="4076"/>
                      <a:pt x="6244" y="2298"/>
                    </a:cubicBezTo>
                    <a:cubicBezTo>
                      <a:pt x="6146" y="898"/>
                      <a:pt x="4952" y="362"/>
                      <a:pt x="4179" y="148"/>
                    </a:cubicBezTo>
                    <a:cubicBezTo>
                      <a:pt x="3825" y="54"/>
                      <a:pt x="3461" y="0"/>
                      <a:pt x="30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1" name="Google Shape;901;p40">
                <a:extLst>
                  <a:ext uri="{FF2B5EF4-FFF2-40B4-BE49-F238E27FC236}">
                    <a16:creationId xmlns:a16="http://schemas.microsoft.com/office/drawing/2014/main" id="{504C1995-535D-2646-9D29-548F239176E9}"/>
                  </a:ext>
                </a:extLst>
              </p:cNvPr>
              <p:cNvSpPr/>
              <p:nvPr/>
            </p:nvSpPr>
            <p:spPr>
              <a:xfrm rot="-531876">
                <a:off x="6321026" y="3229109"/>
                <a:ext cx="608126" cy="328398"/>
              </a:xfrm>
              <a:custGeom>
                <a:avLst/>
                <a:gdLst/>
                <a:ahLst/>
                <a:cxnLst/>
                <a:rect l="l" t="t" r="r" b="b"/>
                <a:pathLst>
                  <a:path w="6135" h="3313" extrusionOk="0">
                    <a:moveTo>
                      <a:pt x="2878" y="0"/>
                    </a:moveTo>
                    <a:cubicBezTo>
                      <a:pt x="2864" y="0"/>
                      <a:pt x="2849" y="4"/>
                      <a:pt x="2833" y="11"/>
                    </a:cubicBezTo>
                    <a:cubicBezTo>
                      <a:pt x="2608" y="121"/>
                      <a:pt x="2961" y="583"/>
                      <a:pt x="2961" y="583"/>
                    </a:cubicBezTo>
                    <a:cubicBezTo>
                      <a:pt x="2961" y="583"/>
                      <a:pt x="2730" y="334"/>
                      <a:pt x="2598" y="334"/>
                    </a:cubicBezTo>
                    <a:cubicBezTo>
                      <a:pt x="2578" y="334"/>
                      <a:pt x="2561" y="339"/>
                      <a:pt x="2547" y="352"/>
                    </a:cubicBezTo>
                    <a:cubicBezTo>
                      <a:pt x="2462" y="425"/>
                      <a:pt x="2754" y="614"/>
                      <a:pt x="2918" y="705"/>
                    </a:cubicBezTo>
                    <a:cubicBezTo>
                      <a:pt x="2747" y="689"/>
                      <a:pt x="2586" y="681"/>
                      <a:pt x="2434" y="681"/>
                    </a:cubicBezTo>
                    <a:cubicBezTo>
                      <a:pt x="87" y="681"/>
                      <a:pt x="1" y="2508"/>
                      <a:pt x="1" y="2508"/>
                    </a:cubicBezTo>
                    <a:cubicBezTo>
                      <a:pt x="106" y="2534"/>
                      <a:pt x="203" y="2545"/>
                      <a:pt x="291" y="2545"/>
                    </a:cubicBezTo>
                    <a:cubicBezTo>
                      <a:pt x="981" y="2545"/>
                      <a:pt x="1158" y="1850"/>
                      <a:pt x="1158" y="1850"/>
                    </a:cubicBezTo>
                    <a:cubicBezTo>
                      <a:pt x="1328" y="1938"/>
                      <a:pt x="1488" y="1973"/>
                      <a:pt x="1635" y="1973"/>
                    </a:cubicBezTo>
                    <a:cubicBezTo>
                      <a:pt x="2188" y="1973"/>
                      <a:pt x="2553" y="1479"/>
                      <a:pt x="2553" y="1479"/>
                    </a:cubicBezTo>
                    <a:lnTo>
                      <a:pt x="2553" y="1479"/>
                    </a:lnTo>
                    <a:cubicBezTo>
                      <a:pt x="2242" y="2094"/>
                      <a:pt x="1731" y="2149"/>
                      <a:pt x="1731" y="2149"/>
                    </a:cubicBezTo>
                    <a:cubicBezTo>
                      <a:pt x="1757" y="2151"/>
                      <a:pt x="1782" y="2152"/>
                      <a:pt x="1808" y="2152"/>
                    </a:cubicBezTo>
                    <a:cubicBezTo>
                      <a:pt x="2393" y="2152"/>
                      <a:pt x="2854" y="1570"/>
                      <a:pt x="3052" y="1278"/>
                    </a:cubicBezTo>
                    <a:cubicBezTo>
                      <a:pt x="3162" y="1625"/>
                      <a:pt x="3461" y="2362"/>
                      <a:pt x="4070" y="2484"/>
                    </a:cubicBezTo>
                    <a:cubicBezTo>
                      <a:pt x="4070" y="2484"/>
                      <a:pt x="3601" y="2289"/>
                      <a:pt x="3467" y="1613"/>
                    </a:cubicBezTo>
                    <a:lnTo>
                      <a:pt x="3467" y="1613"/>
                    </a:lnTo>
                    <a:cubicBezTo>
                      <a:pt x="3467" y="1613"/>
                      <a:pt x="3749" y="2380"/>
                      <a:pt x="4475" y="2380"/>
                    </a:cubicBezTo>
                    <a:cubicBezTo>
                      <a:pt x="4547" y="2380"/>
                      <a:pt x="4623" y="2372"/>
                      <a:pt x="4703" y="2356"/>
                    </a:cubicBezTo>
                    <a:lnTo>
                      <a:pt x="4703" y="2356"/>
                    </a:lnTo>
                    <a:cubicBezTo>
                      <a:pt x="4703" y="2356"/>
                      <a:pt x="4673" y="3270"/>
                      <a:pt x="5635" y="3312"/>
                    </a:cubicBezTo>
                    <a:cubicBezTo>
                      <a:pt x="5635" y="3312"/>
                      <a:pt x="6134" y="1235"/>
                      <a:pt x="3205" y="748"/>
                    </a:cubicBezTo>
                    <a:lnTo>
                      <a:pt x="3205" y="742"/>
                    </a:lnTo>
                    <a:lnTo>
                      <a:pt x="3180" y="742"/>
                    </a:lnTo>
                    <a:cubicBezTo>
                      <a:pt x="3266" y="614"/>
                      <a:pt x="3503" y="248"/>
                      <a:pt x="3363" y="200"/>
                    </a:cubicBezTo>
                    <a:cubicBezTo>
                      <a:pt x="3353" y="196"/>
                      <a:pt x="3343" y="194"/>
                      <a:pt x="3333" y="194"/>
                    </a:cubicBezTo>
                    <a:cubicBezTo>
                      <a:pt x="3186" y="194"/>
                      <a:pt x="3095" y="602"/>
                      <a:pt x="3095" y="602"/>
                    </a:cubicBezTo>
                    <a:cubicBezTo>
                      <a:pt x="3095" y="602"/>
                      <a:pt x="3069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2" name="Google Shape;902;p40">
                <a:extLst>
                  <a:ext uri="{FF2B5EF4-FFF2-40B4-BE49-F238E27FC236}">
                    <a16:creationId xmlns:a16="http://schemas.microsoft.com/office/drawing/2014/main" id="{F1F903A9-0BFE-9CF4-43E9-D893CCC6BEA7}"/>
                  </a:ext>
                </a:extLst>
              </p:cNvPr>
              <p:cNvSpPr/>
              <p:nvPr/>
            </p:nvSpPr>
            <p:spPr>
              <a:xfrm rot="-531876">
                <a:off x="6397699" y="3444622"/>
                <a:ext cx="149281" cy="140360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1416" extrusionOk="0">
                    <a:moveTo>
                      <a:pt x="752" y="0"/>
                    </a:moveTo>
                    <a:cubicBezTo>
                      <a:pt x="404" y="0"/>
                      <a:pt x="106" y="254"/>
                      <a:pt x="56" y="604"/>
                    </a:cubicBezTo>
                    <a:cubicBezTo>
                      <a:pt x="1" y="994"/>
                      <a:pt x="269" y="1354"/>
                      <a:pt x="653" y="1408"/>
                    </a:cubicBezTo>
                    <a:cubicBezTo>
                      <a:pt x="686" y="1413"/>
                      <a:pt x="719" y="1416"/>
                      <a:pt x="752" y="1416"/>
                    </a:cubicBezTo>
                    <a:cubicBezTo>
                      <a:pt x="1097" y="1416"/>
                      <a:pt x="1400" y="1161"/>
                      <a:pt x="1450" y="805"/>
                    </a:cubicBezTo>
                    <a:cubicBezTo>
                      <a:pt x="1505" y="422"/>
                      <a:pt x="1237" y="62"/>
                      <a:pt x="854" y="8"/>
                    </a:cubicBezTo>
                    <a:cubicBezTo>
                      <a:pt x="820" y="3"/>
                      <a:pt x="786" y="0"/>
                      <a:pt x="7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3" name="Google Shape;903;p40">
                <a:extLst>
                  <a:ext uri="{FF2B5EF4-FFF2-40B4-BE49-F238E27FC236}">
                    <a16:creationId xmlns:a16="http://schemas.microsoft.com/office/drawing/2014/main" id="{433A2BEB-4E19-C470-432D-961E688D8D8B}"/>
                  </a:ext>
                </a:extLst>
              </p:cNvPr>
              <p:cNvSpPr/>
              <p:nvPr/>
            </p:nvSpPr>
            <p:spPr>
              <a:xfrm rot="-531876">
                <a:off x="6402863" y="3448116"/>
                <a:ext cx="91194" cy="85742"/>
              </a:xfrm>
              <a:custGeom>
                <a:avLst/>
                <a:gdLst/>
                <a:ahLst/>
                <a:cxnLst/>
                <a:rect l="l" t="t" r="r" b="b"/>
                <a:pathLst>
                  <a:path w="920" h="865" extrusionOk="0">
                    <a:moveTo>
                      <a:pt x="628" y="0"/>
                    </a:moveTo>
                    <a:cubicBezTo>
                      <a:pt x="347" y="13"/>
                      <a:pt x="98" y="195"/>
                      <a:pt x="0" y="463"/>
                    </a:cubicBezTo>
                    <a:cubicBezTo>
                      <a:pt x="18" y="658"/>
                      <a:pt x="171" y="829"/>
                      <a:pt x="384" y="859"/>
                    </a:cubicBezTo>
                    <a:cubicBezTo>
                      <a:pt x="406" y="863"/>
                      <a:pt x="428" y="864"/>
                      <a:pt x="450" y="864"/>
                    </a:cubicBezTo>
                    <a:cubicBezTo>
                      <a:pt x="668" y="864"/>
                      <a:pt x="862" y="703"/>
                      <a:pt x="889" y="476"/>
                    </a:cubicBezTo>
                    <a:cubicBezTo>
                      <a:pt x="920" y="268"/>
                      <a:pt x="810" y="80"/>
                      <a:pt x="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4" name="Google Shape;904;p40">
                <a:extLst>
                  <a:ext uri="{FF2B5EF4-FFF2-40B4-BE49-F238E27FC236}">
                    <a16:creationId xmlns:a16="http://schemas.microsoft.com/office/drawing/2014/main" id="{C8EFD135-FAE3-DCDA-C76F-20F0719CCA74}"/>
                  </a:ext>
                </a:extLst>
              </p:cNvPr>
              <p:cNvSpPr/>
              <p:nvPr/>
            </p:nvSpPr>
            <p:spPr>
              <a:xfrm rot="-531876">
                <a:off x="6352869" y="3588738"/>
                <a:ext cx="136593" cy="155625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570" extrusionOk="0">
                    <a:moveTo>
                      <a:pt x="362" y="0"/>
                    </a:moveTo>
                    <a:cubicBezTo>
                      <a:pt x="237" y="0"/>
                      <a:pt x="114" y="26"/>
                      <a:pt x="1" y="71"/>
                    </a:cubicBezTo>
                    <a:cubicBezTo>
                      <a:pt x="80" y="747"/>
                      <a:pt x="506" y="1240"/>
                      <a:pt x="1079" y="1569"/>
                    </a:cubicBezTo>
                    <a:cubicBezTo>
                      <a:pt x="1194" y="1435"/>
                      <a:pt x="1274" y="1271"/>
                      <a:pt x="1298" y="1082"/>
                    </a:cubicBezTo>
                    <a:cubicBezTo>
                      <a:pt x="1377" y="564"/>
                      <a:pt x="1018" y="83"/>
                      <a:pt x="494" y="10"/>
                    </a:cubicBezTo>
                    <a:cubicBezTo>
                      <a:pt x="450" y="4"/>
                      <a:pt x="406" y="0"/>
                      <a:pt x="3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5" name="Google Shape;905;p40">
                <a:extLst>
                  <a:ext uri="{FF2B5EF4-FFF2-40B4-BE49-F238E27FC236}">
                    <a16:creationId xmlns:a16="http://schemas.microsoft.com/office/drawing/2014/main" id="{3BD8A5A2-3152-1930-A556-8E9648281123}"/>
                  </a:ext>
                </a:extLst>
              </p:cNvPr>
              <p:cNvSpPr/>
              <p:nvPr/>
            </p:nvSpPr>
            <p:spPr>
              <a:xfrm rot="-531876">
                <a:off x="6689858" y="3441094"/>
                <a:ext cx="149182" cy="139864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411" extrusionOk="0">
                    <a:moveTo>
                      <a:pt x="746" y="0"/>
                    </a:moveTo>
                    <a:cubicBezTo>
                      <a:pt x="405" y="0"/>
                      <a:pt x="105" y="258"/>
                      <a:pt x="55" y="606"/>
                    </a:cubicBezTo>
                    <a:cubicBezTo>
                      <a:pt x="0" y="989"/>
                      <a:pt x="268" y="1349"/>
                      <a:pt x="652" y="1404"/>
                    </a:cubicBezTo>
                    <a:cubicBezTo>
                      <a:pt x="686" y="1408"/>
                      <a:pt x="720" y="1411"/>
                      <a:pt x="753" y="1411"/>
                    </a:cubicBezTo>
                    <a:cubicBezTo>
                      <a:pt x="1101" y="1411"/>
                      <a:pt x="1400" y="1157"/>
                      <a:pt x="1450" y="807"/>
                    </a:cubicBezTo>
                    <a:cubicBezTo>
                      <a:pt x="1505" y="417"/>
                      <a:pt x="1237" y="64"/>
                      <a:pt x="853" y="9"/>
                    </a:cubicBezTo>
                    <a:cubicBezTo>
                      <a:pt x="817" y="3"/>
                      <a:pt x="781" y="0"/>
                      <a:pt x="7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6" name="Google Shape;906;p40">
                <a:extLst>
                  <a:ext uri="{FF2B5EF4-FFF2-40B4-BE49-F238E27FC236}">
                    <a16:creationId xmlns:a16="http://schemas.microsoft.com/office/drawing/2014/main" id="{874340D1-DB91-ABCC-585B-9CC78CE3B42D}"/>
                  </a:ext>
                </a:extLst>
              </p:cNvPr>
              <p:cNvSpPr/>
              <p:nvPr/>
            </p:nvSpPr>
            <p:spPr>
              <a:xfrm rot="-531876">
                <a:off x="6694931" y="3444687"/>
                <a:ext cx="91293" cy="85148"/>
              </a:xfrm>
              <a:custGeom>
                <a:avLst/>
                <a:gdLst/>
                <a:ahLst/>
                <a:cxnLst/>
                <a:rect l="l" t="t" r="r" b="b"/>
                <a:pathLst>
                  <a:path w="921" h="859" extrusionOk="0">
                    <a:moveTo>
                      <a:pt x="628" y="1"/>
                    </a:moveTo>
                    <a:cubicBezTo>
                      <a:pt x="348" y="13"/>
                      <a:pt x="98" y="196"/>
                      <a:pt x="1" y="458"/>
                    </a:cubicBezTo>
                    <a:cubicBezTo>
                      <a:pt x="19" y="659"/>
                      <a:pt x="177" y="823"/>
                      <a:pt x="385" y="853"/>
                    </a:cubicBezTo>
                    <a:cubicBezTo>
                      <a:pt x="407" y="857"/>
                      <a:pt x="429" y="858"/>
                      <a:pt x="451" y="858"/>
                    </a:cubicBezTo>
                    <a:cubicBezTo>
                      <a:pt x="669" y="858"/>
                      <a:pt x="863" y="697"/>
                      <a:pt x="896" y="476"/>
                    </a:cubicBezTo>
                    <a:cubicBezTo>
                      <a:pt x="921" y="269"/>
                      <a:pt x="811" y="80"/>
                      <a:pt x="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7" name="Google Shape;907;p40">
                <a:extLst>
                  <a:ext uri="{FF2B5EF4-FFF2-40B4-BE49-F238E27FC236}">
                    <a16:creationId xmlns:a16="http://schemas.microsoft.com/office/drawing/2014/main" id="{ED30F7FA-C687-34F2-CE02-361A021028F4}"/>
                  </a:ext>
                </a:extLst>
              </p:cNvPr>
              <p:cNvSpPr/>
              <p:nvPr/>
            </p:nvSpPr>
            <p:spPr>
              <a:xfrm rot="-531876">
                <a:off x="6749928" y="3590716"/>
                <a:ext cx="154138" cy="133223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44" extrusionOk="0">
                    <a:moveTo>
                      <a:pt x="963" y="0"/>
                    </a:moveTo>
                    <a:cubicBezTo>
                      <a:pt x="499" y="0"/>
                      <a:pt x="92" y="341"/>
                      <a:pt x="25" y="814"/>
                    </a:cubicBezTo>
                    <a:cubicBezTo>
                      <a:pt x="1" y="1002"/>
                      <a:pt x="31" y="1185"/>
                      <a:pt x="105" y="1343"/>
                    </a:cubicBezTo>
                    <a:cubicBezTo>
                      <a:pt x="744" y="1191"/>
                      <a:pt x="1292" y="838"/>
                      <a:pt x="1554" y="211"/>
                    </a:cubicBezTo>
                    <a:cubicBezTo>
                      <a:pt x="1426" y="107"/>
                      <a:pt x="1274" y="34"/>
                      <a:pt x="1097" y="10"/>
                    </a:cubicBezTo>
                    <a:cubicBezTo>
                      <a:pt x="1052" y="3"/>
                      <a:pt x="1008" y="0"/>
                      <a:pt x="9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8" name="Google Shape;908;p40">
                <a:extLst>
                  <a:ext uri="{FF2B5EF4-FFF2-40B4-BE49-F238E27FC236}">
                    <a16:creationId xmlns:a16="http://schemas.microsoft.com/office/drawing/2014/main" id="{C69E81BE-9E54-9B9F-E219-9994109AE696}"/>
                  </a:ext>
                </a:extLst>
              </p:cNvPr>
              <p:cNvSpPr/>
              <p:nvPr/>
            </p:nvSpPr>
            <p:spPr>
              <a:xfrm rot="-531876">
                <a:off x="6608104" y="3488451"/>
                <a:ext cx="30233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85" extrusionOk="0">
                    <a:moveTo>
                      <a:pt x="79" y="1"/>
                    </a:moveTo>
                    <a:cubicBezTo>
                      <a:pt x="73" y="1"/>
                      <a:pt x="67" y="7"/>
                      <a:pt x="67" y="13"/>
                    </a:cubicBezTo>
                    <a:cubicBezTo>
                      <a:pt x="61" y="19"/>
                      <a:pt x="67" y="25"/>
                      <a:pt x="73" y="25"/>
                    </a:cubicBezTo>
                    <a:cubicBezTo>
                      <a:pt x="195" y="43"/>
                      <a:pt x="280" y="153"/>
                      <a:pt x="262" y="275"/>
                    </a:cubicBezTo>
                    <a:cubicBezTo>
                      <a:pt x="245" y="388"/>
                      <a:pt x="149" y="465"/>
                      <a:pt x="37" y="465"/>
                    </a:cubicBezTo>
                    <a:cubicBezTo>
                      <a:pt x="29" y="465"/>
                      <a:pt x="21" y="464"/>
                      <a:pt x="12" y="463"/>
                    </a:cubicBezTo>
                    <a:cubicBezTo>
                      <a:pt x="11" y="462"/>
                      <a:pt x="9" y="461"/>
                      <a:pt x="7" y="461"/>
                    </a:cubicBezTo>
                    <a:cubicBezTo>
                      <a:pt x="3" y="461"/>
                      <a:pt x="0" y="465"/>
                      <a:pt x="0" y="470"/>
                    </a:cubicBezTo>
                    <a:cubicBezTo>
                      <a:pt x="0" y="476"/>
                      <a:pt x="0" y="482"/>
                      <a:pt x="6" y="482"/>
                    </a:cubicBezTo>
                    <a:cubicBezTo>
                      <a:pt x="18" y="483"/>
                      <a:pt x="29" y="484"/>
                      <a:pt x="40" y="484"/>
                    </a:cubicBezTo>
                    <a:cubicBezTo>
                      <a:pt x="161" y="484"/>
                      <a:pt x="264" y="397"/>
                      <a:pt x="287" y="275"/>
                    </a:cubicBezTo>
                    <a:cubicBezTo>
                      <a:pt x="305" y="141"/>
                      <a:pt x="207" y="19"/>
                      <a:pt x="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9" name="Google Shape;909;p40">
                <a:extLst>
                  <a:ext uri="{FF2B5EF4-FFF2-40B4-BE49-F238E27FC236}">
                    <a16:creationId xmlns:a16="http://schemas.microsoft.com/office/drawing/2014/main" id="{C4C10E52-7442-FA54-E1ED-0D828654D0CE}"/>
                  </a:ext>
                </a:extLst>
              </p:cNvPr>
              <p:cNvSpPr/>
              <p:nvPr/>
            </p:nvSpPr>
            <p:spPr>
              <a:xfrm rot="-531876">
                <a:off x="6584309" y="3577296"/>
                <a:ext cx="71369" cy="40641"/>
              </a:xfrm>
              <a:custGeom>
                <a:avLst/>
                <a:gdLst/>
                <a:ahLst/>
                <a:cxnLst/>
                <a:rect l="l" t="t" r="r" b="b"/>
                <a:pathLst>
                  <a:path w="720" h="410" extrusionOk="0">
                    <a:moveTo>
                      <a:pt x="38" y="0"/>
                    </a:moveTo>
                    <a:cubicBezTo>
                      <a:pt x="34" y="0"/>
                      <a:pt x="31" y="5"/>
                      <a:pt x="31" y="9"/>
                    </a:cubicBezTo>
                    <a:cubicBezTo>
                      <a:pt x="1" y="198"/>
                      <a:pt x="135" y="380"/>
                      <a:pt x="324" y="405"/>
                    </a:cubicBezTo>
                    <a:cubicBezTo>
                      <a:pt x="342" y="408"/>
                      <a:pt x="361" y="409"/>
                      <a:pt x="379" y="409"/>
                    </a:cubicBezTo>
                    <a:cubicBezTo>
                      <a:pt x="551" y="409"/>
                      <a:pt x="697" y="283"/>
                      <a:pt x="719" y="106"/>
                    </a:cubicBezTo>
                    <a:cubicBezTo>
                      <a:pt x="719" y="100"/>
                      <a:pt x="719" y="94"/>
                      <a:pt x="713" y="94"/>
                    </a:cubicBezTo>
                    <a:cubicBezTo>
                      <a:pt x="707" y="94"/>
                      <a:pt x="701" y="100"/>
                      <a:pt x="701" y="106"/>
                    </a:cubicBezTo>
                    <a:cubicBezTo>
                      <a:pt x="679" y="265"/>
                      <a:pt x="539" y="385"/>
                      <a:pt x="382" y="385"/>
                    </a:cubicBezTo>
                    <a:cubicBezTo>
                      <a:pt x="365" y="385"/>
                      <a:pt x="347" y="383"/>
                      <a:pt x="330" y="380"/>
                    </a:cubicBezTo>
                    <a:cubicBezTo>
                      <a:pt x="153" y="356"/>
                      <a:pt x="25" y="192"/>
                      <a:pt x="49" y="15"/>
                    </a:cubicBezTo>
                    <a:cubicBezTo>
                      <a:pt x="56" y="9"/>
                      <a:pt x="49" y="3"/>
                      <a:pt x="43" y="3"/>
                    </a:cubicBezTo>
                    <a:cubicBezTo>
                      <a:pt x="42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0" name="Google Shape;910;p40">
                <a:extLst>
                  <a:ext uri="{FF2B5EF4-FFF2-40B4-BE49-F238E27FC236}">
                    <a16:creationId xmlns:a16="http://schemas.microsoft.com/office/drawing/2014/main" id="{58B6CBA3-C567-3FD5-2DC8-0FB1936DF050}"/>
                  </a:ext>
                </a:extLst>
              </p:cNvPr>
              <p:cNvSpPr/>
              <p:nvPr/>
            </p:nvSpPr>
            <p:spPr>
              <a:xfrm rot="-531876">
                <a:off x="6749965" y="3563684"/>
                <a:ext cx="343663" cy="297868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3005" extrusionOk="0">
                    <a:moveTo>
                      <a:pt x="1556" y="1"/>
                    </a:moveTo>
                    <a:cubicBezTo>
                      <a:pt x="1555" y="1"/>
                      <a:pt x="1554" y="1"/>
                      <a:pt x="1554" y="1"/>
                    </a:cubicBezTo>
                    <a:cubicBezTo>
                      <a:pt x="1511" y="32"/>
                      <a:pt x="1127" y="720"/>
                      <a:pt x="1127" y="720"/>
                    </a:cubicBezTo>
                    <a:cubicBezTo>
                      <a:pt x="1127" y="720"/>
                      <a:pt x="1108" y="719"/>
                      <a:pt x="1075" y="719"/>
                    </a:cubicBezTo>
                    <a:cubicBezTo>
                      <a:pt x="879" y="719"/>
                      <a:pt x="183" y="759"/>
                      <a:pt x="1" y="1317"/>
                    </a:cubicBezTo>
                    <a:cubicBezTo>
                      <a:pt x="1" y="1317"/>
                      <a:pt x="13" y="1640"/>
                      <a:pt x="74" y="1737"/>
                    </a:cubicBezTo>
                    <a:cubicBezTo>
                      <a:pt x="135" y="1835"/>
                      <a:pt x="1596" y="3004"/>
                      <a:pt x="1596" y="3004"/>
                    </a:cubicBezTo>
                    <a:lnTo>
                      <a:pt x="3466" y="3004"/>
                    </a:lnTo>
                    <a:lnTo>
                      <a:pt x="981" y="1396"/>
                    </a:lnTo>
                    <a:cubicBezTo>
                      <a:pt x="981" y="1396"/>
                      <a:pt x="1377" y="891"/>
                      <a:pt x="1401" y="793"/>
                    </a:cubicBezTo>
                    <a:cubicBezTo>
                      <a:pt x="1425" y="704"/>
                      <a:pt x="1584" y="1"/>
                      <a:pt x="15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1" name="Google Shape;911;p40">
                <a:extLst>
                  <a:ext uri="{FF2B5EF4-FFF2-40B4-BE49-F238E27FC236}">
                    <a16:creationId xmlns:a16="http://schemas.microsoft.com/office/drawing/2014/main" id="{99B54BC2-2239-D323-33A0-2111E17A43C4}"/>
                  </a:ext>
                </a:extLst>
              </p:cNvPr>
              <p:cNvSpPr/>
              <p:nvPr/>
            </p:nvSpPr>
            <p:spPr>
              <a:xfrm rot="-531876">
                <a:off x="6741169" y="3575805"/>
                <a:ext cx="157706" cy="175251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768" fill="none" extrusionOk="0">
                    <a:moveTo>
                      <a:pt x="1481" y="1749"/>
                    </a:moveTo>
                    <a:lnTo>
                      <a:pt x="981" y="1426"/>
                    </a:lnTo>
                    <a:cubicBezTo>
                      <a:pt x="981" y="1426"/>
                      <a:pt x="1377" y="921"/>
                      <a:pt x="1401" y="823"/>
                    </a:cubicBezTo>
                    <a:cubicBezTo>
                      <a:pt x="1426" y="732"/>
                      <a:pt x="1590" y="1"/>
                      <a:pt x="1554" y="31"/>
                    </a:cubicBezTo>
                    <a:cubicBezTo>
                      <a:pt x="1511" y="62"/>
                      <a:pt x="1127" y="750"/>
                      <a:pt x="1127" y="750"/>
                    </a:cubicBezTo>
                    <a:cubicBezTo>
                      <a:pt x="1127" y="750"/>
                      <a:pt x="214" y="695"/>
                      <a:pt x="1" y="1347"/>
                    </a:cubicBezTo>
                    <a:cubicBezTo>
                      <a:pt x="1" y="1347"/>
                      <a:pt x="13" y="1670"/>
                      <a:pt x="74" y="1767"/>
                    </a:cubicBezTo>
                  </a:path>
                </a:pathLst>
              </a:custGeom>
              <a:noFill/>
              <a:ln w="600" cap="rnd" cmpd="sng">
                <a:solidFill>
                  <a:srgbClr val="E2AAA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2" name="Google Shape;912;p40">
                <a:extLst>
                  <a:ext uri="{FF2B5EF4-FFF2-40B4-BE49-F238E27FC236}">
                    <a16:creationId xmlns:a16="http://schemas.microsoft.com/office/drawing/2014/main" id="{8B9193CE-617A-E57A-45D8-863592D47E83}"/>
                  </a:ext>
                </a:extLst>
              </p:cNvPr>
              <p:cNvSpPr/>
              <p:nvPr/>
            </p:nvSpPr>
            <p:spPr>
              <a:xfrm rot="-531876">
                <a:off x="6207657" y="3648269"/>
                <a:ext cx="343663" cy="297868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3005" extrusionOk="0">
                    <a:moveTo>
                      <a:pt x="1911" y="1"/>
                    </a:moveTo>
                    <a:cubicBezTo>
                      <a:pt x="1877" y="1"/>
                      <a:pt x="2036" y="704"/>
                      <a:pt x="2060" y="793"/>
                    </a:cubicBezTo>
                    <a:cubicBezTo>
                      <a:pt x="2090" y="891"/>
                      <a:pt x="2480" y="1396"/>
                      <a:pt x="2480" y="1396"/>
                    </a:cubicBezTo>
                    <a:lnTo>
                      <a:pt x="1" y="3004"/>
                    </a:lnTo>
                    <a:lnTo>
                      <a:pt x="1865" y="3004"/>
                    </a:lnTo>
                    <a:cubicBezTo>
                      <a:pt x="1865" y="3004"/>
                      <a:pt x="3333" y="1835"/>
                      <a:pt x="3387" y="1737"/>
                    </a:cubicBezTo>
                    <a:cubicBezTo>
                      <a:pt x="3448" y="1640"/>
                      <a:pt x="3467" y="1317"/>
                      <a:pt x="3467" y="1317"/>
                    </a:cubicBezTo>
                    <a:cubicBezTo>
                      <a:pt x="3284" y="759"/>
                      <a:pt x="2584" y="719"/>
                      <a:pt x="2386" y="719"/>
                    </a:cubicBezTo>
                    <a:cubicBezTo>
                      <a:pt x="2353" y="719"/>
                      <a:pt x="2334" y="720"/>
                      <a:pt x="2334" y="720"/>
                    </a:cubicBezTo>
                    <a:cubicBezTo>
                      <a:pt x="2334" y="720"/>
                      <a:pt x="1950" y="32"/>
                      <a:pt x="1913" y="1"/>
                    </a:cubicBezTo>
                    <a:cubicBezTo>
                      <a:pt x="1913" y="1"/>
                      <a:pt x="1912" y="1"/>
                      <a:pt x="19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3" name="Google Shape;913;p40">
                <a:extLst>
                  <a:ext uri="{FF2B5EF4-FFF2-40B4-BE49-F238E27FC236}">
                    <a16:creationId xmlns:a16="http://schemas.microsoft.com/office/drawing/2014/main" id="{B536A424-70E7-DE85-4566-B61CFE9F6437}"/>
                  </a:ext>
                </a:extLst>
              </p:cNvPr>
              <p:cNvSpPr/>
              <p:nvPr/>
            </p:nvSpPr>
            <p:spPr>
              <a:xfrm rot="-531876">
                <a:off x="6382011" y="3631778"/>
                <a:ext cx="158301" cy="175251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768" fill="none" extrusionOk="0">
                    <a:moveTo>
                      <a:pt x="110" y="1749"/>
                    </a:moveTo>
                    <a:lnTo>
                      <a:pt x="610" y="1426"/>
                    </a:lnTo>
                    <a:cubicBezTo>
                      <a:pt x="610" y="1426"/>
                      <a:pt x="220" y="921"/>
                      <a:pt x="190" y="823"/>
                    </a:cubicBezTo>
                    <a:cubicBezTo>
                      <a:pt x="165" y="732"/>
                      <a:pt x="1" y="1"/>
                      <a:pt x="43" y="31"/>
                    </a:cubicBezTo>
                    <a:cubicBezTo>
                      <a:pt x="80" y="62"/>
                      <a:pt x="464" y="750"/>
                      <a:pt x="464" y="750"/>
                    </a:cubicBezTo>
                    <a:cubicBezTo>
                      <a:pt x="464" y="750"/>
                      <a:pt x="1383" y="695"/>
                      <a:pt x="1597" y="1347"/>
                    </a:cubicBezTo>
                    <a:cubicBezTo>
                      <a:pt x="1597" y="1347"/>
                      <a:pt x="1578" y="1670"/>
                      <a:pt x="1517" y="1767"/>
                    </a:cubicBezTo>
                  </a:path>
                </a:pathLst>
              </a:custGeom>
              <a:noFill/>
              <a:ln w="600" cap="rnd" cmpd="sng">
                <a:solidFill>
                  <a:srgbClr val="E2AAA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4" name="Google Shape;914;p40">
                <a:extLst>
                  <a:ext uri="{FF2B5EF4-FFF2-40B4-BE49-F238E27FC236}">
                    <a16:creationId xmlns:a16="http://schemas.microsoft.com/office/drawing/2014/main" id="{B2CFFE14-F9DB-014C-AE4C-6CF7CBD48C0D}"/>
                  </a:ext>
                </a:extLst>
              </p:cNvPr>
              <p:cNvSpPr/>
              <p:nvPr/>
            </p:nvSpPr>
            <p:spPr>
              <a:xfrm rot="-531876">
                <a:off x="5681411" y="1882636"/>
                <a:ext cx="448140" cy="2158524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21776" extrusionOk="0">
                    <a:moveTo>
                      <a:pt x="135" y="0"/>
                    </a:moveTo>
                    <a:lnTo>
                      <a:pt x="1" y="219"/>
                    </a:lnTo>
                    <a:lnTo>
                      <a:pt x="4137" y="21775"/>
                    </a:lnTo>
                    <a:lnTo>
                      <a:pt x="4520" y="21391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5" name="Google Shape;915;p40">
                <a:extLst>
                  <a:ext uri="{FF2B5EF4-FFF2-40B4-BE49-F238E27FC236}">
                    <a16:creationId xmlns:a16="http://schemas.microsoft.com/office/drawing/2014/main" id="{764250A5-9CAA-BAB5-440F-5992469E8C86}"/>
                  </a:ext>
                </a:extLst>
              </p:cNvPr>
              <p:cNvSpPr/>
              <p:nvPr/>
            </p:nvSpPr>
            <p:spPr>
              <a:xfrm rot="-531876">
                <a:off x="7701261" y="1617255"/>
                <a:ext cx="438425" cy="2066141"/>
              </a:xfrm>
              <a:custGeom>
                <a:avLst/>
                <a:gdLst/>
                <a:ahLst/>
                <a:cxnLst/>
                <a:rect l="l" t="t" r="r" b="b"/>
                <a:pathLst>
                  <a:path w="4423" h="20844" extrusionOk="0">
                    <a:moveTo>
                      <a:pt x="4313" y="0"/>
                    </a:moveTo>
                    <a:lnTo>
                      <a:pt x="1" y="20844"/>
                    </a:lnTo>
                    <a:lnTo>
                      <a:pt x="506" y="20844"/>
                    </a:lnTo>
                    <a:lnTo>
                      <a:pt x="4423" y="378"/>
                    </a:lnTo>
                    <a:lnTo>
                      <a:pt x="431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6" name="Google Shape;916;p40">
                <a:extLst>
                  <a:ext uri="{FF2B5EF4-FFF2-40B4-BE49-F238E27FC236}">
                    <a16:creationId xmlns:a16="http://schemas.microsoft.com/office/drawing/2014/main" id="{9994D33E-E79C-367B-7C03-371C6EBEAE36}"/>
                  </a:ext>
                </a:extLst>
              </p:cNvPr>
              <p:cNvSpPr/>
              <p:nvPr/>
            </p:nvSpPr>
            <p:spPr>
              <a:xfrm rot="-531876">
                <a:off x="6302389" y="3821905"/>
                <a:ext cx="1692443" cy="934739"/>
              </a:xfrm>
              <a:custGeom>
                <a:avLst/>
                <a:gdLst/>
                <a:ahLst/>
                <a:cxnLst/>
                <a:rect l="l" t="t" r="r" b="b"/>
                <a:pathLst>
                  <a:path w="17074" h="9430" extrusionOk="0">
                    <a:moveTo>
                      <a:pt x="0" y="1"/>
                    </a:moveTo>
                    <a:lnTo>
                      <a:pt x="883" y="4922"/>
                    </a:lnTo>
                    <a:cubicBezTo>
                      <a:pt x="1352" y="7529"/>
                      <a:pt x="3624" y="9429"/>
                      <a:pt x="6274" y="9429"/>
                    </a:cubicBezTo>
                    <a:lnTo>
                      <a:pt x="10720" y="9429"/>
                    </a:lnTo>
                    <a:cubicBezTo>
                      <a:pt x="13272" y="9429"/>
                      <a:pt x="15471" y="7639"/>
                      <a:pt x="15995" y="5147"/>
                    </a:cubicBezTo>
                    <a:lnTo>
                      <a:pt x="1707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7" name="Google Shape;917;p40">
                <a:extLst>
                  <a:ext uri="{FF2B5EF4-FFF2-40B4-BE49-F238E27FC236}">
                    <a16:creationId xmlns:a16="http://schemas.microsoft.com/office/drawing/2014/main" id="{13375AC9-DBDF-0F03-D6EE-A7DE53F7DC78}"/>
                  </a:ext>
                </a:extLst>
              </p:cNvPr>
              <p:cNvSpPr/>
              <p:nvPr/>
            </p:nvSpPr>
            <p:spPr>
              <a:xfrm rot="-531876">
                <a:off x="6227077" y="3818571"/>
                <a:ext cx="1717819" cy="178225"/>
              </a:xfrm>
              <a:custGeom>
                <a:avLst/>
                <a:gdLst/>
                <a:ahLst/>
                <a:cxnLst/>
                <a:rect l="l" t="t" r="r" b="b"/>
                <a:pathLst>
                  <a:path w="17330" h="1798" extrusionOk="0">
                    <a:moveTo>
                      <a:pt x="1" y="0"/>
                    </a:moveTo>
                    <a:cubicBezTo>
                      <a:pt x="1" y="993"/>
                      <a:pt x="811" y="1797"/>
                      <a:pt x="1804" y="1797"/>
                    </a:cubicBezTo>
                    <a:lnTo>
                      <a:pt x="15527" y="1797"/>
                    </a:lnTo>
                    <a:cubicBezTo>
                      <a:pt x="16526" y="1797"/>
                      <a:pt x="17330" y="993"/>
                      <a:pt x="1733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8" name="Google Shape;918;p40">
                <a:extLst>
                  <a:ext uri="{FF2B5EF4-FFF2-40B4-BE49-F238E27FC236}">
                    <a16:creationId xmlns:a16="http://schemas.microsoft.com/office/drawing/2014/main" id="{20AC68A9-53B5-2D8A-7EBB-9B36F97B8BC2}"/>
                  </a:ext>
                </a:extLst>
              </p:cNvPr>
              <p:cNvSpPr/>
              <p:nvPr/>
            </p:nvSpPr>
            <p:spPr>
              <a:xfrm rot="-531876">
                <a:off x="7288735" y="3669322"/>
                <a:ext cx="190318" cy="370228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3735" extrusionOk="0">
                    <a:moveTo>
                      <a:pt x="961" y="1"/>
                    </a:moveTo>
                    <a:cubicBezTo>
                      <a:pt x="946" y="1"/>
                      <a:pt x="931" y="3"/>
                      <a:pt x="914" y="7"/>
                    </a:cubicBezTo>
                    <a:cubicBezTo>
                      <a:pt x="610" y="80"/>
                      <a:pt x="780" y="586"/>
                      <a:pt x="847" y="750"/>
                    </a:cubicBezTo>
                    <a:cubicBezTo>
                      <a:pt x="791" y="618"/>
                      <a:pt x="629" y="286"/>
                      <a:pt x="468" y="286"/>
                    </a:cubicBezTo>
                    <a:cubicBezTo>
                      <a:pt x="435" y="286"/>
                      <a:pt x="403" y="299"/>
                      <a:pt x="372" y="330"/>
                    </a:cubicBezTo>
                    <a:cubicBezTo>
                      <a:pt x="141" y="561"/>
                      <a:pt x="829" y="1048"/>
                      <a:pt x="829" y="1048"/>
                    </a:cubicBezTo>
                    <a:cubicBezTo>
                      <a:pt x="360" y="1213"/>
                      <a:pt x="1" y="2230"/>
                      <a:pt x="1" y="2736"/>
                    </a:cubicBezTo>
                    <a:cubicBezTo>
                      <a:pt x="1" y="3290"/>
                      <a:pt x="427" y="3735"/>
                      <a:pt x="957" y="3735"/>
                    </a:cubicBezTo>
                    <a:cubicBezTo>
                      <a:pt x="1487" y="3735"/>
                      <a:pt x="1919" y="3290"/>
                      <a:pt x="1919" y="2736"/>
                    </a:cubicBezTo>
                    <a:cubicBezTo>
                      <a:pt x="1919" y="2230"/>
                      <a:pt x="1554" y="1213"/>
                      <a:pt x="1085" y="1048"/>
                    </a:cubicBezTo>
                    <a:cubicBezTo>
                      <a:pt x="1085" y="1048"/>
                      <a:pt x="1596" y="573"/>
                      <a:pt x="1383" y="476"/>
                    </a:cubicBezTo>
                    <a:cubicBezTo>
                      <a:pt x="1364" y="467"/>
                      <a:pt x="1345" y="463"/>
                      <a:pt x="1326" y="463"/>
                    </a:cubicBezTo>
                    <a:cubicBezTo>
                      <a:pt x="1150" y="463"/>
                      <a:pt x="1030" y="847"/>
                      <a:pt x="1030" y="847"/>
                    </a:cubicBezTo>
                    <a:cubicBezTo>
                      <a:pt x="1030" y="847"/>
                      <a:pt x="1251" y="1"/>
                      <a:pt x="9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9" name="Google Shape;919;p40">
                <a:extLst>
                  <a:ext uri="{FF2B5EF4-FFF2-40B4-BE49-F238E27FC236}">
                    <a16:creationId xmlns:a16="http://schemas.microsoft.com/office/drawing/2014/main" id="{E9960F9A-D5CF-B038-BDF6-2042A3A0D06D}"/>
                  </a:ext>
                </a:extLst>
              </p:cNvPr>
              <p:cNvSpPr/>
              <p:nvPr/>
            </p:nvSpPr>
            <p:spPr>
              <a:xfrm rot="-531876">
                <a:off x="7375336" y="3719090"/>
                <a:ext cx="1289" cy="1289"/>
              </a:xfrm>
              <a:custGeom>
                <a:avLst/>
                <a:gdLst/>
                <a:ahLst/>
                <a:cxnLst/>
                <a:rect l="l" t="t" r="r" b="b"/>
                <a:pathLst>
                  <a:path w="13" h="13" extrusionOk="0">
                    <a:moveTo>
                      <a:pt x="13" y="0"/>
                    </a:moveTo>
                    <a:cubicBezTo>
                      <a:pt x="7" y="0"/>
                      <a:pt x="1" y="6"/>
                      <a:pt x="1" y="6"/>
                    </a:cubicBezTo>
                    <a:cubicBezTo>
                      <a:pt x="7" y="6"/>
                      <a:pt x="7" y="6"/>
                      <a:pt x="13" y="13"/>
                    </a:cubicBezTo>
                    <a:cubicBezTo>
                      <a:pt x="13" y="6"/>
                      <a:pt x="13" y="0"/>
                      <a:pt x="13" y="0"/>
                    </a:cubicBezTo>
                    <a:close/>
                  </a:path>
                </a:pathLst>
              </a:custGeom>
              <a:solidFill>
                <a:srgbClr val="E5B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0" name="Google Shape;920;p40">
                <a:extLst>
                  <a:ext uri="{FF2B5EF4-FFF2-40B4-BE49-F238E27FC236}">
                    <a16:creationId xmlns:a16="http://schemas.microsoft.com/office/drawing/2014/main" id="{B8C5264F-F1CB-03B4-0B4E-6DAE37802A43}"/>
                  </a:ext>
                </a:extLst>
              </p:cNvPr>
              <p:cNvSpPr/>
              <p:nvPr/>
            </p:nvSpPr>
            <p:spPr>
              <a:xfrm rot="-531876">
                <a:off x="6710678" y="3759483"/>
                <a:ext cx="190318" cy="370228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3735" extrusionOk="0">
                    <a:moveTo>
                      <a:pt x="961" y="1"/>
                    </a:moveTo>
                    <a:cubicBezTo>
                      <a:pt x="947" y="1"/>
                      <a:pt x="931" y="3"/>
                      <a:pt x="914" y="7"/>
                    </a:cubicBezTo>
                    <a:cubicBezTo>
                      <a:pt x="616" y="80"/>
                      <a:pt x="786" y="586"/>
                      <a:pt x="853" y="750"/>
                    </a:cubicBezTo>
                    <a:cubicBezTo>
                      <a:pt x="792" y="618"/>
                      <a:pt x="634" y="286"/>
                      <a:pt x="470" y="286"/>
                    </a:cubicBezTo>
                    <a:cubicBezTo>
                      <a:pt x="437" y="286"/>
                      <a:pt x="404" y="299"/>
                      <a:pt x="372" y="330"/>
                    </a:cubicBezTo>
                    <a:cubicBezTo>
                      <a:pt x="140" y="561"/>
                      <a:pt x="835" y="1048"/>
                      <a:pt x="835" y="1048"/>
                    </a:cubicBezTo>
                    <a:cubicBezTo>
                      <a:pt x="366" y="1213"/>
                      <a:pt x="0" y="2230"/>
                      <a:pt x="0" y="2736"/>
                    </a:cubicBezTo>
                    <a:cubicBezTo>
                      <a:pt x="0" y="3290"/>
                      <a:pt x="433" y="3735"/>
                      <a:pt x="963" y="3735"/>
                    </a:cubicBezTo>
                    <a:cubicBezTo>
                      <a:pt x="1493" y="3735"/>
                      <a:pt x="1919" y="3290"/>
                      <a:pt x="1919" y="2736"/>
                    </a:cubicBezTo>
                    <a:cubicBezTo>
                      <a:pt x="1919" y="2230"/>
                      <a:pt x="1560" y="1213"/>
                      <a:pt x="1091" y="1048"/>
                    </a:cubicBezTo>
                    <a:cubicBezTo>
                      <a:pt x="1091" y="1048"/>
                      <a:pt x="1596" y="573"/>
                      <a:pt x="1389" y="476"/>
                    </a:cubicBezTo>
                    <a:cubicBezTo>
                      <a:pt x="1369" y="467"/>
                      <a:pt x="1350" y="463"/>
                      <a:pt x="1331" y="463"/>
                    </a:cubicBezTo>
                    <a:cubicBezTo>
                      <a:pt x="1150" y="463"/>
                      <a:pt x="1030" y="847"/>
                      <a:pt x="1030" y="847"/>
                    </a:cubicBezTo>
                    <a:cubicBezTo>
                      <a:pt x="1030" y="847"/>
                      <a:pt x="1257" y="1"/>
                      <a:pt x="9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1" name="Google Shape;921;p40">
                <a:extLst>
                  <a:ext uri="{FF2B5EF4-FFF2-40B4-BE49-F238E27FC236}">
                    <a16:creationId xmlns:a16="http://schemas.microsoft.com/office/drawing/2014/main" id="{3AE83CEB-1EA0-2D24-4DC9-92180C62AEF2}"/>
                  </a:ext>
                </a:extLst>
              </p:cNvPr>
              <p:cNvSpPr/>
              <p:nvPr/>
            </p:nvSpPr>
            <p:spPr>
              <a:xfrm rot="-531876">
                <a:off x="6797871" y="3809205"/>
                <a:ext cx="694" cy="1289"/>
              </a:xfrm>
              <a:custGeom>
                <a:avLst/>
                <a:gdLst/>
                <a:ahLst/>
                <a:cxnLst/>
                <a:rect l="l" t="t" r="r" b="b"/>
                <a:pathLst>
                  <a:path w="7" h="13" extrusionOk="0">
                    <a:moveTo>
                      <a:pt x="7" y="0"/>
                    </a:moveTo>
                    <a:cubicBezTo>
                      <a:pt x="1" y="0"/>
                      <a:pt x="1" y="6"/>
                      <a:pt x="1" y="6"/>
                    </a:cubicBezTo>
                    <a:cubicBezTo>
                      <a:pt x="1" y="6"/>
                      <a:pt x="7" y="6"/>
                      <a:pt x="7" y="13"/>
                    </a:cubicBezTo>
                    <a:cubicBezTo>
                      <a:pt x="7" y="6"/>
                      <a:pt x="7" y="0"/>
                      <a:pt x="7" y="0"/>
                    </a:cubicBezTo>
                    <a:close/>
                  </a:path>
                </a:pathLst>
              </a:custGeom>
              <a:solidFill>
                <a:srgbClr val="E5B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2" name="Google Shape;922;p40">
                <a:extLst>
                  <a:ext uri="{FF2B5EF4-FFF2-40B4-BE49-F238E27FC236}">
                    <a16:creationId xmlns:a16="http://schemas.microsoft.com/office/drawing/2014/main" id="{FD415707-46B2-49C9-F3F2-5B600B31C7A0}"/>
                  </a:ext>
                </a:extLst>
              </p:cNvPr>
              <p:cNvSpPr/>
              <p:nvPr/>
            </p:nvSpPr>
            <p:spPr>
              <a:xfrm rot="-531876">
                <a:off x="6208068" y="3793192"/>
                <a:ext cx="1773329" cy="254947"/>
              </a:xfrm>
              <a:custGeom>
                <a:avLst/>
                <a:gdLst/>
                <a:ahLst/>
                <a:cxnLst/>
                <a:rect l="l" t="t" r="r" b="b"/>
                <a:pathLst>
                  <a:path w="17890" h="2572" extrusionOk="0">
                    <a:moveTo>
                      <a:pt x="293" y="1"/>
                    </a:moveTo>
                    <a:cubicBezTo>
                      <a:pt x="135" y="1"/>
                      <a:pt x="1" y="135"/>
                      <a:pt x="1" y="299"/>
                    </a:cubicBezTo>
                    <a:cubicBezTo>
                      <a:pt x="1" y="464"/>
                      <a:pt x="135" y="598"/>
                      <a:pt x="293" y="598"/>
                    </a:cubicBezTo>
                    <a:cubicBezTo>
                      <a:pt x="324" y="598"/>
                      <a:pt x="348" y="591"/>
                      <a:pt x="372" y="585"/>
                    </a:cubicBezTo>
                    <a:cubicBezTo>
                      <a:pt x="610" y="1207"/>
                      <a:pt x="1341" y="2571"/>
                      <a:pt x="3064" y="2571"/>
                    </a:cubicBezTo>
                    <a:cubicBezTo>
                      <a:pt x="5166" y="2571"/>
                      <a:pt x="5799" y="567"/>
                      <a:pt x="5872" y="305"/>
                    </a:cubicBezTo>
                    <a:lnTo>
                      <a:pt x="6153" y="305"/>
                    </a:lnTo>
                    <a:cubicBezTo>
                      <a:pt x="6232" y="567"/>
                      <a:pt x="6865" y="2571"/>
                      <a:pt x="8961" y="2571"/>
                    </a:cubicBezTo>
                    <a:cubicBezTo>
                      <a:pt x="11056" y="2571"/>
                      <a:pt x="11683" y="561"/>
                      <a:pt x="11756" y="305"/>
                    </a:cubicBezTo>
                    <a:lnTo>
                      <a:pt x="12055" y="305"/>
                    </a:lnTo>
                    <a:cubicBezTo>
                      <a:pt x="12128" y="567"/>
                      <a:pt x="12761" y="2571"/>
                      <a:pt x="14857" y="2571"/>
                    </a:cubicBezTo>
                    <a:cubicBezTo>
                      <a:pt x="16580" y="2571"/>
                      <a:pt x="17311" y="1219"/>
                      <a:pt x="17555" y="591"/>
                    </a:cubicBezTo>
                    <a:cubicBezTo>
                      <a:pt x="17567" y="591"/>
                      <a:pt x="17579" y="598"/>
                      <a:pt x="17591" y="598"/>
                    </a:cubicBezTo>
                    <a:cubicBezTo>
                      <a:pt x="17756" y="598"/>
                      <a:pt x="17890" y="464"/>
                      <a:pt x="17890" y="299"/>
                    </a:cubicBezTo>
                    <a:cubicBezTo>
                      <a:pt x="17890" y="135"/>
                      <a:pt x="17756" y="1"/>
                      <a:pt x="17591" y="1"/>
                    </a:cubicBezTo>
                    <a:cubicBezTo>
                      <a:pt x="17427" y="1"/>
                      <a:pt x="17299" y="135"/>
                      <a:pt x="17299" y="299"/>
                    </a:cubicBezTo>
                    <a:cubicBezTo>
                      <a:pt x="17299" y="421"/>
                      <a:pt x="17372" y="531"/>
                      <a:pt x="17488" y="573"/>
                    </a:cubicBezTo>
                    <a:cubicBezTo>
                      <a:pt x="17244" y="1188"/>
                      <a:pt x="16532" y="2498"/>
                      <a:pt x="14857" y="2498"/>
                    </a:cubicBezTo>
                    <a:cubicBezTo>
                      <a:pt x="12688" y="2498"/>
                      <a:pt x="12122" y="281"/>
                      <a:pt x="12116" y="263"/>
                    </a:cubicBezTo>
                    <a:cubicBezTo>
                      <a:pt x="12110" y="244"/>
                      <a:pt x="12097" y="232"/>
                      <a:pt x="12079" y="232"/>
                    </a:cubicBezTo>
                    <a:lnTo>
                      <a:pt x="11726" y="232"/>
                    </a:lnTo>
                    <a:cubicBezTo>
                      <a:pt x="11720" y="232"/>
                      <a:pt x="11720" y="232"/>
                      <a:pt x="11714" y="238"/>
                    </a:cubicBezTo>
                    <a:lnTo>
                      <a:pt x="11708" y="238"/>
                    </a:lnTo>
                    <a:cubicBezTo>
                      <a:pt x="11708" y="238"/>
                      <a:pt x="11708" y="238"/>
                      <a:pt x="11701" y="244"/>
                    </a:cubicBezTo>
                    <a:cubicBezTo>
                      <a:pt x="11695" y="250"/>
                      <a:pt x="11695" y="250"/>
                      <a:pt x="11695" y="250"/>
                    </a:cubicBezTo>
                    <a:cubicBezTo>
                      <a:pt x="11695" y="256"/>
                      <a:pt x="11695" y="256"/>
                      <a:pt x="11695" y="256"/>
                    </a:cubicBezTo>
                    <a:cubicBezTo>
                      <a:pt x="11689" y="256"/>
                      <a:pt x="11689" y="263"/>
                      <a:pt x="11689" y="263"/>
                    </a:cubicBezTo>
                    <a:cubicBezTo>
                      <a:pt x="11683" y="281"/>
                      <a:pt x="11135" y="2498"/>
                      <a:pt x="8961" y="2498"/>
                    </a:cubicBezTo>
                    <a:cubicBezTo>
                      <a:pt x="6786" y="2498"/>
                      <a:pt x="6226" y="281"/>
                      <a:pt x="6220" y="263"/>
                    </a:cubicBezTo>
                    <a:cubicBezTo>
                      <a:pt x="6214" y="244"/>
                      <a:pt x="6201" y="232"/>
                      <a:pt x="6183" y="232"/>
                    </a:cubicBezTo>
                    <a:lnTo>
                      <a:pt x="5848" y="232"/>
                    </a:lnTo>
                    <a:cubicBezTo>
                      <a:pt x="5830" y="232"/>
                      <a:pt x="5818" y="244"/>
                      <a:pt x="5812" y="263"/>
                    </a:cubicBezTo>
                    <a:cubicBezTo>
                      <a:pt x="5805" y="281"/>
                      <a:pt x="5239" y="2498"/>
                      <a:pt x="3064" y="2498"/>
                    </a:cubicBezTo>
                    <a:cubicBezTo>
                      <a:pt x="1383" y="2498"/>
                      <a:pt x="671" y="1164"/>
                      <a:pt x="433" y="555"/>
                    </a:cubicBezTo>
                    <a:cubicBezTo>
                      <a:pt x="531" y="506"/>
                      <a:pt x="592" y="409"/>
                      <a:pt x="592" y="299"/>
                    </a:cubicBezTo>
                    <a:cubicBezTo>
                      <a:pt x="592" y="135"/>
                      <a:pt x="458" y="1"/>
                      <a:pt x="2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3" name="Google Shape;923;p40">
                <a:extLst>
                  <a:ext uri="{FF2B5EF4-FFF2-40B4-BE49-F238E27FC236}">
                    <a16:creationId xmlns:a16="http://schemas.microsoft.com/office/drawing/2014/main" id="{B62DAC02-BF37-68EE-E630-BFAD8982E914}"/>
                  </a:ext>
                </a:extLst>
              </p:cNvPr>
              <p:cNvSpPr/>
              <p:nvPr/>
            </p:nvSpPr>
            <p:spPr>
              <a:xfrm rot="-531876">
                <a:off x="5459649" y="311882"/>
                <a:ext cx="2529248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25516" h="25516" extrusionOk="0">
                    <a:moveTo>
                      <a:pt x="12761" y="1"/>
                    </a:moveTo>
                    <a:cubicBezTo>
                      <a:pt x="5713" y="1"/>
                      <a:pt x="0" y="5708"/>
                      <a:pt x="0" y="12755"/>
                    </a:cubicBezTo>
                    <a:cubicBezTo>
                      <a:pt x="0" y="19803"/>
                      <a:pt x="5713" y="25516"/>
                      <a:pt x="12761" y="25516"/>
                    </a:cubicBezTo>
                    <a:cubicBezTo>
                      <a:pt x="19802" y="25516"/>
                      <a:pt x="25515" y="19803"/>
                      <a:pt x="25515" y="12755"/>
                    </a:cubicBezTo>
                    <a:cubicBezTo>
                      <a:pt x="25515" y="5708"/>
                      <a:pt x="19802" y="1"/>
                      <a:pt x="127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4" name="Google Shape;924;p40">
                <a:extLst>
                  <a:ext uri="{FF2B5EF4-FFF2-40B4-BE49-F238E27FC236}">
                    <a16:creationId xmlns:a16="http://schemas.microsoft.com/office/drawing/2014/main" id="{2CE04929-403F-4FA3-FAD1-6B046B0E8679}"/>
                  </a:ext>
                </a:extLst>
              </p:cNvPr>
              <p:cNvSpPr/>
              <p:nvPr/>
            </p:nvSpPr>
            <p:spPr>
              <a:xfrm rot="-531876">
                <a:off x="5695767" y="313147"/>
                <a:ext cx="2040765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20588" h="25516" extrusionOk="0">
                    <a:moveTo>
                      <a:pt x="10294" y="1"/>
                    </a:moveTo>
                    <a:cubicBezTo>
                      <a:pt x="4611" y="1"/>
                      <a:pt x="1" y="5708"/>
                      <a:pt x="1" y="12755"/>
                    </a:cubicBezTo>
                    <a:cubicBezTo>
                      <a:pt x="1" y="19803"/>
                      <a:pt x="4611" y="25516"/>
                      <a:pt x="10294" y="25516"/>
                    </a:cubicBezTo>
                    <a:cubicBezTo>
                      <a:pt x="15977" y="25516"/>
                      <a:pt x="20588" y="19803"/>
                      <a:pt x="20588" y="12755"/>
                    </a:cubicBezTo>
                    <a:cubicBezTo>
                      <a:pt x="20588" y="5708"/>
                      <a:pt x="15977" y="1"/>
                      <a:pt x="102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5" name="Google Shape;925;p40">
                <a:extLst>
                  <a:ext uri="{FF2B5EF4-FFF2-40B4-BE49-F238E27FC236}">
                    <a16:creationId xmlns:a16="http://schemas.microsoft.com/office/drawing/2014/main" id="{A315B5AC-B0EB-FC7F-080C-800245E65426}"/>
                  </a:ext>
                </a:extLst>
              </p:cNvPr>
              <p:cNvSpPr/>
              <p:nvPr/>
            </p:nvSpPr>
            <p:spPr>
              <a:xfrm rot="-531876">
                <a:off x="6006035" y="311882"/>
                <a:ext cx="1436406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14491" h="25516" extrusionOk="0">
                    <a:moveTo>
                      <a:pt x="7243" y="1"/>
                    </a:moveTo>
                    <a:cubicBezTo>
                      <a:pt x="3241" y="1"/>
                      <a:pt x="0" y="5708"/>
                      <a:pt x="0" y="12755"/>
                    </a:cubicBezTo>
                    <a:cubicBezTo>
                      <a:pt x="0" y="19803"/>
                      <a:pt x="3241" y="25516"/>
                      <a:pt x="7243" y="25516"/>
                    </a:cubicBezTo>
                    <a:cubicBezTo>
                      <a:pt x="11244" y="25516"/>
                      <a:pt x="14491" y="19803"/>
                      <a:pt x="14491" y="12755"/>
                    </a:cubicBezTo>
                    <a:cubicBezTo>
                      <a:pt x="14491" y="5708"/>
                      <a:pt x="11244" y="1"/>
                      <a:pt x="7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6" name="Google Shape;926;p40">
                <a:extLst>
                  <a:ext uri="{FF2B5EF4-FFF2-40B4-BE49-F238E27FC236}">
                    <a16:creationId xmlns:a16="http://schemas.microsoft.com/office/drawing/2014/main" id="{23281D8A-7C6E-87AB-3A61-67435CE07DC2}"/>
                  </a:ext>
                </a:extLst>
              </p:cNvPr>
              <p:cNvSpPr/>
              <p:nvPr/>
            </p:nvSpPr>
            <p:spPr>
              <a:xfrm rot="-531876">
                <a:off x="6336757" y="309785"/>
                <a:ext cx="801814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8089" h="25516" extrusionOk="0">
                    <a:moveTo>
                      <a:pt x="4045" y="1"/>
                    </a:moveTo>
                    <a:cubicBezTo>
                      <a:pt x="1809" y="1"/>
                      <a:pt x="0" y="5708"/>
                      <a:pt x="0" y="12755"/>
                    </a:cubicBezTo>
                    <a:cubicBezTo>
                      <a:pt x="0" y="19803"/>
                      <a:pt x="1809" y="25516"/>
                      <a:pt x="4045" y="25516"/>
                    </a:cubicBezTo>
                    <a:cubicBezTo>
                      <a:pt x="6280" y="25516"/>
                      <a:pt x="8089" y="19803"/>
                      <a:pt x="8089" y="12755"/>
                    </a:cubicBezTo>
                    <a:cubicBezTo>
                      <a:pt x="8089" y="5708"/>
                      <a:pt x="6280" y="1"/>
                      <a:pt x="4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7" name="Google Shape;927;p40">
                <a:extLst>
                  <a:ext uri="{FF2B5EF4-FFF2-40B4-BE49-F238E27FC236}">
                    <a16:creationId xmlns:a16="http://schemas.microsoft.com/office/drawing/2014/main" id="{6AC418AD-088D-37EF-521B-E356F0BEC7FE}"/>
                  </a:ext>
                </a:extLst>
              </p:cNvPr>
              <p:cNvSpPr/>
              <p:nvPr/>
            </p:nvSpPr>
            <p:spPr>
              <a:xfrm rot="-531876">
                <a:off x="6608495" y="310194"/>
                <a:ext cx="253064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25516" extrusionOk="0">
                    <a:moveTo>
                      <a:pt x="1273" y="1"/>
                    </a:moveTo>
                    <a:cubicBezTo>
                      <a:pt x="573" y="1"/>
                      <a:pt x="0" y="5708"/>
                      <a:pt x="0" y="12755"/>
                    </a:cubicBezTo>
                    <a:cubicBezTo>
                      <a:pt x="0" y="19803"/>
                      <a:pt x="573" y="25516"/>
                      <a:pt x="1273" y="25516"/>
                    </a:cubicBezTo>
                    <a:cubicBezTo>
                      <a:pt x="1980" y="25516"/>
                      <a:pt x="2552" y="19803"/>
                      <a:pt x="2552" y="12755"/>
                    </a:cubicBezTo>
                    <a:cubicBezTo>
                      <a:pt x="2552" y="5708"/>
                      <a:pt x="1980" y="1"/>
                      <a:pt x="12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</p:grpSp>
        <p:sp>
          <p:nvSpPr>
            <p:cNvPr id="102" name="Google Shape;928;p40">
              <a:extLst>
                <a:ext uri="{FF2B5EF4-FFF2-40B4-BE49-F238E27FC236}">
                  <a16:creationId xmlns:a16="http://schemas.microsoft.com/office/drawing/2014/main" id="{CE697370-A493-7215-1B33-7E159AB64321}"/>
                </a:ext>
              </a:extLst>
            </p:cNvPr>
            <p:cNvSpPr/>
            <p:nvPr/>
          </p:nvSpPr>
          <p:spPr>
            <a:xfrm>
              <a:off x="8083074" y="586739"/>
              <a:ext cx="478724" cy="506854"/>
            </a:xfrm>
            <a:custGeom>
              <a:avLst/>
              <a:gdLst/>
              <a:ahLst/>
              <a:cxnLst/>
              <a:rect l="l" t="t" r="r" b="b"/>
              <a:pathLst>
                <a:path w="4874" h="5160" extrusionOk="0">
                  <a:moveTo>
                    <a:pt x="2437" y="1"/>
                  </a:moveTo>
                  <a:lnTo>
                    <a:pt x="1895" y="1536"/>
                  </a:lnTo>
                  <a:lnTo>
                    <a:pt x="537" y="1030"/>
                  </a:lnTo>
                  <a:lnTo>
                    <a:pt x="1609" y="1981"/>
                  </a:lnTo>
                  <a:lnTo>
                    <a:pt x="1" y="2395"/>
                  </a:lnTo>
                  <a:lnTo>
                    <a:pt x="1542" y="2791"/>
                  </a:lnTo>
                  <a:lnTo>
                    <a:pt x="640" y="4185"/>
                  </a:lnTo>
                  <a:lnTo>
                    <a:pt x="1932" y="3327"/>
                  </a:lnTo>
                  <a:lnTo>
                    <a:pt x="2437" y="5160"/>
                  </a:lnTo>
                  <a:lnTo>
                    <a:pt x="2937" y="3327"/>
                  </a:lnTo>
                  <a:lnTo>
                    <a:pt x="4228" y="4185"/>
                  </a:lnTo>
                  <a:lnTo>
                    <a:pt x="3332" y="2791"/>
                  </a:lnTo>
                  <a:lnTo>
                    <a:pt x="4873" y="2395"/>
                  </a:lnTo>
                  <a:lnTo>
                    <a:pt x="3259" y="1981"/>
                  </a:lnTo>
                  <a:lnTo>
                    <a:pt x="4331" y="1030"/>
                  </a:lnTo>
                  <a:lnTo>
                    <a:pt x="4331" y="1030"/>
                  </a:lnTo>
                  <a:lnTo>
                    <a:pt x="2973" y="1536"/>
                  </a:lnTo>
                  <a:lnTo>
                    <a:pt x="2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3" name="Google Shape;929;p40">
              <a:extLst>
                <a:ext uri="{FF2B5EF4-FFF2-40B4-BE49-F238E27FC236}">
                  <a16:creationId xmlns:a16="http://schemas.microsoft.com/office/drawing/2014/main" id="{7110F081-1D1F-5D2D-A689-13BE14E5C660}"/>
                </a:ext>
              </a:extLst>
            </p:cNvPr>
            <p:cNvSpPr/>
            <p:nvPr/>
          </p:nvSpPr>
          <p:spPr>
            <a:xfrm>
              <a:off x="5279875" y="2495305"/>
              <a:ext cx="163018" cy="172826"/>
            </a:xfrm>
            <a:custGeom>
              <a:avLst/>
              <a:gdLst/>
              <a:ahLst/>
              <a:cxnLst/>
              <a:rect l="l" t="t" r="r" b="b"/>
              <a:pathLst>
                <a:path w="2925" h="3101" extrusionOk="0">
                  <a:moveTo>
                    <a:pt x="1462" y="1"/>
                  </a:moveTo>
                  <a:lnTo>
                    <a:pt x="1140" y="920"/>
                  </a:lnTo>
                  <a:lnTo>
                    <a:pt x="323" y="622"/>
                  </a:lnTo>
                  <a:lnTo>
                    <a:pt x="323" y="622"/>
                  </a:lnTo>
                  <a:lnTo>
                    <a:pt x="963" y="1188"/>
                  </a:lnTo>
                  <a:lnTo>
                    <a:pt x="1" y="1438"/>
                  </a:lnTo>
                  <a:lnTo>
                    <a:pt x="920" y="1676"/>
                  </a:lnTo>
                  <a:lnTo>
                    <a:pt x="384" y="2510"/>
                  </a:lnTo>
                  <a:lnTo>
                    <a:pt x="384" y="2510"/>
                  </a:lnTo>
                  <a:lnTo>
                    <a:pt x="1158" y="1998"/>
                  </a:lnTo>
                  <a:lnTo>
                    <a:pt x="1462" y="3101"/>
                  </a:lnTo>
                  <a:lnTo>
                    <a:pt x="1761" y="1998"/>
                  </a:lnTo>
                  <a:lnTo>
                    <a:pt x="2534" y="2510"/>
                  </a:lnTo>
                  <a:lnTo>
                    <a:pt x="2534" y="2510"/>
                  </a:lnTo>
                  <a:lnTo>
                    <a:pt x="1998" y="1676"/>
                  </a:lnTo>
                  <a:lnTo>
                    <a:pt x="2924" y="1438"/>
                  </a:lnTo>
                  <a:lnTo>
                    <a:pt x="1956" y="1188"/>
                  </a:lnTo>
                  <a:lnTo>
                    <a:pt x="2601" y="622"/>
                  </a:lnTo>
                  <a:lnTo>
                    <a:pt x="2601" y="622"/>
                  </a:lnTo>
                  <a:lnTo>
                    <a:pt x="1785" y="920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4" name="Google Shape;930;p40">
              <a:extLst>
                <a:ext uri="{FF2B5EF4-FFF2-40B4-BE49-F238E27FC236}">
                  <a16:creationId xmlns:a16="http://schemas.microsoft.com/office/drawing/2014/main" id="{F89C329F-0294-3B00-5FEE-37A6BB7890A1}"/>
                </a:ext>
              </a:extLst>
            </p:cNvPr>
            <p:cNvSpPr/>
            <p:nvPr/>
          </p:nvSpPr>
          <p:spPr>
            <a:xfrm>
              <a:off x="8606810" y="385812"/>
              <a:ext cx="287293" cy="304014"/>
            </a:xfrm>
            <a:custGeom>
              <a:avLst/>
              <a:gdLst/>
              <a:ahLst/>
              <a:cxnLst/>
              <a:rect l="l" t="t" r="r" b="b"/>
              <a:pathLst>
                <a:path w="2925" h="3095" extrusionOk="0">
                  <a:moveTo>
                    <a:pt x="2534" y="2510"/>
                  </a:moveTo>
                  <a:lnTo>
                    <a:pt x="2534" y="2510"/>
                  </a:lnTo>
                  <a:lnTo>
                    <a:pt x="2534" y="2510"/>
                  </a:lnTo>
                  <a:close/>
                  <a:moveTo>
                    <a:pt x="1462" y="1"/>
                  </a:moveTo>
                  <a:lnTo>
                    <a:pt x="1140" y="920"/>
                  </a:lnTo>
                  <a:lnTo>
                    <a:pt x="323" y="616"/>
                  </a:lnTo>
                  <a:lnTo>
                    <a:pt x="323" y="616"/>
                  </a:lnTo>
                  <a:lnTo>
                    <a:pt x="969" y="1182"/>
                  </a:lnTo>
                  <a:lnTo>
                    <a:pt x="1" y="1432"/>
                  </a:lnTo>
                  <a:lnTo>
                    <a:pt x="926" y="1669"/>
                  </a:lnTo>
                  <a:lnTo>
                    <a:pt x="384" y="2510"/>
                  </a:lnTo>
                  <a:lnTo>
                    <a:pt x="1158" y="1992"/>
                  </a:lnTo>
                  <a:lnTo>
                    <a:pt x="1462" y="3095"/>
                  </a:lnTo>
                  <a:lnTo>
                    <a:pt x="1761" y="1992"/>
                  </a:lnTo>
                  <a:lnTo>
                    <a:pt x="2534" y="2510"/>
                  </a:lnTo>
                  <a:lnTo>
                    <a:pt x="1998" y="1669"/>
                  </a:lnTo>
                  <a:lnTo>
                    <a:pt x="2924" y="1432"/>
                  </a:lnTo>
                  <a:lnTo>
                    <a:pt x="1956" y="1182"/>
                  </a:lnTo>
                  <a:lnTo>
                    <a:pt x="2601" y="616"/>
                  </a:lnTo>
                  <a:lnTo>
                    <a:pt x="2601" y="616"/>
                  </a:lnTo>
                  <a:lnTo>
                    <a:pt x="1785" y="920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5" name="Google Shape;931;p40">
              <a:extLst>
                <a:ext uri="{FF2B5EF4-FFF2-40B4-BE49-F238E27FC236}">
                  <a16:creationId xmlns:a16="http://schemas.microsoft.com/office/drawing/2014/main" id="{199E4339-E706-A5D3-C712-F6104AF57B33}"/>
                </a:ext>
              </a:extLst>
            </p:cNvPr>
            <p:cNvSpPr/>
            <p:nvPr/>
          </p:nvSpPr>
          <p:spPr>
            <a:xfrm>
              <a:off x="7743819" y="208284"/>
              <a:ext cx="339252" cy="331223"/>
            </a:xfrm>
            <a:custGeom>
              <a:avLst/>
              <a:gdLst/>
              <a:ahLst/>
              <a:cxnLst/>
              <a:rect l="l" t="t" r="r" b="b"/>
              <a:pathLst>
                <a:path w="3454" h="3372" extrusionOk="0">
                  <a:moveTo>
                    <a:pt x="1616" y="1"/>
                  </a:moveTo>
                  <a:cubicBezTo>
                    <a:pt x="1549" y="1"/>
                    <a:pt x="1487" y="44"/>
                    <a:pt x="1493" y="131"/>
                  </a:cubicBezTo>
                  <a:cubicBezTo>
                    <a:pt x="1523" y="557"/>
                    <a:pt x="1554" y="990"/>
                    <a:pt x="1584" y="1422"/>
                  </a:cubicBezTo>
                  <a:lnTo>
                    <a:pt x="1042" y="966"/>
                  </a:lnTo>
                  <a:cubicBezTo>
                    <a:pt x="1015" y="942"/>
                    <a:pt x="985" y="932"/>
                    <a:pt x="956" y="932"/>
                  </a:cubicBezTo>
                  <a:cubicBezTo>
                    <a:pt x="848" y="932"/>
                    <a:pt x="754" y="1068"/>
                    <a:pt x="859" y="1154"/>
                  </a:cubicBezTo>
                  <a:lnTo>
                    <a:pt x="1359" y="1581"/>
                  </a:lnTo>
                  <a:cubicBezTo>
                    <a:pt x="963" y="1605"/>
                    <a:pt x="567" y="1629"/>
                    <a:pt x="171" y="1654"/>
                  </a:cubicBezTo>
                  <a:cubicBezTo>
                    <a:pt x="2" y="1660"/>
                    <a:pt x="0" y="1922"/>
                    <a:pt x="165" y="1922"/>
                  </a:cubicBezTo>
                  <a:cubicBezTo>
                    <a:pt x="167" y="1922"/>
                    <a:pt x="169" y="1922"/>
                    <a:pt x="171" y="1922"/>
                  </a:cubicBezTo>
                  <a:cubicBezTo>
                    <a:pt x="622" y="1891"/>
                    <a:pt x="1072" y="1867"/>
                    <a:pt x="1523" y="1837"/>
                  </a:cubicBezTo>
                  <a:lnTo>
                    <a:pt x="1523" y="1837"/>
                  </a:lnTo>
                  <a:cubicBezTo>
                    <a:pt x="1353" y="2007"/>
                    <a:pt x="1182" y="2172"/>
                    <a:pt x="1018" y="2342"/>
                  </a:cubicBezTo>
                  <a:cubicBezTo>
                    <a:pt x="923" y="2436"/>
                    <a:pt x="1015" y="2570"/>
                    <a:pt x="1117" y="2570"/>
                  </a:cubicBezTo>
                  <a:cubicBezTo>
                    <a:pt x="1147" y="2570"/>
                    <a:pt x="1179" y="2559"/>
                    <a:pt x="1206" y="2531"/>
                  </a:cubicBezTo>
                  <a:cubicBezTo>
                    <a:pt x="1346" y="2391"/>
                    <a:pt x="1487" y="2251"/>
                    <a:pt x="1627" y="2111"/>
                  </a:cubicBezTo>
                  <a:cubicBezTo>
                    <a:pt x="1651" y="2488"/>
                    <a:pt x="1675" y="2866"/>
                    <a:pt x="1694" y="3244"/>
                  </a:cubicBezTo>
                  <a:cubicBezTo>
                    <a:pt x="1700" y="3329"/>
                    <a:pt x="1768" y="3371"/>
                    <a:pt x="1834" y="3371"/>
                  </a:cubicBezTo>
                  <a:cubicBezTo>
                    <a:pt x="1901" y="3371"/>
                    <a:pt x="1965" y="3329"/>
                    <a:pt x="1962" y="3244"/>
                  </a:cubicBezTo>
                  <a:cubicBezTo>
                    <a:pt x="1937" y="2835"/>
                    <a:pt x="1913" y="2433"/>
                    <a:pt x="1889" y="2025"/>
                  </a:cubicBezTo>
                  <a:lnTo>
                    <a:pt x="1889" y="2025"/>
                  </a:lnTo>
                  <a:cubicBezTo>
                    <a:pt x="2059" y="2172"/>
                    <a:pt x="2236" y="2318"/>
                    <a:pt x="2406" y="2464"/>
                  </a:cubicBezTo>
                  <a:cubicBezTo>
                    <a:pt x="2433" y="2487"/>
                    <a:pt x="2463" y="2497"/>
                    <a:pt x="2492" y="2497"/>
                  </a:cubicBezTo>
                  <a:cubicBezTo>
                    <a:pt x="2600" y="2497"/>
                    <a:pt x="2696" y="2361"/>
                    <a:pt x="2595" y="2275"/>
                  </a:cubicBezTo>
                  <a:cubicBezTo>
                    <a:pt x="2406" y="2117"/>
                    <a:pt x="2224" y="1958"/>
                    <a:pt x="2035" y="1806"/>
                  </a:cubicBezTo>
                  <a:cubicBezTo>
                    <a:pt x="2449" y="1776"/>
                    <a:pt x="2869" y="1745"/>
                    <a:pt x="3283" y="1715"/>
                  </a:cubicBezTo>
                  <a:cubicBezTo>
                    <a:pt x="3450" y="1703"/>
                    <a:pt x="3454" y="1452"/>
                    <a:pt x="3295" y="1452"/>
                  </a:cubicBezTo>
                  <a:cubicBezTo>
                    <a:pt x="3291" y="1452"/>
                    <a:pt x="3287" y="1453"/>
                    <a:pt x="3283" y="1453"/>
                  </a:cubicBezTo>
                  <a:cubicBezTo>
                    <a:pt x="2924" y="1477"/>
                    <a:pt x="2571" y="1502"/>
                    <a:pt x="2211" y="1526"/>
                  </a:cubicBezTo>
                  <a:lnTo>
                    <a:pt x="2552" y="1191"/>
                  </a:lnTo>
                  <a:cubicBezTo>
                    <a:pt x="2642" y="1097"/>
                    <a:pt x="2553" y="963"/>
                    <a:pt x="2452" y="963"/>
                  </a:cubicBezTo>
                  <a:cubicBezTo>
                    <a:pt x="2422" y="963"/>
                    <a:pt x="2391" y="974"/>
                    <a:pt x="2364" y="1002"/>
                  </a:cubicBezTo>
                  <a:cubicBezTo>
                    <a:pt x="2193" y="1167"/>
                    <a:pt x="2023" y="1337"/>
                    <a:pt x="1852" y="1508"/>
                  </a:cubicBezTo>
                  <a:cubicBezTo>
                    <a:pt x="1822" y="1045"/>
                    <a:pt x="1791" y="588"/>
                    <a:pt x="1761" y="131"/>
                  </a:cubicBezTo>
                  <a:cubicBezTo>
                    <a:pt x="1754" y="45"/>
                    <a:pt x="1683" y="1"/>
                    <a:pt x="1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6" name="Google Shape;932;p40">
              <a:extLst>
                <a:ext uri="{FF2B5EF4-FFF2-40B4-BE49-F238E27FC236}">
                  <a16:creationId xmlns:a16="http://schemas.microsoft.com/office/drawing/2014/main" id="{D9075130-8AEF-944F-BA4D-3BA6A496BDA8}"/>
                </a:ext>
              </a:extLst>
            </p:cNvPr>
            <p:cNvSpPr/>
            <p:nvPr/>
          </p:nvSpPr>
          <p:spPr>
            <a:xfrm>
              <a:off x="4721007" y="2758462"/>
              <a:ext cx="219620" cy="214234"/>
            </a:xfrm>
            <a:custGeom>
              <a:avLst/>
              <a:gdLst/>
              <a:ahLst/>
              <a:cxnLst/>
              <a:rect l="l" t="t" r="r" b="b"/>
              <a:pathLst>
                <a:path w="2236" h="2181" extrusionOk="0">
                  <a:moveTo>
                    <a:pt x="1045" y="0"/>
                  </a:moveTo>
                  <a:cubicBezTo>
                    <a:pt x="1003" y="0"/>
                    <a:pt x="963" y="28"/>
                    <a:pt x="969" y="82"/>
                  </a:cubicBezTo>
                  <a:cubicBezTo>
                    <a:pt x="987" y="363"/>
                    <a:pt x="1006" y="643"/>
                    <a:pt x="1024" y="923"/>
                  </a:cubicBezTo>
                  <a:lnTo>
                    <a:pt x="677" y="631"/>
                  </a:lnTo>
                  <a:cubicBezTo>
                    <a:pt x="658" y="615"/>
                    <a:pt x="638" y="608"/>
                    <a:pt x="618" y="608"/>
                  </a:cubicBezTo>
                  <a:cubicBezTo>
                    <a:pt x="548" y="608"/>
                    <a:pt x="488" y="694"/>
                    <a:pt x="555" y="746"/>
                  </a:cubicBezTo>
                  <a:cubicBezTo>
                    <a:pt x="665" y="844"/>
                    <a:pt x="774" y="935"/>
                    <a:pt x="884" y="1026"/>
                  </a:cubicBezTo>
                  <a:cubicBezTo>
                    <a:pt x="622" y="1039"/>
                    <a:pt x="366" y="1057"/>
                    <a:pt x="110" y="1069"/>
                  </a:cubicBezTo>
                  <a:cubicBezTo>
                    <a:pt x="3" y="1075"/>
                    <a:pt x="1" y="1240"/>
                    <a:pt x="105" y="1240"/>
                  </a:cubicBezTo>
                  <a:cubicBezTo>
                    <a:pt x="106" y="1240"/>
                    <a:pt x="108" y="1240"/>
                    <a:pt x="110" y="1240"/>
                  </a:cubicBezTo>
                  <a:cubicBezTo>
                    <a:pt x="403" y="1227"/>
                    <a:pt x="695" y="1209"/>
                    <a:pt x="987" y="1191"/>
                  </a:cubicBezTo>
                  <a:lnTo>
                    <a:pt x="987" y="1191"/>
                  </a:lnTo>
                  <a:cubicBezTo>
                    <a:pt x="878" y="1301"/>
                    <a:pt x="768" y="1404"/>
                    <a:pt x="658" y="1514"/>
                  </a:cubicBezTo>
                  <a:cubicBezTo>
                    <a:pt x="597" y="1575"/>
                    <a:pt x="656" y="1661"/>
                    <a:pt x="722" y="1661"/>
                  </a:cubicBezTo>
                  <a:cubicBezTo>
                    <a:pt x="742" y="1661"/>
                    <a:pt x="762" y="1654"/>
                    <a:pt x="780" y="1636"/>
                  </a:cubicBezTo>
                  <a:cubicBezTo>
                    <a:pt x="872" y="1544"/>
                    <a:pt x="963" y="1453"/>
                    <a:pt x="1054" y="1368"/>
                  </a:cubicBezTo>
                  <a:cubicBezTo>
                    <a:pt x="1067" y="1611"/>
                    <a:pt x="1085" y="1855"/>
                    <a:pt x="1097" y="2098"/>
                  </a:cubicBezTo>
                  <a:cubicBezTo>
                    <a:pt x="1100" y="2153"/>
                    <a:pt x="1144" y="2181"/>
                    <a:pt x="1187" y="2181"/>
                  </a:cubicBezTo>
                  <a:cubicBezTo>
                    <a:pt x="1230" y="2181"/>
                    <a:pt x="1271" y="2153"/>
                    <a:pt x="1268" y="2098"/>
                  </a:cubicBezTo>
                  <a:cubicBezTo>
                    <a:pt x="1255" y="1837"/>
                    <a:pt x="1237" y="1575"/>
                    <a:pt x="1219" y="1313"/>
                  </a:cubicBezTo>
                  <a:lnTo>
                    <a:pt x="1219" y="1313"/>
                  </a:lnTo>
                  <a:lnTo>
                    <a:pt x="1554" y="1593"/>
                  </a:lnTo>
                  <a:cubicBezTo>
                    <a:pt x="1572" y="1609"/>
                    <a:pt x="1593" y="1615"/>
                    <a:pt x="1612" y="1615"/>
                  </a:cubicBezTo>
                  <a:cubicBezTo>
                    <a:pt x="1682" y="1615"/>
                    <a:pt x="1742" y="1528"/>
                    <a:pt x="1676" y="1471"/>
                  </a:cubicBezTo>
                  <a:cubicBezTo>
                    <a:pt x="1560" y="1374"/>
                    <a:pt x="1438" y="1270"/>
                    <a:pt x="1316" y="1167"/>
                  </a:cubicBezTo>
                  <a:cubicBezTo>
                    <a:pt x="1584" y="1148"/>
                    <a:pt x="1852" y="1130"/>
                    <a:pt x="2126" y="1112"/>
                  </a:cubicBezTo>
                  <a:cubicBezTo>
                    <a:pt x="2234" y="1106"/>
                    <a:pt x="2236" y="941"/>
                    <a:pt x="2132" y="941"/>
                  </a:cubicBezTo>
                  <a:cubicBezTo>
                    <a:pt x="2130" y="941"/>
                    <a:pt x="2128" y="941"/>
                    <a:pt x="2126" y="941"/>
                  </a:cubicBezTo>
                  <a:cubicBezTo>
                    <a:pt x="1895" y="959"/>
                    <a:pt x="1663" y="972"/>
                    <a:pt x="1432" y="990"/>
                  </a:cubicBezTo>
                  <a:lnTo>
                    <a:pt x="1651" y="771"/>
                  </a:lnTo>
                  <a:cubicBezTo>
                    <a:pt x="1712" y="710"/>
                    <a:pt x="1654" y="623"/>
                    <a:pt x="1588" y="623"/>
                  </a:cubicBezTo>
                  <a:cubicBezTo>
                    <a:pt x="1568" y="623"/>
                    <a:pt x="1548" y="631"/>
                    <a:pt x="1529" y="649"/>
                  </a:cubicBezTo>
                  <a:cubicBezTo>
                    <a:pt x="1420" y="758"/>
                    <a:pt x="1310" y="868"/>
                    <a:pt x="1201" y="978"/>
                  </a:cubicBezTo>
                  <a:cubicBezTo>
                    <a:pt x="1182" y="679"/>
                    <a:pt x="1158" y="381"/>
                    <a:pt x="1140" y="82"/>
                  </a:cubicBezTo>
                  <a:cubicBezTo>
                    <a:pt x="1134" y="28"/>
                    <a:pt x="1088" y="0"/>
                    <a:pt x="1045" y="0"/>
                  </a:cubicBezTo>
                  <a:close/>
                </a:path>
              </a:pathLst>
            </a:custGeom>
            <a:solidFill>
              <a:srgbClr val="F5C0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7" name="Google Shape;933;p40">
              <a:extLst>
                <a:ext uri="{FF2B5EF4-FFF2-40B4-BE49-F238E27FC236}">
                  <a16:creationId xmlns:a16="http://schemas.microsoft.com/office/drawing/2014/main" id="{38B5A0F7-0E88-D95D-D389-3E1C1A6BEF6B}"/>
                </a:ext>
              </a:extLst>
            </p:cNvPr>
            <p:cNvSpPr/>
            <p:nvPr/>
          </p:nvSpPr>
          <p:spPr>
            <a:xfrm>
              <a:off x="8190297" y="1540691"/>
              <a:ext cx="354280" cy="366880"/>
            </a:xfrm>
            <a:custGeom>
              <a:avLst/>
              <a:gdLst/>
              <a:ahLst/>
              <a:cxnLst/>
              <a:rect l="l" t="t" r="r" b="b"/>
              <a:pathLst>
                <a:path w="3607" h="3735" extrusionOk="0">
                  <a:moveTo>
                    <a:pt x="1962" y="553"/>
                  </a:moveTo>
                  <a:cubicBezTo>
                    <a:pt x="1981" y="839"/>
                    <a:pt x="2005" y="1119"/>
                    <a:pt x="2029" y="1405"/>
                  </a:cubicBezTo>
                  <a:cubicBezTo>
                    <a:pt x="1859" y="1363"/>
                    <a:pt x="1682" y="1314"/>
                    <a:pt x="1512" y="1265"/>
                  </a:cubicBezTo>
                  <a:cubicBezTo>
                    <a:pt x="1664" y="1028"/>
                    <a:pt x="1816" y="790"/>
                    <a:pt x="1962" y="553"/>
                  </a:cubicBezTo>
                  <a:close/>
                  <a:moveTo>
                    <a:pt x="683" y="1271"/>
                  </a:moveTo>
                  <a:cubicBezTo>
                    <a:pt x="823" y="1320"/>
                    <a:pt x="963" y="1375"/>
                    <a:pt x="1110" y="1417"/>
                  </a:cubicBezTo>
                  <a:cubicBezTo>
                    <a:pt x="1067" y="1484"/>
                    <a:pt x="1030" y="1545"/>
                    <a:pt x="988" y="1612"/>
                  </a:cubicBezTo>
                  <a:cubicBezTo>
                    <a:pt x="884" y="1497"/>
                    <a:pt x="787" y="1381"/>
                    <a:pt x="683" y="1271"/>
                  </a:cubicBezTo>
                  <a:close/>
                  <a:moveTo>
                    <a:pt x="2328" y="1746"/>
                  </a:moveTo>
                  <a:cubicBezTo>
                    <a:pt x="2523" y="1795"/>
                    <a:pt x="2718" y="1832"/>
                    <a:pt x="2912" y="1874"/>
                  </a:cubicBezTo>
                  <a:cubicBezTo>
                    <a:pt x="2730" y="1935"/>
                    <a:pt x="2547" y="1990"/>
                    <a:pt x="2358" y="2051"/>
                  </a:cubicBezTo>
                  <a:cubicBezTo>
                    <a:pt x="2352" y="1947"/>
                    <a:pt x="2340" y="1850"/>
                    <a:pt x="2328" y="1746"/>
                  </a:cubicBezTo>
                  <a:close/>
                  <a:moveTo>
                    <a:pt x="1371" y="1503"/>
                  </a:moveTo>
                  <a:cubicBezTo>
                    <a:pt x="1597" y="1570"/>
                    <a:pt x="1822" y="1625"/>
                    <a:pt x="2054" y="1685"/>
                  </a:cubicBezTo>
                  <a:cubicBezTo>
                    <a:pt x="2072" y="1832"/>
                    <a:pt x="2084" y="1984"/>
                    <a:pt x="2102" y="2130"/>
                  </a:cubicBezTo>
                  <a:cubicBezTo>
                    <a:pt x="1926" y="2191"/>
                    <a:pt x="1755" y="2246"/>
                    <a:pt x="1579" y="2301"/>
                  </a:cubicBezTo>
                  <a:cubicBezTo>
                    <a:pt x="1445" y="2136"/>
                    <a:pt x="1311" y="1978"/>
                    <a:pt x="1170" y="1819"/>
                  </a:cubicBezTo>
                  <a:cubicBezTo>
                    <a:pt x="1237" y="1716"/>
                    <a:pt x="1304" y="1606"/>
                    <a:pt x="1371" y="1503"/>
                  </a:cubicBezTo>
                  <a:close/>
                  <a:moveTo>
                    <a:pt x="1024" y="2057"/>
                  </a:moveTo>
                  <a:cubicBezTo>
                    <a:pt x="1122" y="2167"/>
                    <a:pt x="1213" y="2276"/>
                    <a:pt x="1304" y="2386"/>
                  </a:cubicBezTo>
                  <a:cubicBezTo>
                    <a:pt x="1110" y="2447"/>
                    <a:pt x="915" y="2514"/>
                    <a:pt x="714" y="2575"/>
                  </a:cubicBezTo>
                  <a:cubicBezTo>
                    <a:pt x="817" y="2404"/>
                    <a:pt x="921" y="2228"/>
                    <a:pt x="1024" y="2057"/>
                  </a:cubicBezTo>
                  <a:close/>
                  <a:moveTo>
                    <a:pt x="2139" y="2398"/>
                  </a:moveTo>
                  <a:cubicBezTo>
                    <a:pt x="2163" y="2636"/>
                    <a:pt x="2200" y="2873"/>
                    <a:pt x="2236" y="3105"/>
                  </a:cubicBezTo>
                  <a:cubicBezTo>
                    <a:pt x="2078" y="2910"/>
                    <a:pt x="1920" y="2715"/>
                    <a:pt x="1761" y="2520"/>
                  </a:cubicBezTo>
                  <a:cubicBezTo>
                    <a:pt x="1883" y="2477"/>
                    <a:pt x="2011" y="2441"/>
                    <a:pt x="2139" y="2398"/>
                  </a:cubicBezTo>
                  <a:close/>
                  <a:moveTo>
                    <a:pt x="2062" y="0"/>
                  </a:moveTo>
                  <a:cubicBezTo>
                    <a:pt x="2026" y="0"/>
                    <a:pt x="1989" y="17"/>
                    <a:pt x="1962" y="59"/>
                  </a:cubicBezTo>
                  <a:cubicBezTo>
                    <a:pt x="1725" y="431"/>
                    <a:pt x="1487" y="808"/>
                    <a:pt x="1250" y="1186"/>
                  </a:cubicBezTo>
                  <a:cubicBezTo>
                    <a:pt x="902" y="1076"/>
                    <a:pt x="555" y="942"/>
                    <a:pt x="220" y="790"/>
                  </a:cubicBezTo>
                  <a:cubicBezTo>
                    <a:pt x="203" y="781"/>
                    <a:pt x="186" y="778"/>
                    <a:pt x="170" y="778"/>
                  </a:cubicBezTo>
                  <a:cubicBezTo>
                    <a:pt x="71" y="778"/>
                    <a:pt x="1" y="920"/>
                    <a:pt x="74" y="1003"/>
                  </a:cubicBezTo>
                  <a:cubicBezTo>
                    <a:pt x="336" y="1277"/>
                    <a:pt x="592" y="1564"/>
                    <a:pt x="842" y="1850"/>
                  </a:cubicBezTo>
                  <a:cubicBezTo>
                    <a:pt x="641" y="2179"/>
                    <a:pt x="446" y="2508"/>
                    <a:pt x="245" y="2843"/>
                  </a:cubicBezTo>
                  <a:cubicBezTo>
                    <a:pt x="184" y="2946"/>
                    <a:pt x="276" y="3052"/>
                    <a:pt x="367" y="3052"/>
                  </a:cubicBezTo>
                  <a:cubicBezTo>
                    <a:pt x="405" y="3052"/>
                    <a:pt x="443" y="3034"/>
                    <a:pt x="470" y="2989"/>
                  </a:cubicBezTo>
                  <a:cubicBezTo>
                    <a:pt x="482" y="2965"/>
                    <a:pt x="500" y="2940"/>
                    <a:pt x="513" y="2916"/>
                  </a:cubicBezTo>
                  <a:cubicBezTo>
                    <a:pt x="835" y="2812"/>
                    <a:pt x="1164" y="2709"/>
                    <a:pt x="1487" y="2605"/>
                  </a:cubicBezTo>
                  <a:cubicBezTo>
                    <a:pt x="1780" y="2958"/>
                    <a:pt x="2072" y="3318"/>
                    <a:pt x="2352" y="3689"/>
                  </a:cubicBezTo>
                  <a:cubicBezTo>
                    <a:pt x="2376" y="3721"/>
                    <a:pt x="2408" y="3734"/>
                    <a:pt x="2441" y="3734"/>
                  </a:cubicBezTo>
                  <a:cubicBezTo>
                    <a:pt x="2517" y="3734"/>
                    <a:pt x="2596" y="3663"/>
                    <a:pt x="2584" y="3574"/>
                  </a:cubicBezTo>
                  <a:cubicBezTo>
                    <a:pt x="2510" y="3159"/>
                    <a:pt x="2443" y="2739"/>
                    <a:pt x="2395" y="2319"/>
                  </a:cubicBezTo>
                  <a:cubicBezTo>
                    <a:pt x="2748" y="2203"/>
                    <a:pt x="3107" y="2094"/>
                    <a:pt x="3461" y="1978"/>
                  </a:cubicBezTo>
                  <a:cubicBezTo>
                    <a:pt x="3607" y="1929"/>
                    <a:pt x="3601" y="1746"/>
                    <a:pt x="3448" y="1716"/>
                  </a:cubicBezTo>
                  <a:cubicBezTo>
                    <a:pt x="3065" y="1637"/>
                    <a:pt x="2681" y="1558"/>
                    <a:pt x="2297" y="1472"/>
                  </a:cubicBezTo>
                  <a:cubicBezTo>
                    <a:pt x="2261" y="1028"/>
                    <a:pt x="2224" y="589"/>
                    <a:pt x="2206" y="144"/>
                  </a:cubicBezTo>
                  <a:cubicBezTo>
                    <a:pt x="2202" y="64"/>
                    <a:pt x="2132" y="0"/>
                    <a:pt x="20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8" name="Google Shape;934;p40">
              <a:extLst>
                <a:ext uri="{FF2B5EF4-FFF2-40B4-BE49-F238E27FC236}">
                  <a16:creationId xmlns:a16="http://schemas.microsoft.com/office/drawing/2014/main" id="{22EEBEE9-3C3D-B1B0-F6D5-77B86144F579}"/>
                </a:ext>
              </a:extLst>
            </p:cNvPr>
            <p:cNvSpPr/>
            <p:nvPr/>
          </p:nvSpPr>
          <p:spPr>
            <a:xfrm>
              <a:off x="8640641" y="1259097"/>
              <a:ext cx="219620" cy="214332"/>
            </a:xfrm>
            <a:custGeom>
              <a:avLst/>
              <a:gdLst/>
              <a:ahLst/>
              <a:cxnLst/>
              <a:rect l="l" t="t" r="r" b="b"/>
              <a:pathLst>
                <a:path w="2236" h="2182" extrusionOk="0">
                  <a:moveTo>
                    <a:pt x="1050" y="1"/>
                  </a:moveTo>
                  <a:cubicBezTo>
                    <a:pt x="1007" y="1"/>
                    <a:pt x="966" y="28"/>
                    <a:pt x="969" y="83"/>
                  </a:cubicBezTo>
                  <a:cubicBezTo>
                    <a:pt x="987" y="363"/>
                    <a:pt x="1005" y="643"/>
                    <a:pt x="1024" y="924"/>
                  </a:cubicBezTo>
                  <a:lnTo>
                    <a:pt x="676" y="631"/>
                  </a:lnTo>
                  <a:cubicBezTo>
                    <a:pt x="659" y="615"/>
                    <a:pt x="640" y="609"/>
                    <a:pt x="620" y="609"/>
                  </a:cubicBezTo>
                  <a:cubicBezTo>
                    <a:pt x="552" y="609"/>
                    <a:pt x="488" y="695"/>
                    <a:pt x="555" y="747"/>
                  </a:cubicBezTo>
                  <a:cubicBezTo>
                    <a:pt x="664" y="844"/>
                    <a:pt x="774" y="936"/>
                    <a:pt x="884" y="1027"/>
                  </a:cubicBezTo>
                  <a:cubicBezTo>
                    <a:pt x="628" y="1039"/>
                    <a:pt x="372" y="1058"/>
                    <a:pt x="110" y="1070"/>
                  </a:cubicBezTo>
                  <a:cubicBezTo>
                    <a:pt x="2" y="1076"/>
                    <a:pt x="0" y="1240"/>
                    <a:pt x="104" y="1240"/>
                  </a:cubicBezTo>
                  <a:cubicBezTo>
                    <a:pt x="106" y="1240"/>
                    <a:pt x="108" y="1240"/>
                    <a:pt x="110" y="1240"/>
                  </a:cubicBezTo>
                  <a:cubicBezTo>
                    <a:pt x="402" y="1228"/>
                    <a:pt x="695" y="1210"/>
                    <a:pt x="987" y="1192"/>
                  </a:cubicBezTo>
                  <a:lnTo>
                    <a:pt x="987" y="1192"/>
                  </a:lnTo>
                  <a:cubicBezTo>
                    <a:pt x="877" y="1301"/>
                    <a:pt x="768" y="1405"/>
                    <a:pt x="658" y="1514"/>
                  </a:cubicBezTo>
                  <a:cubicBezTo>
                    <a:pt x="597" y="1575"/>
                    <a:pt x="656" y="1662"/>
                    <a:pt x="722" y="1662"/>
                  </a:cubicBezTo>
                  <a:cubicBezTo>
                    <a:pt x="742" y="1662"/>
                    <a:pt x="762" y="1654"/>
                    <a:pt x="780" y="1636"/>
                  </a:cubicBezTo>
                  <a:lnTo>
                    <a:pt x="1054" y="1368"/>
                  </a:lnTo>
                  <a:cubicBezTo>
                    <a:pt x="1072" y="1612"/>
                    <a:pt x="1085" y="1855"/>
                    <a:pt x="1097" y="2099"/>
                  </a:cubicBezTo>
                  <a:cubicBezTo>
                    <a:pt x="1100" y="2154"/>
                    <a:pt x="1144" y="2181"/>
                    <a:pt x="1187" y="2181"/>
                  </a:cubicBezTo>
                  <a:cubicBezTo>
                    <a:pt x="1229" y="2181"/>
                    <a:pt x="1270" y="2154"/>
                    <a:pt x="1267" y="2099"/>
                  </a:cubicBezTo>
                  <a:cubicBezTo>
                    <a:pt x="1255" y="1837"/>
                    <a:pt x="1237" y="1575"/>
                    <a:pt x="1225" y="1313"/>
                  </a:cubicBezTo>
                  <a:lnTo>
                    <a:pt x="1225" y="1313"/>
                  </a:lnTo>
                  <a:cubicBezTo>
                    <a:pt x="1334" y="1405"/>
                    <a:pt x="1444" y="1502"/>
                    <a:pt x="1560" y="1594"/>
                  </a:cubicBezTo>
                  <a:cubicBezTo>
                    <a:pt x="1578" y="1609"/>
                    <a:pt x="1598" y="1616"/>
                    <a:pt x="1618" y="1616"/>
                  </a:cubicBezTo>
                  <a:cubicBezTo>
                    <a:pt x="1688" y="1616"/>
                    <a:pt x="1748" y="1529"/>
                    <a:pt x="1681" y="1472"/>
                  </a:cubicBezTo>
                  <a:cubicBezTo>
                    <a:pt x="1560" y="1374"/>
                    <a:pt x="1438" y="1271"/>
                    <a:pt x="1316" y="1167"/>
                  </a:cubicBezTo>
                  <a:cubicBezTo>
                    <a:pt x="1590" y="1149"/>
                    <a:pt x="1858" y="1131"/>
                    <a:pt x="2126" y="1112"/>
                  </a:cubicBezTo>
                  <a:cubicBezTo>
                    <a:pt x="2234" y="1106"/>
                    <a:pt x="2236" y="942"/>
                    <a:pt x="2132" y="942"/>
                  </a:cubicBezTo>
                  <a:cubicBezTo>
                    <a:pt x="2130" y="942"/>
                    <a:pt x="2128" y="942"/>
                    <a:pt x="2126" y="942"/>
                  </a:cubicBezTo>
                  <a:cubicBezTo>
                    <a:pt x="1895" y="960"/>
                    <a:pt x="1663" y="972"/>
                    <a:pt x="1432" y="991"/>
                  </a:cubicBezTo>
                  <a:lnTo>
                    <a:pt x="1651" y="771"/>
                  </a:lnTo>
                  <a:cubicBezTo>
                    <a:pt x="1712" y="710"/>
                    <a:pt x="1654" y="624"/>
                    <a:pt x="1587" y="624"/>
                  </a:cubicBezTo>
                  <a:cubicBezTo>
                    <a:pt x="1568" y="624"/>
                    <a:pt x="1547" y="631"/>
                    <a:pt x="1529" y="649"/>
                  </a:cubicBezTo>
                  <a:cubicBezTo>
                    <a:pt x="1420" y="759"/>
                    <a:pt x="1310" y="869"/>
                    <a:pt x="1200" y="978"/>
                  </a:cubicBezTo>
                  <a:cubicBezTo>
                    <a:pt x="1182" y="680"/>
                    <a:pt x="1164" y="381"/>
                    <a:pt x="1139" y="83"/>
                  </a:cubicBezTo>
                  <a:cubicBezTo>
                    <a:pt x="1136" y="28"/>
                    <a:pt x="1092" y="1"/>
                    <a:pt x="10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9" name="Google Shape;935;p40">
              <a:extLst>
                <a:ext uri="{FF2B5EF4-FFF2-40B4-BE49-F238E27FC236}">
                  <a16:creationId xmlns:a16="http://schemas.microsoft.com/office/drawing/2014/main" id="{A6D4E955-EF84-A490-70E2-B5068F405E10}"/>
                </a:ext>
              </a:extLst>
            </p:cNvPr>
            <p:cNvSpPr/>
            <p:nvPr/>
          </p:nvSpPr>
          <p:spPr>
            <a:xfrm>
              <a:off x="4774680" y="2094293"/>
              <a:ext cx="339238" cy="294598"/>
            </a:xfrm>
            <a:custGeom>
              <a:avLst/>
              <a:gdLst/>
              <a:ahLst/>
              <a:cxnLst/>
              <a:rect l="l" t="t" r="r" b="b"/>
              <a:pathLst>
                <a:path w="3884" h="3373" extrusionOk="0">
                  <a:moveTo>
                    <a:pt x="2703" y="625"/>
                  </a:moveTo>
                  <a:lnTo>
                    <a:pt x="2703" y="625"/>
                  </a:lnTo>
                  <a:cubicBezTo>
                    <a:pt x="2630" y="807"/>
                    <a:pt x="2551" y="984"/>
                    <a:pt x="2478" y="1161"/>
                  </a:cubicBezTo>
                  <a:cubicBezTo>
                    <a:pt x="2393" y="1106"/>
                    <a:pt x="2307" y="1045"/>
                    <a:pt x="2228" y="990"/>
                  </a:cubicBezTo>
                  <a:cubicBezTo>
                    <a:pt x="2386" y="868"/>
                    <a:pt x="2545" y="753"/>
                    <a:pt x="2703" y="625"/>
                  </a:cubicBezTo>
                  <a:close/>
                  <a:moveTo>
                    <a:pt x="1083" y="485"/>
                  </a:moveTo>
                  <a:cubicBezTo>
                    <a:pt x="1308" y="655"/>
                    <a:pt x="1540" y="826"/>
                    <a:pt x="1771" y="990"/>
                  </a:cubicBezTo>
                  <a:cubicBezTo>
                    <a:pt x="1625" y="1094"/>
                    <a:pt x="1479" y="1197"/>
                    <a:pt x="1327" y="1289"/>
                  </a:cubicBezTo>
                  <a:cubicBezTo>
                    <a:pt x="1247" y="1021"/>
                    <a:pt x="1162" y="753"/>
                    <a:pt x="1083" y="485"/>
                  </a:cubicBezTo>
                  <a:close/>
                  <a:moveTo>
                    <a:pt x="1997" y="1155"/>
                  </a:moveTo>
                  <a:cubicBezTo>
                    <a:pt x="2125" y="1240"/>
                    <a:pt x="2246" y="1325"/>
                    <a:pt x="2368" y="1410"/>
                  </a:cubicBezTo>
                  <a:lnTo>
                    <a:pt x="2155" y="1916"/>
                  </a:lnTo>
                  <a:cubicBezTo>
                    <a:pt x="2017" y="1916"/>
                    <a:pt x="1876" y="1913"/>
                    <a:pt x="1736" y="1913"/>
                  </a:cubicBezTo>
                  <a:cubicBezTo>
                    <a:pt x="1666" y="1913"/>
                    <a:pt x="1597" y="1914"/>
                    <a:pt x="1528" y="1916"/>
                  </a:cubicBezTo>
                  <a:cubicBezTo>
                    <a:pt x="1485" y="1794"/>
                    <a:pt x="1448" y="1672"/>
                    <a:pt x="1412" y="1557"/>
                  </a:cubicBezTo>
                  <a:cubicBezTo>
                    <a:pt x="1613" y="1429"/>
                    <a:pt x="1808" y="1295"/>
                    <a:pt x="1997" y="1155"/>
                  </a:cubicBezTo>
                  <a:close/>
                  <a:moveTo>
                    <a:pt x="1180" y="1703"/>
                  </a:moveTo>
                  <a:cubicBezTo>
                    <a:pt x="1205" y="1770"/>
                    <a:pt x="1223" y="1843"/>
                    <a:pt x="1247" y="1916"/>
                  </a:cubicBezTo>
                  <a:cubicBezTo>
                    <a:pt x="1095" y="1916"/>
                    <a:pt x="943" y="1922"/>
                    <a:pt x="791" y="1922"/>
                  </a:cubicBezTo>
                  <a:cubicBezTo>
                    <a:pt x="919" y="1855"/>
                    <a:pt x="1053" y="1776"/>
                    <a:pt x="1180" y="1703"/>
                  </a:cubicBezTo>
                  <a:close/>
                  <a:moveTo>
                    <a:pt x="2594" y="1563"/>
                  </a:moveTo>
                  <a:cubicBezTo>
                    <a:pt x="2795" y="1691"/>
                    <a:pt x="2996" y="1818"/>
                    <a:pt x="3197" y="1946"/>
                  </a:cubicBezTo>
                  <a:cubicBezTo>
                    <a:pt x="2941" y="1934"/>
                    <a:pt x="2691" y="1928"/>
                    <a:pt x="2441" y="1922"/>
                  </a:cubicBezTo>
                  <a:cubicBezTo>
                    <a:pt x="2490" y="1800"/>
                    <a:pt x="2545" y="1678"/>
                    <a:pt x="2594" y="1563"/>
                  </a:cubicBezTo>
                  <a:close/>
                  <a:moveTo>
                    <a:pt x="1613" y="2178"/>
                  </a:moveTo>
                  <a:cubicBezTo>
                    <a:pt x="1753" y="2178"/>
                    <a:pt x="1899" y="2178"/>
                    <a:pt x="2039" y="2184"/>
                  </a:cubicBezTo>
                  <a:cubicBezTo>
                    <a:pt x="1960" y="2373"/>
                    <a:pt x="1881" y="2562"/>
                    <a:pt x="1802" y="2750"/>
                  </a:cubicBezTo>
                  <a:cubicBezTo>
                    <a:pt x="1735" y="2562"/>
                    <a:pt x="1674" y="2367"/>
                    <a:pt x="1613" y="2178"/>
                  </a:cubicBezTo>
                  <a:close/>
                  <a:moveTo>
                    <a:pt x="835" y="0"/>
                  </a:moveTo>
                  <a:cubicBezTo>
                    <a:pt x="755" y="0"/>
                    <a:pt x="681" y="63"/>
                    <a:pt x="711" y="162"/>
                  </a:cubicBezTo>
                  <a:cubicBezTo>
                    <a:pt x="833" y="588"/>
                    <a:pt x="967" y="1014"/>
                    <a:pt x="1095" y="1441"/>
                  </a:cubicBezTo>
                  <a:cubicBezTo>
                    <a:pt x="785" y="1630"/>
                    <a:pt x="462" y="1806"/>
                    <a:pt x="121" y="1959"/>
                  </a:cubicBezTo>
                  <a:cubicBezTo>
                    <a:pt x="1" y="2019"/>
                    <a:pt x="64" y="2208"/>
                    <a:pt x="182" y="2208"/>
                  </a:cubicBezTo>
                  <a:cubicBezTo>
                    <a:pt x="184" y="2208"/>
                    <a:pt x="186" y="2208"/>
                    <a:pt x="188" y="2208"/>
                  </a:cubicBezTo>
                  <a:cubicBezTo>
                    <a:pt x="571" y="2196"/>
                    <a:pt x="949" y="2184"/>
                    <a:pt x="1333" y="2178"/>
                  </a:cubicBezTo>
                  <a:cubicBezTo>
                    <a:pt x="1455" y="2549"/>
                    <a:pt x="1570" y="2915"/>
                    <a:pt x="1698" y="3280"/>
                  </a:cubicBezTo>
                  <a:cubicBezTo>
                    <a:pt x="1720" y="3345"/>
                    <a:pt x="1773" y="3373"/>
                    <a:pt x="1825" y="3373"/>
                  </a:cubicBezTo>
                  <a:cubicBezTo>
                    <a:pt x="1906" y="3373"/>
                    <a:pt x="1987" y="3307"/>
                    <a:pt x="1954" y="3207"/>
                  </a:cubicBezTo>
                  <a:cubicBezTo>
                    <a:pt x="1942" y="3183"/>
                    <a:pt x="1936" y="3152"/>
                    <a:pt x="1924" y="3128"/>
                  </a:cubicBezTo>
                  <a:cubicBezTo>
                    <a:pt x="2058" y="2811"/>
                    <a:pt x="2192" y="2501"/>
                    <a:pt x="2326" y="2184"/>
                  </a:cubicBezTo>
                  <a:cubicBezTo>
                    <a:pt x="2788" y="2196"/>
                    <a:pt x="3251" y="2214"/>
                    <a:pt x="3708" y="2239"/>
                  </a:cubicBezTo>
                  <a:cubicBezTo>
                    <a:pt x="3710" y="2239"/>
                    <a:pt x="3712" y="2239"/>
                    <a:pt x="3714" y="2239"/>
                  </a:cubicBezTo>
                  <a:cubicBezTo>
                    <a:pt x="3843" y="2239"/>
                    <a:pt x="3883" y="2055"/>
                    <a:pt x="3775" y="1989"/>
                  </a:cubicBezTo>
                  <a:cubicBezTo>
                    <a:pt x="3410" y="1776"/>
                    <a:pt x="3050" y="1544"/>
                    <a:pt x="2697" y="1313"/>
                  </a:cubicBezTo>
                  <a:cubicBezTo>
                    <a:pt x="2849" y="966"/>
                    <a:pt x="2996" y="625"/>
                    <a:pt x="3142" y="277"/>
                  </a:cubicBezTo>
                  <a:cubicBezTo>
                    <a:pt x="3187" y="174"/>
                    <a:pt x="3118" y="83"/>
                    <a:pt x="3030" y="83"/>
                  </a:cubicBezTo>
                  <a:cubicBezTo>
                    <a:pt x="2999" y="83"/>
                    <a:pt x="2966" y="94"/>
                    <a:pt x="2935" y="119"/>
                  </a:cubicBezTo>
                  <a:cubicBezTo>
                    <a:pt x="2624" y="357"/>
                    <a:pt x="2313" y="600"/>
                    <a:pt x="1997" y="832"/>
                  </a:cubicBezTo>
                  <a:cubicBezTo>
                    <a:pt x="1637" y="576"/>
                    <a:pt x="1278" y="308"/>
                    <a:pt x="931" y="34"/>
                  </a:cubicBezTo>
                  <a:cubicBezTo>
                    <a:pt x="902" y="11"/>
                    <a:pt x="868" y="0"/>
                    <a:pt x="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10" name="Google Shape;936;p40">
              <a:extLst>
                <a:ext uri="{FF2B5EF4-FFF2-40B4-BE49-F238E27FC236}">
                  <a16:creationId xmlns:a16="http://schemas.microsoft.com/office/drawing/2014/main" id="{904A92BF-CCD2-5872-3048-F7F456D26C1E}"/>
                </a:ext>
              </a:extLst>
            </p:cNvPr>
            <p:cNvSpPr/>
            <p:nvPr/>
          </p:nvSpPr>
          <p:spPr>
            <a:xfrm>
              <a:off x="5279878" y="2950850"/>
              <a:ext cx="354279" cy="375093"/>
            </a:xfrm>
            <a:custGeom>
              <a:avLst/>
              <a:gdLst/>
              <a:ahLst/>
              <a:cxnLst/>
              <a:rect l="l" t="t" r="r" b="b"/>
              <a:pathLst>
                <a:path w="4874" h="5160" extrusionOk="0">
                  <a:moveTo>
                    <a:pt x="2437" y="1"/>
                  </a:moveTo>
                  <a:lnTo>
                    <a:pt x="1895" y="1536"/>
                  </a:lnTo>
                  <a:lnTo>
                    <a:pt x="537" y="1030"/>
                  </a:lnTo>
                  <a:lnTo>
                    <a:pt x="1609" y="1981"/>
                  </a:lnTo>
                  <a:lnTo>
                    <a:pt x="1" y="2395"/>
                  </a:lnTo>
                  <a:lnTo>
                    <a:pt x="1542" y="2791"/>
                  </a:lnTo>
                  <a:lnTo>
                    <a:pt x="640" y="4185"/>
                  </a:lnTo>
                  <a:lnTo>
                    <a:pt x="1932" y="3327"/>
                  </a:lnTo>
                  <a:lnTo>
                    <a:pt x="2437" y="5160"/>
                  </a:lnTo>
                  <a:lnTo>
                    <a:pt x="2937" y="3327"/>
                  </a:lnTo>
                  <a:lnTo>
                    <a:pt x="4228" y="4185"/>
                  </a:lnTo>
                  <a:lnTo>
                    <a:pt x="3332" y="2791"/>
                  </a:lnTo>
                  <a:lnTo>
                    <a:pt x="4873" y="2395"/>
                  </a:lnTo>
                  <a:lnTo>
                    <a:pt x="3259" y="1981"/>
                  </a:lnTo>
                  <a:lnTo>
                    <a:pt x="4331" y="1030"/>
                  </a:lnTo>
                  <a:lnTo>
                    <a:pt x="4331" y="1030"/>
                  </a:lnTo>
                  <a:lnTo>
                    <a:pt x="2973" y="1536"/>
                  </a:lnTo>
                  <a:lnTo>
                    <a:pt x="2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11" name="Google Shape;937;p40">
              <a:extLst>
                <a:ext uri="{FF2B5EF4-FFF2-40B4-BE49-F238E27FC236}">
                  <a16:creationId xmlns:a16="http://schemas.microsoft.com/office/drawing/2014/main" id="{C83845CA-ED49-96E5-2FDA-B70770618BE2}"/>
                </a:ext>
              </a:extLst>
            </p:cNvPr>
            <p:cNvSpPr/>
            <p:nvPr/>
          </p:nvSpPr>
          <p:spPr>
            <a:xfrm>
              <a:off x="4940619" y="1473434"/>
              <a:ext cx="339252" cy="331223"/>
            </a:xfrm>
            <a:custGeom>
              <a:avLst/>
              <a:gdLst/>
              <a:ahLst/>
              <a:cxnLst/>
              <a:rect l="l" t="t" r="r" b="b"/>
              <a:pathLst>
                <a:path w="3454" h="3372" extrusionOk="0">
                  <a:moveTo>
                    <a:pt x="1616" y="1"/>
                  </a:moveTo>
                  <a:cubicBezTo>
                    <a:pt x="1549" y="1"/>
                    <a:pt x="1487" y="44"/>
                    <a:pt x="1493" y="131"/>
                  </a:cubicBezTo>
                  <a:cubicBezTo>
                    <a:pt x="1523" y="557"/>
                    <a:pt x="1554" y="990"/>
                    <a:pt x="1584" y="1422"/>
                  </a:cubicBezTo>
                  <a:lnTo>
                    <a:pt x="1042" y="966"/>
                  </a:lnTo>
                  <a:cubicBezTo>
                    <a:pt x="1015" y="942"/>
                    <a:pt x="985" y="932"/>
                    <a:pt x="956" y="932"/>
                  </a:cubicBezTo>
                  <a:cubicBezTo>
                    <a:pt x="848" y="932"/>
                    <a:pt x="754" y="1068"/>
                    <a:pt x="859" y="1154"/>
                  </a:cubicBezTo>
                  <a:lnTo>
                    <a:pt x="1359" y="1581"/>
                  </a:lnTo>
                  <a:cubicBezTo>
                    <a:pt x="963" y="1605"/>
                    <a:pt x="567" y="1629"/>
                    <a:pt x="171" y="1654"/>
                  </a:cubicBezTo>
                  <a:cubicBezTo>
                    <a:pt x="2" y="1660"/>
                    <a:pt x="0" y="1922"/>
                    <a:pt x="165" y="1922"/>
                  </a:cubicBezTo>
                  <a:cubicBezTo>
                    <a:pt x="167" y="1922"/>
                    <a:pt x="169" y="1922"/>
                    <a:pt x="171" y="1922"/>
                  </a:cubicBezTo>
                  <a:cubicBezTo>
                    <a:pt x="622" y="1891"/>
                    <a:pt x="1072" y="1867"/>
                    <a:pt x="1523" y="1837"/>
                  </a:cubicBezTo>
                  <a:lnTo>
                    <a:pt x="1523" y="1837"/>
                  </a:lnTo>
                  <a:cubicBezTo>
                    <a:pt x="1353" y="2007"/>
                    <a:pt x="1182" y="2172"/>
                    <a:pt x="1018" y="2342"/>
                  </a:cubicBezTo>
                  <a:cubicBezTo>
                    <a:pt x="923" y="2436"/>
                    <a:pt x="1015" y="2570"/>
                    <a:pt x="1117" y="2570"/>
                  </a:cubicBezTo>
                  <a:cubicBezTo>
                    <a:pt x="1147" y="2570"/>
                    <a:pt x="1179" y="2559"/>
                    <a:pt x="1206" y="2531"/>
                  </a:cubicBezTo>
                  <a:cubicBezTo>
                    <a:pt x="1346" y="2391"/>
                    <a:pt x="1487" y="2251"/>
                    <a:pt x="1627" y="2111"/>
                  </a:cubicBezTo>
                  <a:cubicBezTo>
                    <a:pt x="1651" y="2488"/>
                    <a:pt x="1675" y="2866"/>
                    <a:pt x="1694" y="3244"/>
                  </a:cubicBezTo>
                  <a:cubicBezTo>
                    <a:pt x="1700" y="3329"/>
                    <a:pt x="1768" y="3371"/>
                    <a:pt x="1834" y="3371"/>
                  </a:cubicBezTo>
                  <a:cubicBezTo>
                    <a:pt x="1901" y="3371"/>
                    <a:pt x="1965" y="3329"/>
                    <a:pt x="1962" y="3244"/>
                  </a:cubicBezTo>
                  <a:cubicBezTo>
                    <a:pt x="1937" y="2835"/>
                    <a:pt x="1913" y="2433"/>
                    <a:pt x="1889" y="2025"/>
                  </a:cubicBezTo>
                  <a:lnTo>
                    <a:pt x="1889" y="2025"/>
                  </a:lnTo>
                  <a:cubicBezTo>
                    <a:pt x="2059" y="2172"/>
                    <a:pt x="2236" y="2318"/>
                    <a:pt x="2406" y="2464"/>
                  </a:cubicBezTo>
                  <a:cubicBezTo>
                    <a:pt x="2433" y="2487"/>
                    <a:pt x="2463" y="2497"/>
                    <a:pt x="2492" y="2497"/>
                  </a:cubicBezTo>
                  <a:cubicBezTo>
                    <a:pt x="2600" y="2497"/>
                    <a:pt x="2696" y="2361"/>
                    <a:pt x="2595" y="2275"/>
                  </a:cubicBezTo>
                  <a:cubicBezTo>
                    <a:pt x="2406" y="2117"/>
                    <a:pt x="2224" y="1958"/>
                    <a:pt x="2035" y="1806"/>
                  </a:cubicBezTo>
                  <a:cubicBezTo>
                    <a:pt x="2449" y="1776"/>
                    <a:pt x="2869" y="1745"/>
                    <a:pt x="3283" y="1715"/>
                  </a:cubicBezTo>
                  <a:cubicBezTo>
                    <a:pt x="3450" y="1703"/>
                    <a:pt x="3454" y="1452"/>
                    <a:pt x="3295" y="1452"/>
                  </a:cubicBezTo>
                  <a:cubicBezTo>
                    <a:pt x="3291" y="1452"/>
                    <a:pt x="3287" y="1453"/>
                    <a:pt x="3283" y="1453"/>
                  </a:cubicBezTo>
                  <a:cubicBezTo>
                    <a:pt x="2924" y="1477"/>
                    <a:pt x="2571" y="1502"/>
                    <a:pt x="2211" y="1526"/>
                  </a:cubicBezTo>
                  <a:lnTo>
                    <a:pt x="2552" y="1191"/>
                  </a:lnTo>
                  <a:cubicBezTo>
                    <a:pt x="2642" y="1097"/>
                    <a:pt x="2553" y="963"/>
                    <a:pt x="2452" y="963"/>
                  </a:cubicBezTo>
                  <a:cubicBezTo>
                    <a:pt x="2422" y="963"/>
                    <a:pt x="2391" y="974"/>
                    <a:pt x="2364" y="1002"/>
                  </a:cubicBezTo>
                  <a:cubicBezTo>
                    <a:pt x="2193" y="1167"/>
                    <a:pt x="2023" y="1337"/>
                    <a:pt x="1852" y="1508"/>
                  </a:cubicBezTo>
                  <a:cubicBezTo>
                    <a:pt x="1822" y="1045"/>
                    <a:pt x="1791" y="588"/>
                    <a:pt x="1761" y="131"/>
                  </a:cubicBezTo>
                  <a:cubicBezTo>
                    <a:pt x="1754" y="45"/>
                    <a:pt x="1683" y="1"/>
                    <a:pt x="1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</p:grpSp>
      <p:pic>
        <p:nvPicPr>
          <p:cNvPr id="93" name="Picture 92">
            <a:extLst>
              <a:ext uri="{FF2B5EF4-FFF2-40B4-BE49-F238E27FC236}">
                <a16:creationId xmlns:a16="http://schemas.microsoft.com/office/drawing/2014/main" id="{B00FA1F1-5436-EA34-7A8F-05EDE06BB50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655" y="4476251"/>
            <a:ext cx="2060627" cy="1383912"/>
          </a:xfrm>
          <a:prstGeom prst="rect">
            <a:avLst/>
          </a:prstGeom>
        </p:spPr>
      </p:pic>
      <p:sp>
        <p:nvSpPr>
          <p:cNvPr id="94" name="Rectangle: Folded Corner 93">
            <a:extLst>
              <a:ext uri="{FF2B5EF4-FFF2-40B4-BE49-F238E27FC236}">
                <a16:creationId xmlns:a16="http://schemas.microsoft.com/office/drawing/2014/main" id="{E5698BFD-6888-4F53-35FB-DDB38A4AE8F9}"/>
              </a:ext>
            </a:extLst>
          </p:cNvPr>
          <p:cNvSpPr/>
          <p:nvPr/>
        </p:nvSpPr>
        <p:spPr>
          <a:xfrm>
            <a:off x="10371359" y="4181352"/>
            <a:ext cx="1063491" cy="818753"/>
          </a:xfrm>
          <a:prstGeom prst="foldedCorne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stars</a:t>
            </a:r>
          </a:p>
        </p:txBody>
      </p:sp>
      <p:sp>
        <p:nvSpPr>
          <p:cNvPr id="17" name="Star: 5 Points 16">
            <a:hlinkClick r:id="rId13" action="ppaction://hlinksldjump"/>
            <a:extLst>
              <a:ext uri="{FF2B5EF4-FFF2-40B4-BE49-F238E27FC236}">
                <a16:creationId xmlns:a16="http://schemas.microsoft.com/office/drawing/2014/main" id="{F7B12E18-E632-D705-FCFD-5C2A7C4FD54A}"/>
              </a:ext>
            </a:extLst>
          </p:cNvPr>
          <p:cNvSpPr/>
          <p:nvPr/>
        </p:nvSpPr>
        <p:spPr>
          <a:xfrm rot="19582280">
            <a:off x="9728803" y="73420"/>
            <a:ext cx="696734" cy="63803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1822;p70">
            <a:extLst>
              <a:ext uri="{FF2B5EF4-FFF2-40B4-BE49-F238E27FC236}">
                <a16:creationId xmlns:a16="http://schemas.microsoft.com/office/drawing/2014/main" id="{61384270-97B3-7535-E211-128A8C607EC8}"/>
              </a:ext>
            </a:extLst>
          </p:cNvPr>
          <p:cNvSpPr/>
          <p:nvPr/>
        </p:nvSpPr>
        <p:spPr>
          <a:xfrm rot="20836454">
            <a:off x="2077393" y="313349"/>
            <a:ext cx="564643" cy="627299"/>
          </a:xfrm>
          <a:custGeom>
            <a:avLst/>
            <a:gdLst/>
            <a:ahLst/>
            <a:cxnLst/>
            <a:rect l="l" t="t" r="r" b="b"/>
            <a:pathLst>
              <a:path w="8522" h="8714" extrusionOk="0">
                <a:moveTo>
                  <a:pt x="4971" y="0"/>
                </a:moveTo>
                <a:cubicBezTo>
                  <a:pt x="4945" y="0"/>
                  <a:pt x="4918" y="3"/>
                  <a:pt x="4891" y="8"/>
                </a:cubicBezTo>
                <a:cubicBezTo>
                  <a:pt x="1566" y="678"/>
                  <a:pt x="0" y="5581"/>
                  <a:pt x="3314" y="7914"/>
                </a:cubicBezTo>
                <a:cubicBezTo>
                  <a:pt x="4148" y="8499"/>
                  <a:pt x="4943" y="8713"/>
                  <a:pt x="5660" y="8713"/>
                </a:cubicBezTo>
                <a:cubicBezTo>
                  <a:pt x="6734" y="8713"/>
                  <a:pt x="7634" y="8233"/>
                  <a:pt x="8229" y="7798"/>
                </a:cubicBezTo>
                <a:cubicBezTo>
                  <a:pt x="8521" y="7579"/>
                  <a:pt x="8418" y="7122"/>
                  <a:pt x="8065" y="7049"/>
                </a:cubicBezTo>
                <a:cubicBezTo>
                  <a:pt x="7060" y="6854"/>
                  <a:pt x="5659" y="6148"/>
                  <a:pt x="5080" y="3912"/>
                </a:cubicBezTo>
                <a:cubicBezTo>
                  <a:pt x="4654" y="2237"/>
                  <a:pt x="4952" y="1220"/>
                  <a:pt x="5324" y="641"/>
                </a:cubicBezTo>
                <a:cubicBezTo>
                  <a:pt x="5509" y="360"/>
                  <a:pt x="5289" y="0"/>
                  <a:pt x="4971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" name="Google Shape;2007;p70">
            <a:extLst>
              <a:ext uri="{FF2B5EF4-FFF2-40B4-BE49-F238E27FC236}">
                <a16:creationId xmlns:a16="http://schemas.microsoft.com/office/drawing/2014/main" id="{74048A49-4397-D6EF-47D0-7D77D167A51D}"/>
              </a:ext>
            </a:extLst>
          </p:cNvPr>
          <p:cNvSpPr/>
          <p:nvPr/>
        </p:nvSpPr>
        <p:spPr>
          <a:xfrm rot="19305385">
            <a:off x="3016252" y="645431"/>
            <a:ext cx="506581" cy="51898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" name="Google Shape;2007;p70">
            <a:extLst>
              <a:ext uri="{FF2B5EF4-FFF2-40B4-BE49-F238E27FC236}">
                <a16:creationId xmlns:a16="http://schemas.microsoft.com/office/drawing/2014/main" id="{107020AF-576B-EA55-0084-55A8E940FFF0}"/>
              </a:ext>
            </a:extLst>
          </p:cNvPr>
          <p:cNvSpPr/>
          <p:nvPr/>
        </p:nvSpPr>
        <p:spPr>
          <a:xfrm rot="19305385">
            <a:off x="6729952" y="195744"/>
            <a:ext cx="506581" cy="51898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" name="Google Shape;2007;p70">
            <a:extLst>
              <a:ext uri="{FF2B5EF4-FFF2-40B4-BE49-F238E27FC236}">
                <a16:creationId xmlns:a16="http://schemas.microsoft.com/office/drawing/2014/main" id="{AA3C336E-1AE1-F6C2-08DC-1DE276E293F0}"/>
              </a:ext>
            </a:extLst>
          </p:cNvPr>
          <p:cNvSpPr/>
          <p:nvPr/>
        </p:nvSpPr>
        <p:spPr>
          <a:xfrm rot="19305385">
            <a:off x="81714" y="3550851"/>
            <a:ext cx="506581" cy="51898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" name="Google Shape;2007;p70">
            <a:extLst>
              <a:ext uri="{FF2B5EF4-FFF2-40B4-BE49-F238E27FC236}">
                <a16:creationId xmlns:a16="http://schemas.microsoft.com/office/drawing/2014/main" id="{0FD9D7D4-168F-7769-2AE4-F3CB01601349}"/>
              </a:ext>
            </a:extLst>
          </p:cNvPr>
          <p:cNvSpPr/>
          <p:nvPr/>
        </p:nvSpPr>
        <p:spPr>
          <a:xfrm rot="19305385">
            <a:off x="5815565" y="6287893"/>
            <a:ext cx="506581" cy="51898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" name="Google Shape;2007;p70">
            <a:extLst>
              <a:ext uri="{FF2B5EF4-FFF2-40B4-BE49-F238E27FC236}">
                <a16:creationId xmlns:a16="http://schemas.microsoft.com/office/drawing/2014/main" id="{1E841CC9-B273-A8A8-B790-97FFB946B19D}"/>
              </a:ext>
            </a:extLst>
          </p:cNvPr>
          <p:cNvSpPr/>
          <p:nvPr/>
        </p:nvSpPr>
        <p:spPr>
          <a:xfrm rot="19305385">
            <a:off x="8441335" y="5900859"/>
            <a:ext cx="506581" cy="51898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540BBCC-3685-7C73-9956-8518FE40686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329" y="-20174"/>
            <a:ext cx="1429935" cy="6856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D88134-A176-CCE9-B126-4287AB1C24D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761" b="89571" l="575" r="95977">
                        <a14:foregroundMark x1="40805" y1="34969" x2="43391" y2="35890"/>
                        <a14:foregroundMark x1="68966" y1="39571" x2="68966" y2="39571"/>
                        <a14:foregroundMark x1="67816" y1="29448" x2="67816" y2="29448"/>
                        <a14:foregroundMark x1="64368" y1="32209" x2="64368" y2="32209"/>
                        <a14:foregroundMark x1="65230" y1="35890" x2="65230" y2="35890"/>
                        <a14:foregroundMark x1="65230" y1="35890" x2="65230" y2="35890"/>
                        <a14:foregroundMark x1="67816" y1="42638" x2="67816" y2="42638"/>
                        <a14:foregroundMark x1="67816" y1="42638" x2="67816" y2="42638"/>
                        <a14:foregroundMark x1="63506" y1="42638" x2="63506" y2="42638"/>
                        <a14:foregroundMark x1="38218" y1="37730" x2="38218" y2="37730"/>
                        <a14:foregroundMark x1="38218" y1="37730" x2="38218" y2="37730"/>
                        <a14:foregroundMark x1="39943" y1="33129" x2="39943" y2="33129"/>
                        <a14:foregroundMark x1="29598" y1="35890" x2="30460" y2="39571"/>
                        <a14:foregroundMark x1="30460" y1="39571" x2="30460" y2="39571"/>
                        <a14:foregroundMark x1="86207" y1="40491" x2="86207" y2="40491"/>
                        <a14:foregroundMark x1="86207" y1="40491" x2="81897" y2="41411"/>
                        <a14:foregroundMark x1="22701" y1="36810" x2="22701" y2="36810"/>
                        <a14:foregroundMark x1="13793" y1="35890" x2="10345" y2="37730"/>
                        <a14:foregroundMark x1="10345" y1="37730" x2="10345" y2="37730"/>
                        <a14:foregroundMark x1="47126" y1="3374" x2="47126" y2="3374"/>
                        <a14:foregroundMark x1="61782" y1="34969" x2="61782" y2="34969"/>
                        <a14:foregroundMark x1="61782" y1="34969" x2="61782" y2="34969"/>
                        <a14:foregroundMark x1="65230" y1="36810" x2="65230" y2="36810"/>
                        <a14:foregroundMark x1="65230" y1="36810" x2="65230" y2="36810"/>
                        <a14:foregroundMark x1="60057" y1="38650" x2="60057" y2="38650"/>
                        <a14:foregroundMark x1="61782" y1="41411" x2="61782" y2="41411"/>
                        <a14:foregroundMark x1="65230" y1="32209" x2="65230" y2="32209"/>
                        <a14:foregroundMark x1="64368" y1="32209" x2="64368" y2="32209"/>
                        <a14:foregroundMark x1="64368" y1="32209" x2="64368" y2="36810"/>
                        <a14:foregroundMark x1="64368" y1="36810" x2="64368" y2="39571"/>
                        <a14:foregroundMark x1="66954" y1="36810" x2="66954" y2="36810"/>
                        <a14:foregroundMark x1="66954" y1="36810" x2="66954" y2="36810"/>
                        <a14:foregroundMark x1="66954" y1="34969" x2="64368" y2="32209"/>
                        <a14:foregroundMark x1="57471" y1="26687" x2="54023" y2="31288"/>
                        <a14:foregroundMark x1="41667" y1="34049" x2="41667" y2="34049"/>
                        <a14:foregroundMark x1="41667" y1="34049" x2="41667" y2="34049"/>
                        <a14:foregroundMark x1="42529" y1="36810" x2="42529" y2="36810"/>
                        <a14:foregroundMark x1="66092" y1="41411" x2="66092" y2="41411"/>
                        <a14:foregroundMark x1="69828" y1="31288" x2="69828" y2="31288"/>
                        <a14:foregroundMark x1="68966" y1="35890" x2="68966" y2="35890"/>
                        <a14:foregroundMark x1="66092" y1="30368" x2="63506" y2="30368"/>
                        <a14:foregroundMark x1="60920" y1="30368" x2="60920" y2="30368"/>
                        <a14:foregroundMark x1="57471" y1="30368" x2="57471" y2="33129"/>
                        <a14:foregroundMark x1="58333" y1="39571" x2="58333" y2="42638"/>
                        <a14:foregroundMark x1="65230" y1="45399" x2="65230" y2="45399"/>
                        <a14:foregroundMark x1="65230" y1="43558" x2="62644" y2="41411"/>
                        <a14:foregroundMark x1="54023" y1="41411" x2="54023" y2="41411"/>
                        <a14:foregroundMark x1="54023" y1="38650" x2="54023" y2="38650"/>
                        <a14:foregroundMark x1="54023" y1="34049" x2="54023" y2="37730"/>
                        <a14:foregroundMark x1="61782" y1="26687" x2="61782" y2="26687"/>
                        <a14:foregroundMark x1="62644" y1="36810" x2="62644" y2="36810"/>
                        <a14:foregroundMark x1="60920" y1="34969" x2="60920" y2="34969"/>
                        <a14:foregroundMark x1="57471" y1="34049" x2="58333" y2="36810"/>
                        <a14:foregroundMark x1="59195" y1="36810" x2="59195" y2="36810"/>
                        <a14:foregroundMark x1="63506" y1="46319" x2="63506" y2="46319"/>
                        <a14:foregroundMark x1="57471" y1="46319" x2="57471" y2="46319"/>
                        <a14:foregroundMark x1="56609" y1="46319" x2="56609" y2="46319"/>
                        <a14:foregroundMark x1="56609" y1="44479" x2="56609" y2="44479"/>
                        <a14:foregroundMark x1="57471" y1="44479" x2="57471" y2="44479"/>
                        <a14:foregroundMark x1="58333" y1="44479" x2="60920" y2="41411"/>
                        <a14:foregroundMark x1="59195" y1="34969" x2="59195" y2="34969"/>
                        <a14:foregroundMark x1="59195" y1="34969" x2="59195" y2="34969"/>
                        <a14:foregroundMark x1="59195" y1="34969" x2="59195" y2="34969"/>
                        <a14:foregroundMark x1="40805" y1="38650" x2="44540" y2="38650"/>
                        <a14:foregroundMark x1="45402" y1="37730" x2="47126" y2="34049"/>
                        <a14:foregroundMark x1="48851" y1="33129" x2="37356" y2="27607"/>
                        <a14:foregroundMark x1="37356" y1="27607" x2="37356" y2="27607"/>
                        <a14:foregroundMark x1="35632" y1="29448" x2="35632" y2="34969"/>
                        <a14:foregroundMark x1="35632" y1="36810" x2="31322" y2="39571"/>
                        <a14:foregroundMark x1="30460" y1="41411" x2="30460" y2="47239"/>
                        <a14:foregroundMark x1="46264" y1="40491" x2="46264" y2="40491"/>
                        <a14:foregroundMark x1="46264" y1="40491" x2="43391" y2="44479"/>
                        <a14:foregroundMark x1="37356" y1="45399" x2="37356" y2="45399"/>
                        <a14:foregroundMark x1="36494" y1="41411" x2="36494" y2="41411"/>
                        <a14:foregroundMark x1="33908" y1="34049" x2="33908" y2="34049"/>
                        <a14:foregroundMark x1="33908" y1="34049" x2="33908" y2="34049"/>
                        <a14:foregroundMark x1="33908" y1="32209" x2="30460" y2="32209"/>
                        <a14:foregroundMark x1="30460" y1="32209" x2="30460" y2="32209"/>
                        <a14:foregroundMark x1="39080" y1="38650" x2="39080" y2="38650"/>
                        <a14:foregroundMark x1="39943" y1="34969" x2="39943" y2="34969"/>
                        <a14:foregroundMark x1="37356" y1="34049" x2="34770" y2="32209"/>
                        <a14:foregroundMark x1="34770" y1="31288" x2="34770" y2="31288"/>
                        <a14:foregroundMark x1="34770" y1="29448" x2="34770" y2="29448"/>
                        <a14:foregroundMark x1="60920" y1="37730" x2="63506" y2="34969"/>
                        <a14:foregroundMark x1="63506" y1="33129" x2="63506" y2="33129"/>
                        <a14:foregroundMark x1="63506" y1="32209" x2="61782" y2="34969"/>
                        <a14:foregroundMark x1="90517" y1="39571" x2="90517" y2="39571"/>
                        <a14:foregroundMark x1="11207" y1="34969" x2="11207" y2="34969"/>
                        <a14:foregroundMark x1="862" y1="39571" x2="862" y2="42638"/>
                        <a14:foregroundMark x1="95977" y1="40491" x2="95977" y2="40491"/>
                        <a14:foregroundMark x1="91379" y1="39571" x2="91379" y2="39571"/>
                        <a14:foregroundMark x1="91379" y1="39571" x2="91379" y2="39571"/>
                        <a14:foregroundMark x1="91379" y1="39571" x2="92241" y2="35890"/>
                        <a14:foregroundMark x1="92241" y1="28528" x2="92241" y2="50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6537" y="2760003"/>
            <a:ext cx="1188413" cy="11919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A7DA9F-E98A-98F9-6A5B-40F75C1AB77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761" b="89571" l="575" r="95977">
                        <a14:foregroundMark x1="40805" y1="34969" x2="43391" y2="35890"/>
                        <a14:foregroundMark x1="68966" y1="39571" x2="68966" y2="39571"/>
                        <a14:foregroundMark x1="67816" y1="29448" x2="67816" y2="29448"/>
                        <a14:foregroundMark x1="64368" y1="32209" x2="64368" y2="32209"/>
                        <a14:foregroundMark x1="65230" y1="35890" x2="65230" y2="35890"/>
                        <a14:foregroundMark x1="65230" y1="35890" x2="65230" y2="35890"/>
                        <a14:foregroundMark x1="67816" y1="42638" x2="67816" y2="42638"/>
                        <a14:foregroundMark x1="67816" y1="42638" x2="67816" y2="42638"/>
                        <a14:foregroundMark x1="63506" y1="42638" x2="63506" y2="42638"/>
                        <a14:foregroundMark x1="38218" y1="37730" x2="38218" y2="37730"/>
                        <a14:foregroundMark x1="38218" y1="37730" x2="38218" y2="37730"/>
                        <a14:foregroundMark x1="39943" y1="33129" x2="39943" y2="33129"/>
                        <a14:foregroundMark x1="29598" y1="35890" x2="30460" y2="39571"/>
                        <a14:foregroundMark x1="30460" y1="39571" x2="30460" y2="39571"/>
                        <a14:foregroundMark x1="86207" y1="40491" x2="86207" y2="40491"/>
                        <a14:foregroundMark x1="86207" y1="40491" x2="81897" y2="41411"/>
                        <a14:foregroundMark x1="22701" y1="36810" x2="22701" y2="36810"/>
                        <a14:foregroundMark x1="13793" y1="35890" x2="10345" y2="37730"/>
                        <a14:foregroundMark x1="10345" y1="37730" x2="10345" y2="37730"/>
                        <a14:foregroundMark x1="47126" y1="3374" x2="47126" y2="3374"/>
                        <a14:foregroundMark x1="61782" y1="34969" x2="61782" y2="34969"/>
                        <a14:foregroundMark x1="61782" y1="34969" x2="61782" y2="34969"/>
                        <a14:foregroundMark x1="65230" y1="36810" x2="65230" y2="36810"/>
                        <a14:foregroundMark x1="65230" y1="36810" x2="65230" y2="36810"/>
                        <a14:foregroundMark x1="60057" y1="38650" x2="60057" y2="38650"/>
                        <a14:foregroundMark x1="61782" y1="41411" x2="61782" y2="41411"/>
                        <a14:foregroundMark x1="65230" y1="32209" x2="65230" y2="32209"/>
                        <a14:foregroundMark x1="64368" y1="32209" x2="64368" y2="32209"/>
                        <a14:foregroundMark x1="64368" y1="32209" x2="64368" y2="36810"/>
                        <a14:foregroundMark x1="64368" y1="36810" x2="64368" y2="39571"/>
                        <a14:foregroundMark x1="66954" y1="36810" x2="66954" y2="36810"/>
                        <a14:foregroundMark x1="66954" y1="36810" x2="66954" y2="36810"/>
                        <a14:foregroundMark x1="66954" y1="34969" x2="64368" y2="32209"/>
                        <a14:foregroundMark x1="57471" y1="26687" x2="54023" y2="31288"/>
                        <a14:foregroundMark x1="41667" y1="34049" x2="41667" y2="34049"/>
                        <a14:foregroundMark x1="41667" y1="34049" x2="41667" y2="34049"/>
                        <a14:foregroundMark x1="42529" y1="36810" x2="42529" y2="36810"/>
                        <a14:foregroundMark x1="66092" y1="41411" x2="66092" y2="41411"/>
                        <a14:foregroundMark x1="69828" y1="31288" x2="69828" y2="31288"/>
                        <a14:foregroundMark x1="68966" y1="35890" x2="68966" y2="35890"/>
                        <a14:foregroundMark x1="66092" y1="30368" x2="63506" y2="30368"/>
                        <a14:foregroundMark x1="60920" y1="30368" x2="60920" y2="30368"/>
                        <a14:foregroundMark x1="57471" y1="30368" x2="57471" y2="33129"/>
                        <a14:foregroundMark x1="58333" y1="39571" x2="58333" y2="42638"/>
                        <a14:foregroundMark x1="65230" y1="45399" x2="65230" y2="45399"/>
                        <a14:foregroundMark x1="65230" y1="43558" x2="62644" y2="41411"/>
                        <a14:foregroundMark x1="54023" y1="41411" x2="54023" y2="41411"/>
                        <a14:foregroundMark x1="54023" y1="38650" x2="54023" y2="38650"/>
                        <a14:foregroundMark x1="54023" y1="34049" x2="54023" y2="37730"/>
                        <a14:foregroundMark x1="61782" y1="26687" x2="61782" y2="26687"/>
                        <a14:foregroundMark x1="62644" y1="36810" x2="62644" y2="36810"/>
                        <a14:foregroundMark x1="60920" y1="34969" x2="60920" y2="34969"/>
                        <a14:foregroundMark x1="57471" y1="34049" x2="58333" y2="36810"/>
                        <a14:foregroundMark x1="59195" y1="36810" x2="59195" y2="36810"/>
                        <a14:foregroundMark x1="63506" y1="46319" x2="63506" y2="46319"/>
                        <a14:foregroundMark x1="57471" y1="46319" x2="57471" y2="46319"/>
                        <a14:foregroundMark x1="56609" y1="46319" x2="56609" y2="46319"/>
                        <a14:foregroundMark x1="56609" y1="44479" x2="56609" y2="44479"/>
                        <a14:foregroundMark x1="57471" y1="44479" x2="57471" y2="44479"/>
                        <a14:foregroundMark x1="58333" y1="44479" x2="60920" y2="41411"/>
                        <a14:foregroundMark x1="59195" y1="34969" x2="59195" y2="34969"/>
                        <a14:foregroundMark x1="59195" y1="34969" x2="59195" y2="34969"/>
                        <a14:foregroundMark x1="59195" y1="34969" x2="59195" y2="34969"/>
                        <a14:foregroundMark x1="40805" y1="38650" x2="44540" y2="38650"/>
                        <a14:foregroundMark x1="45402" y1="37730" x2="47126" y2="34049"/>
                        <a14:foregroundMark x1="48851" y1="33129" x2="37356" y2="27607"/>
                        <a14:foregroundMark x1="37356" y1="27607" x2="37356" y2="27607"/>
                        <a14:foregroundMark x1="35632" y1="29448" x2="35632" y2="34969"/>
                        <a14:foregroundMark x1="35632" y1="36810" x2="31322" y2="39571"/>
                        <a14:foregroundMark x1="30460" y1="41411" x2="30460" y2="47239"/>
                        <a14:foregroundMark x1="46264" y1="40491" x2="46264" y2="40491"/>
                        <a14:foregroundMark x1="46264" y1="40491" x2="43391" y2="44479"/>
                        <a14:foregroundMark x1="37356" y1="45399" x2="37356" y2="45399"/>
                        <a14:foregroundMark x1="36494" y1="41411" x2="36494" y2="41411"/>
                        <a14:foregroundMark x1="33908" y1="34049" x2="33908" y2="34049"/>
                        <a14:foregroundMark x1="33908" y1="34049" x2="33908" y2="34049"/>
                        <a14:foregroundMark x1="33908" y1="32209" x2="30460" y2="32209"/>
                        <a14:foregroundMark x1="30460" y1="32209" x2="30460" y2="32209"/>
                        <a14:foregroundMark x1="39080" y1="38650" x2="39080" y2="38650"/>
                        <a14:foregroundMark x1="39943" y1="34969" x2="39943" y2="34969"/>
                        <a14:foregroundMark x1="37356" y1="34049" x2="34770" y2="32209"/>
                        <a14:foregroundMark x1="34770" y1="31288" x2="34770" y2="31288"/>
                        <a14:foregroundMark x1="34770" y1="29448" x2="34770" y2="29448"/>
                        <a14:foregroundMark x1="60920" y1="37730" x2="63506" y2="34969"/>
                        <a14:foregroundMark x1="63506" y1="33129" x2="63506" y2="33129"/>
                        <a14:foregroundMark x1="63506" y1="32209" x2="61782" y2="34969"/>
                        <a14:foregroundMark x1="90517" y1="39571" x2="90517" y2="39571"/>
                        <a14:foregroundMark x1="11207" y1="34969" x2="11207" y2="34969"/>
                        <a14:foregroundMark x1="862" y1="39571" x2="862" y2="42638"/>
                        <a14:foregroundMark x1="95977" y1="40491" x2="95977" y2="40491"/>
                        <a14:foregroundMark x1="91379" y1="39571" x2="91379" y2="39571"/>
                        <a14:foregroundMark x1="91379" y1="39571" x2="91379" y2="39571"/>
                        <a14:foregroundMark x1="91379" y1="39571" x2="92241" y2="35890"/>
                        <a14:foregroundMark x1="92241" y1="28528" x2="92241" y2="50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09" y="2715813"/>
            <a:ext cx="1188413" cy="11919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9EEAF5-D517-E05D-A263-D728D74B196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761" b="89571" l="575" r="95977">
                        <a14:foregroundMark x1="40805" y1="34969" x2="43391" y2="35890"/>
                        <a14:foregroundMark x1="68966" y1="39571" x2="68966" y2="39571"/>
                        <a14:foregroundMark x1="67816" y1="29448" x2="67816" y2="29448"/>
                        <a14:foregroundMark x1="64368" y1="32209" x2="64368" y2="32209"/>
                        <a14:foregroundMark x1="65230" y1="35890" x2="65230" y2="35890"/>
                        <a14:foregroundMark x1="65230" y1="35890" x2="65230" y2="35890"/>
                        <a14:foregroundMark x1="67816" y1="42638" x2="67816" y2="42638"/>
                        <a14:foregroundMark x1="67816" y1="42638" x2="67816" y2="42638"/>
                        <a14:foregroundMark x1="63506" y1="42638" x2="63506" y2="42638"/>
                        <a14:foregroundMark x1="38218" y1="37730" x2="38218" y2="37730"/>
                        <a14:foregroundMark x1="38218" y1="37730" x2="38218" y2="37730"/>
                        <a14:foregroundMark x1="39943" y1="33129" x2="39943" y2="33129"/>
                        <a14:foregroundMark x1="29598" y1="35890" x2="30460" y2="39571"/>
                        <a14:foregroundMark x1="30460" y1="39571" x2="30460" y2="39571"/>
                        <a14:foregroundMark x1="86207" y1="40491" x2="86207" y2="40491"/>
                        <a14:foregroundMark x1="86207" y1="40491" x2="81897" y2="41411"/>
                        <a14:foregroundMark x1="22701" y1="36810" x2="22701" y2="36810"/>
                        <a14:foregroundMark x1="13793" y1="35890" x2="10345" y2="37730"/>
                        <a14:foregroundMark x1="10345" y1="37730" x2="10345" y2="37730"/>
                        <a14:foregroundMark x1="47126" y1="3374" x2="47126" y2="3374"/>
                        <a14:foregroundMark x1="61782" y1="34969" x2="61782" y2="34969"/>
                        <a14:foregroundMark x1="61782" y1="34969" x2="61782" y2="34969"/>
                        <a14:foregroundMark x1="65230" y1="36810" x2="65230" y2="36810"/>
                        <a14:foregroundMark x1="65230" y1="36810" x2="65230" y2="36810"/>
                        <a14:foregroundMark x1="60057" y1="38650" x2="60057" y2="38650"/>
                        <a14:foregroundMark x1="61782" y1="41411" x2="61782" y2="41411"/>
                        <a14:foregroundMark x1="65230" y1="32209" x2="65230" y2="32209"/>
                        <a14:foregroundMark x1="64368" y1="32209" x2="64368" y2="32209"/>
                        <a14:foregroundMark x1="64368" y1="32209" x2="64368" y2="36810"/>
                        <a14:foregroundMark x1="64368" y1="36810" x2="64368" y2="39571"/>
                        <a14:foregroundMark x1="66954" y1="36810" x2="66954" y2="36810"/>
                        <a14:foregroundMark x1="66954" y1="36810" x2="66954" y2="36810"/>
                        <a14:foregroundMark x1="66954" y1="34969" x2="64368" y2="32209"/>
                        <a14:foregroundMark x1="57471" y1="26687" x2="54023" y2="31288"/>
                        <a14:foregroundMark x1="41667" y1="34049" x2="41667" y2="34049"/>
                        <a14:foregroundMark x1="41667" y1="34049" x2="41667" y2="34049"/>
                        <a14:foregroundMark x1="42529" y1="36810" x2="42529" y2="36810"/>
                        <a14:foregroundMark x1="66092" y1="41411" x2="66092" y2="41411"/>
                        <a14:foregroundMark x1="69828" y1="31288" x2="69828" y2="31288"/>
                        <a14:foregroundMark x1="68966" y1="35890" x2="68966" y2="35890"/>
                        <a14:foregroundMark x1="66092" y1="30368" x2="63506" y2="30368"/>
                        <a14:foregroundMark x1="60920" y1="30368" x2="60920" y2="30368"/>
                        <a14:foregroundMark x1="57471" y1="30368" x2="57471" y2="33129"/>
                        <a14:foregroundMark x1="58333" y1="39571" x2="58333" y2="42638"/>
                        <a14:foregroundMark x1="65230" y1="45399" x2="65230" y2="45399"/>
                        <a14:foregroundMark x1="65230" y1="43558" x2="62644" y2="41411"/>
                        <a14:foregroundMark x1="54023" y1="41411" x2="54023" y2="41411"/>
                        <a14:foregroundMark x1="54023" y1="38650" x2="54023" y2="38650"/>
                        <a14:foregroundMark x1="54023" y1="34049" x2="54023" y2="37730"/>
                        <a14:foregroundMark x1="61782" y1="26687" x2="61782" y2="26687"/>
                        <a14:foregroundMark x1="62644" y1="36810" x2="62644" y2="36810"/>
                        <a14:foregroundMark x1="60920" y1="34969" x2="60920" y2="34969"/>
                        <a14:foregroundMark x1="57471" y1="34049" x2="58333" y2="36810"/>
                        <a14:foregroundMark x1="59195" y1="36810" x2="59195" y2="36810"/>
                        <a14:foregroundMark x1="63506" y1="46319" x2="63506" y2="46319"/>
                        <a14:foregroundMark x1="57471" y1="46319" x2="57471" y2="46319"/>
                        <a14:foregroundMark x1="56609" y1="46319" x2="56609" y2="46319"/>
                        <a14:foregroundMark x1="56609" y1="44479" x2="56609" y2="44479"/>
                        <a14:foregroundMark x1="57471" y1="44479" x2="57471" y2="44479"/>
                        <a14:foregroundMark x1="58333" y1="44479" x2="60920" y2="41411"/>
                        <a14:foregroundMark x1="59195" y1="34969" x2="59195" y2="34969"/>
                        <a14:foregroundMark x1="59195" y1="34969" x2="59195" y2="34969"/>
                        <a14:foregroundMark x1="59195" y1="34969" x2="59195" y2="34969"/>
                        <a14:foregroundMark x1="40805" y1="38650" x2="44540" y2="38650"/>
                        <a14:foregroundMark x1="45402" y1="37730" x2="47126" y2="34049"/>
                        <a14:foregroundMark x1="48851" y1="33129" x2="37356" y2="27607"/>
                        <a14:foregroundMark x1="37356" y1="27607" x2="37356" y2="27607"/>
                        <a14:foregroundMark x1="35632" y1="29448" x2="35632" y2="34969"/>
                        <a14:foregroundMark x1="35632" y1="36810" x2="31322" y2="39571"/>
                        <a14:foregroundMark x1="30460" y1="41411" x2="30460" y2="47239"/>
                        <a14:foregroundMark x1="46264" y1="40491" x2="46264" y2="40491"/>
                        <a14:foregroundMark x1="46264" y1="40491" x2="43391" y2="44479"/>
                        <a14:foregroundMark x1="37356" y1="45399" x2="37356" y2="45399"/>
                        <a14:foregroundMark x1="36494" y1="41411" x2="36494" y2="41411"/>
                        <a14:foregroundMark x1="33908" y1="34049" x2="33908" y2="34049"/>
                        <a14:foregroundMark x1="33908" y1="34049" x2="33908" y2="34049"/>
                        <a14:foregroundMark x1="33908" y1="32209" x2="30460" y2="32209"/>
                        <a14:foregroundMark x1="30460" y1="32209" x2="30460" y2="32209"/>
                        <a14:foregroundMark x1="39080" y1="38650" x2="39080" y2="38650"/>
                        <a14:foregroundMark x1="39943" y1="34969" x2="39943" y2="34969"/>
                        <a14:foregroundMark x1="37356" y1="34049" x2="34770" y2="32209"/>
                        <a14:foregroundMark x1="34770" y1="31288" x2="34770" y2="31288"/>
                        <a14:foregroundMark x1="34770" y1="29448" x2="34770" y2="29448"/>
                        <a14:foregroundMark x1="60920" y1="37730" x2="63506" y2="34969"/>
                        <a14:foregroundMark x1="63506" y1="33129" x2="63506" y2="33129"/>
                        <a14:foregroundMark x1="63506" y1="32209" x2="61782" y2="34969"/>
                        <a14:foregroundMark x1="90517" y1="39571" x2="90517" y2="39571"/>
                        <a14:foregroundMark x1="11207" y1="34969" x2="11207" y2="34969"/>
                        <a14:foregroundMark x1="862" y1="39571" x2="862" y2="42638"/>
                        <a14:foregroundMark x1="95977" y1="40491" x2="95977" y2="40491"/>
                        <a14:foregroundMark x1="91379" y1="39571" x2="91379" y2="39571"/>
                        <a14:foregroundMark x1="91379" y1="39571" x2="91379" y2="39571"/>
                        <a14:foregroundMark x1="91379" y1="39571" x2="92241" y2="35890"/>
                        <a14:foregroundMark x1="92241" y1="28528" x2="92241" y2="50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0245" y="2726498"/>
            <a:ext cx="1188413" cy="11919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D892924-8284-4718-32B3-8ABB0D0C331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761" b="89571" l="575" r="95977">
                        <a14:foregroundMark x1="40805" y1="34969" x2="43391" y2="35890"/>
                        <a14:foregroundMark x1="68966" y1="39571" x2="68966" y2="39571"/>
                        <a14:foregroundMark x1="67816" y1="29448" x2="67816" y2="29448"/>
                        <a14:foregroundMark x1="64368" y1="32209" x2="64368" y2="32209"/>
                        <a14:foregroundMark x1="65230" y1="35890" x2="65230" y2="35890"/>
                        <a14:foregroundMark x1="65230" y1="35890" x2="65230" y2="35890"/>
                        <a14:foregroundMark x1="67816" y1="42638" x2="67816" y2="42638"/>
                        <a14:foregroundMark x1="67816" y1="42638" x2="67816" y2="42638"/>
                        <a14:foregroundMark x1="63506" y1="42638" x2="63506" y2="42638"/>
                        <a14:foregroundMark x1="38218" y1="37730" x2="38218" y2="37730"/>
                        <a14:foregroundMark x1="38218" y1="37730" x2="38218" y2="37730"/>
                        <a14:foregroundMark x1="39943" y1="33129" x2="39943" y2="33129"/>
                        <a14:foregroundMark x1="29598" y1="35890" x2="30460" y2="39571"/>
                        <a14:foregroundMark x1="30460" y1="39571" x2="30460" y2="39571"/>
                        <a14:foregroundMark x1="86207" y1="40491" x2="86207" y2="40491"/>
                        <a14:foregroundMark x1="86207" y1="40491" x2="81897" y2="41411"/>
                        <a14:foregroundMark x1="22701" y1="36810" x2="22701" y2="36810"/>
                        <a14:foregroundMark x1="13793" y1="35890" x2="10345" y2="37730"/>
                        <a14:foregroundMark x1="10345" y1="37730" x2="10345" y2="37730"/>
                        <a14:foregroundMark x1="47126" y1="3374" x2="47126" y2="3374"/>
                        <a14:foregroundMark x1="61782" y1="34969" x2="61782" y2="34969"/>
                        <a14:foregroundMark x1="61782" y1="34969" x2="61782" y2="34969"/>
                        <a14:foregroundMark x1="65230" y1="36810" x2="65230" y2="36810"/>
                        <a14:foregroundMark x1="65230" y1="36810" x2="65230" y2="36810"/>
                        <a14:foregroundMark x1="60057" y1="38650" x2="60057" y2="38650"/>
                        <a14:foregroundMark x1="61782" y1="41411" x2="61782" y2="41411"/>
                        <a14:foregroundMark x1="65230" y1="32209" x2="65230" y2="32209"/>
                        <a14:foregroundMark x1="64368" y1="32209" x2="64368" y2="32209"/>
                        <a14:foregroundMark x1="64368" y1="32209" x2="64368" y2="36810"/>
                        <a14:foregroundMark x1="64368" y1="36810" x2="64368" y2="39571"/>
                        <a14:foregroundMark x1="66954" y1="36810" x2="66954" y2="36810"/>
                        <a14:foregroundMark x1="66954" y1="36810" x2="66954" y2="36810"/>
                        <a14:foregroundMark x1="66954" y1="34969" x2="64368" y2="32209"/>
                        <a14:foregroundMark x1="57471" y1="26687" x2="54023" y2="31288"/>
                        <a14:foregroundMark x1="41667" y1="34049" x2="41667" y2="34049"/>
                        <a14:foregroundMark x1="41667" y1="34049" x2="41667" y2="34049"/>
                        <a14:foregroundMark x1="42529" y1="36810" x2="42529" y2="36810"/>
                        <a14:foregroundMark x1="66092" y1="41411" x2="66092" y2="41411"/>
                        <a14:foregroundMark x1="69828" y1="31288" x2="69828" y2="31288"/>
                        <a14:foregroundMark x1="68966" y1="35890" x2="68966" y2="35890"/>
                        <a14:foregroundMark x1="66092" y1="30368" x2="63506" y2="30368"/>
                        <a14:foregroundMark x1="60920" y1="30368" x2="60920" y2="30368"/>
                        <a14:foregroundMark x1="57471" y1="30368" x2="57471" y2="33129"/>
                        <a14:foregroundMark x1="58333" y1="39571" x2="58333" y2="42638"/>
                        <a14:foregroundMark x1="65230" y1="45399" x2="65230" y2="45399"/>
                        <a14:foregroundMark x1="65230" y1="43558" x2="62644" y2="41411"/>
                        <a14:foregroundMark x1="54023" y1="41411" x2="54023" y2="41411"/>
                        <a14:foregroundMark x1="54023" y1="38650" x2="54023" y2="38650"/>
                        <a14:foregroundMark x1="54023" y1="34049" x2="54023" y2="37730"/>
                        <a14:foregroundMark x1="61782" y1="26687" x2="61782" y2="26687"/>
                        <a14:foregroundMark x1="62644" y1="36810" x2="62644" y2="36810"/>
                        <a14:foregroundMark x1="60920" y1="34969" x2="60920" y2="34969"/>
                        <a14:foregroundMark x1="57471" y1="34049" x2="58333" y2="36810"/>
                        <a14:foregroundMark x1="59195" y1="36810" x2="59195" y2="36810"/>
                        <a14:foregroundMark x1="63506" y1="46319" x2="63506" y2="46319"/>
                        <a14:foregroundMark x1="57471" y1="46319" x2="57471" y2="46319"/>
                        <a14:foregroundMark x1="56609" y1="46319" x2="56609" y2="46319"/>
                        <a14:foregroundMark x1="56609" y1="44479" x2="56609" y2="44479"/>
                        <a14:foregroundMark x1="57471" y1="44479" x2="57471" y2="44479"/>
                        <a14:foregroundMark x1="58333" y1="44479" x2="60920" y2="41411"/>
                        <a14:foregroundMark x1="59195" y1="34969" x2="59195" y2="34969"/>
                        <a14:foregroundMark x1="59195" y1="34969" x2="59195" y2="34969"/>
                        <a14:foregroundMark x1="59195" y1="34969" x2="59195" y2="34969"/>
                        <a14:foregroundMark x1="40805" y1="38650" x2="44540" y2="38650"/>
                        <a14:foregroundMark x1="45402" y1="37730" x2="47126" y2="34049"/>
                        <a14:foregroundMark x1="48851" y1="33129" x2="37356" y2="27607"/>
                        <a14:foregroundMark x1="37356" y1="27607" x2="37356" y2="27607"/>
                        <a14:foregroundMark x1="35632" y1="29448" x2="35632" y2="34969"/>
                        <a14:foregroundMark x1="35632" y1="36810" x2="31322" y2="39571"/>
                        <a14:foregroundMark x1="30460" y1="41411" x2="30460" y2="47239"/>
                        <a14:foregroundMark x1="46264" y1="40491" x2="46264" y2="40491"/>
                        <a14:foregroundMark x1="46264" y1="40491" x2="43391" y2="44479"/>
                        <a14:foregroundMark x1="37356" y1="45399" x2="37356" y2="45399"/>
                        <a14:foregroundMark x1="36494" y1="41411" x2="36494" y2="41411"/>
                        <a14:foregroundMark x1="33908" y1="34049" x2="33908" y2="34049"/>
                        <a14:foregroundMark x1="33908" y1="34049" x2="33908" y2="34049"/>
                        <a14:foregroundMark x1="33908" y1="32209" x2="30460" y2="32209"/>
                        <a14:foregroundMark x1="30460" y1="32209" x2="30460" y2="32209"/>
                        <a14:foregroundMark x1="39080" y1="38650" x2="39080" y2="38650"/>
                        <a14:foregroundMark x1="39943" y1="34969" x2="39943" y2="34969"/>
                        <a14:foregroundMark x1="37356" y1="34049" x2="34770" y2="32209"/>
                        <a14:foregroundMark x1="34770" y1="31288" x2="34770" y2="31288"/>
                        <a14:foregroundMark x1="34770" y1="29448" x2="34770" y2="29448"/>
                        <a14:foregroundMark x1="60920" y1="37730" x2="63506" y2="34969"/>
                        <a14:foregroundMark x1="63506" y1="33129" x2="63506" y2="33129"/>
                        <a14:foregroundMark x1="63506" y1="32209" x2="61782" y2="34969"/>
                        <a14:foregroundMark x1="90517" y1="39571" x2="90517" y2="39571"/>
                        <a14:foregroundMark x1="11207" y1="34969" x2="11207" y2="34969"/>
                        <a14:foregroundMark x1="862" y1="39571" x2="862" y2="42638"/>
                        <a14:foregroundMark x1="95977" y1="40491" x2="95977" y2="40491"/>
                        <a14:foregroundMark x1="91379" y1="39571" x2="91379" y2="39571"/>
                        <a14:foregroundMark x1="91379" y1="39571" x2="91379" y2="39571"/>
                        <a14:foregroundMark x1="91379" y1="39571" x2="92241" y2="35890"/>
                        <a14:foregroundMark x1="92241" y1="28528" x2="92241" y2="50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9610" y="2705624"/>
            <a:ext cx="1188413" cy="119195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E12F23C-4779-C71E-CC98-6C03230427A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761" b="89571" l="575" r="95977">
                        <a14:foregroundMark x1="40805" y1="34969" x2="43391" y2="35890"/>
                        <a14:foregroundMark x1="68966" y1="39571" x2="68966" y2="39571"/>
                        <a14:foregroundMark x1="67816" y1="29448" x2="67816" y2="29448"/>
                        <a14:foregroundMark x1="64368" y1="32209" x2="64368" y2="32209"/>
                        <a14:foregroundMark x1="65230" y1="35890" x2="65230" y2="35890"/>
                        <a14:foregroundMark x1="65230" y1="35890" x2="65230" y2="35890"/>
                        <a14:foregroundMark x1="67816" y1="42638" x2="67816" y2="42638"/>
                        <a14:foregroundMark x1="67816" y1="42638" x2="67816" y2="42638"/>
                        <a14:foregroundMark x1="63506" y1="42638" x2="63506" y2="42638"/>
                        <a14:foregroundMark x1="38218" y1="37730" x2="38218" y2="37730"/>
                        <a14:foregroundMark x1="38218" y1="37730" x2="38218" y2="37730"/>
                        <a14:foregroundMark x1="39943" y1="33129" x2="39943" y2="33129"/>
                        <a14:foregroundMark x1="29598" y1="35890" x2="30460" y2="39571"/>
                        <a14:foregroundMark x1="30460" y1="39571" x2="30460" y2="39571"/>
                        <a14:foregroundMark x1="86207" y1="40491" x2="86207" y2="40491"/>
                        <a14:foregroundMark x1="86207" y1="40491" x2="81897" y2="41411"/>
                        <a14:foregroundMark x1="22701" y1="36810" x2="22701" y2="36810"/>
                        <a14:foregroundMark x1="13793" y1="35890" x2="10345" y2="37730"/>
                        <a14:foregroundMark x1="10345" y1="37730" x2="10345" y2="37730"/>
                        <a14:foregroundMark x1="47126" y1="3374" x2="47126" y2="3374"/>
                        <a14:foregroundMark x1="61782" y1="34969" x2="61782" y2="34969"/>
                        <a14:foregroundMark x1="61782" y1="34969" x2="61782" y2="34969"/>
                        <a14:foregroundMark x1="65230" y1="36810" x2="65230" y2="36810"/>
                        <a14:foregroundMark x1="65230" y1="36810" x2="65230" y2="36810"/>
                        <a14:foregroundMark x1="60057" y1="38650" x2="60057" y2="38650"/>
                        <a14:foregroundMark x1="61782" y1="41411" x2="61782" y2="41411"/>
                        <a14:foregroundMark x1="65230" y1="32209" x2="65230" y2="32209"/>
                        <a14:foregroundMark x1="64368" y1="32209" x2="64368" y2="32209"/>
                        <a14:foregroundMark x1="64368" y1="32209" x2="64368" y2="36810"/>
                        <a14:foregroundMark x1="64368" y1="36810" x2="64368" y2="39571"/>
                        <a14:foregroundMark x1="66954" y1="36810" x2="66954" y2="36810"/>
                        <a14:foregroundMark x1="66954" y1="36810" x2="66954" y2="36810"/>
                        <a14:foregroundMark x1="66954" y1="34969" x2="64368" y2="32209"/>
                        <a14:foregroundMark x1="57471" y1="26687" x2="54023" y2="31288"/>
                        <a14:foregroundMark x1="41667" y1="34049" x2="41667" y2="34049"/>
                        <a14:foregroundMark x1="41667" y1="34049" x2="41667" y2="34049"/>
                        <a14:foregroundMark x1="42529" y1="36810" x2="42529" y2="36810"/>
                        <a14:foregroundMark x1="66092" y1="41411" x2="66092" y2="41411"/>
                        <a14:foregroundMark x1="69828" y1="31288" x2="69828" y2="31288"/>
                        <a14:foregroundMark x1="68966" y1="35890" x2="68966" y2="35890"/>
                        <a14:foregroundMark x1="66092" y1="30368" x2="63506" y2="30368"/>
                        <a14:foregroundMark x1="60920" y1="30368" x2="60920" y2="30368"/>
                        <a14:foregroundMark x1="57471" y1="30368" x2="57471" y2="33129"/>
                        <a14:foregroundMark x1="58333" y1="39571" x2="58333" y2="42638"/>
                        <a14:foregroundMark x1="65230" y1="45399" x2="65230" y2="45399"/>
                        <a14:foregroundMark x1="65230" y1="43558" x2="62644" y2="41411"/>
                        <a14:foregroundMark x1="54023" y1="41411" x2="54023" y2="41411"/>
                        <a14:foregroundMark x1="54023" y1="38650" x2="54023" y2="38650"/>
                        <a14:foregroundMark x1="54023" y1="34049" x2="54023" y2="37730"/>
                        <a14:foregroundMark x1="61782" y1="26687" x2="61782" y2="26687"/>
                        <a14:foregroundMark x1="62644" y1="36810" x2="62644" y2="36810"/>
                        <a14:foregroundMark x1="60920" y1="34969" x2="60920" y2="34969"/>
                        <a14:foregroundMark x1="57471" y1="34049" x2="58333" y2="36810"/>
                        <a14:foregroundMark x1="59195" y1="36810" x2="59195" y2="36810"/>
                        <a14:foregroundMark x1="63506" y1="46319" x2="63506" y2="46319"/>
                        <a14:foregroundMark x1="57471" y1="46319" x2="57471" y2="46319"/>
                        <a14:foregroundMark x1="56609" y1="46319" x2="56609" y2="46319"/>
                        <a14:foregroundMark x1="56609" y1="44479" x2="56609" y2="44479"/>
                        <a14:foregroundMark x1="57471" y1="44479" x2="57471" y2="44479"/>
                        <a14:foregroundMark x1="58333" y1="44479" x2="60920" y2="41411"/>
                        <a14:foregroundMark x1="59195" y1="34969" x2="59195" y2="34969"/>
                        <a14:foregroundMark x1="59195" y1="34969" x2="59195" y2="34969"/>
                        <a14:foregroundMark x1="59195" y1="34969" x2="59195" y2="34969"/>
                        <a14:foregroundMark x1="40805" y1="38650" x2="44540" y2="38650"/>
                        <a14:foregroundMark x1="45402" y1="37730" x2="47126" y2="34049"/>
                        <a14:foregroundMark x1="48851" y1="33129" x2="37356" y2="27607"/>
                        <a14:foregroundMark x1="37356" y1="27607" x2="37356" y2="27607"/>
                        <a14:foregroundMark x1="35632" y1="29448" x2="35632" y2="34969"/>
                        <a14:foregroundMark x1="35632" y1="36810" x2="31322" y2="39571"/>
                        <a14:foregroundMark x1="30460" y1="41411" x2="30460" y2="47239"/>
                        <a14:foregroundMark x1="46264" y1="40491" x2="46264" y2="40491"/>
                        <a14:foregroundMark x1="46264" y1="40491" x2="43391" y2="44479"/>
                        <a14:foregroundMark x1="37356" y1="45399" x2="37356" y2="45399"/>
                        <a14:foregroundMark x1="36494" y1="41411" x2="36494" y2="41411"/>
                        <a14:foregroundMark x1="33908" y1="34049" x2="33908" y2="34049"/>
                        <a14:foregroundMark x1="33908" y1="34049" x2="33908" y2="34049"/>
                        <a14:foregroundMark x1="33908" y1="32209" x2="30460" y2="32209"/>
                        <a14:foregroundMark x1="30460" y1="32209" x2="30460" y2="32209"/>
                        <a14:foregroundMark x1="39080" y1="38650" x2="39080" y2="38650"/>
                        <a14:foregroundMark x1="39943" y1="34969" x2="39943" y2="34969"/>
                        <a14:foregroundMark x1="37356" y1="34049" x2="34770" y2="32209"/>
                        <a14:foregroundMark x1="34770" y1="31288" x2="34770" y2="31288"/>
                        <a14:foregroundMark x1="34770" y1="29448" x2="34770" y2="29448"/>
                        <a14:foregroundMark x1="60920" y1="37730" x2="63506" y2="34969"/>
                        <a14:foregroundMark x1="63506" y1="33129" x2="63506" y2="33129"/>
                        <a14:foregroundMark x1="63506" y1="32209" x2="61782" y2="34969"/>
                        <a14:foregroundMark x1="90517" y1="39571" x2="90517" y2="39571"/>
                        <a14:foregroundMark x1="11207" y1="34969" x2="11207" y2="34969"/>
                        <a14:foregroundMark x1="862" y1="39571" x2="862" y2="42638"/>
                        <a14:foregroundMark x1="95977" y1="40491" x2="95977" y2="40491"/>
                        <a14:foregroundMark x1="91379" y1="39571" x2="91379" y2="39571"/>
                        <a14:foregroundMark x1="91379" y1="39571" x2="91379" y2="39571"/>
                        <a14:foregroundMark x1="91379" y1="39571" x2="92241" y2="35890"/>
                        <a14:foregroundMark x1="92241" y1="28528" x2="92241" y2="50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7431" y="2705624"/>
            <a:ext cx="1188413" cy="119195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BA93AA2-908E-CC08-A1EF-E74ECDD98C4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761" b="89571" l="575" r="95977">
                        <a14:foregroundMark x1="40805" y1="34969" x2="43391" y2="35890"/>
                        <a14:foregroundMark x1="68966" y1="39571" x2="68966" y2="39571"/>
                        <a14:foregroundMark x1="67816" y1="29448" x2="67816" y2="29448"/>
                        <a14:foregroundMark x1="64368" y1="32209" x2="64368" y2="32209"/>
                        <a14:foregroundMark x1="65230" y1="35890" x2="65230" y2="35890"/>
                        <a14:foregroundMark x1="65230" y1="35890" x2="65230" y2="35890"/>
                        <a14:foregroundMark x1="67816" y1="42638" x2="67816" y2="42638"/>
                        <a14:foregroundMark x1="67816" y1="42638" x2="67816" y2="42638"/>
                        <a14:foregroundMark x1="63506" y1="42638" x2="63506" y2="42638"/>
                        <a14:foregroundMark x1="38218" y1="37730" x2="38218" y2="37730"/>
                        <a14:foregroundMark x1="38218" y1="37730" x2="38218" y2="37730"/>
                        <a14:foregroundMark x1="39943" y1="33129" x2="39943" y2="33129"/>
                        <a14:foregroundMark x1="29598" y1="35890" x2="30460" y2="39571"/>
                        <a14:foregroundMark x1="30460" y1="39571" x2="30460" y2="39571"/>
                        <a14:foregroundMark x1="86207" y1="40491" x2="86207" y2="40491"/>
                        <a14:foregroundMark x1="86207" y1="40491" x2="81897" y2="41411"/>
                        <a14:foregroundMark x1="22701" y1="36810" x2="22701" y2="36810"/>
                        <a14:foregroundMark x1="13793" y1="35890" x2="10345" y2="37730"/>
                        <a14:foregroundMark x1="10345" y1="37730" x2="10345" y2="37730"/>
                        <a14:foregroundMark x1="47126" y1="3374" x2="47126" y2="3374"/>
                        <a14:foregroundMark x1="61782" y1="34969" x2="61782" y2="34969"/>
                        <a14:foregroundMark x1="61782" y1="34969" x2="61782" y2="34969"/>
                        <a14:foregroundMark x1="65230" y1="36810" x2="65230" y2="36810"/>
                        <a14:foregroundMark x1="65230" y1="36810" x2="65230" y2="36810"/>
                        <a14:foregroundMark x1="60057" y1="38650" x2="60057" y2="38650"/>
                        <a14:foregroundMark x1="61782" y1="41411" x2="61782" y2="41411"/>
                        <a14:foregroundMark x1="65230" y1="32209" x2="65230" y2="32209"/>
                        <a14:foregroundMark x1="64368" y1="32209" x2="64368" y2="32209"/>
                        <a14:foregroundMark x1="64368" y1="32209" x2="64368" y2="36810"/>
                        <a14:foregroundMark x1="64368" y1="36810" x2="64368" y2="39571"/>
                        <a14:foregroundMark x1="66954" y1="36810" x2="66954" y2="36810"/>
                        <a14:foregroundMark x1="66954" y1="36810" x2="66954" y2="36810"/>
                        <a14:foregroundMark x1="66954" y1="34969" x2="64368" y2="32209"/>
                        <a14:foregroundMark x1="57471" y1="26687" x2="54023" y2="31288"/>
                        <a14:foregroundMark x1="41667" y1="34049" x2="41667" y2="34049"/>
                        <a14:foregroundMark x1="41667" y1="34049" x2="41667" y2="34049"/>
                        <a14:foregroundMark x1="42529" y1="36810" x2="42529" y2="36810"/>
                        <a14:foregroundMark x1="66092" y1="41411" x2="66092" y2="41411"/>
                        <a14:foregroundMark x1="69828" y1="31288" x2="69828" y2="31288"/>
                        <a14:foregroundMark x1="68966" y1="35890" x2="68966" y2="35890"/>
                        <a14:foregroundMark x1="66092" y1="30368" x2="63506" y2="30368"/>
                        <a14:foregroundMark x1="60920" y1="30368" x2="60920" y2="30368"/>
                        <a14:foregroundMark x1="57471" y1="30368" x2="57471" y2="33129"/>
                        <a14:foregroundMark x1="58333" y1="39571" x2="58333" y2="42638"/>
                        <a14:foregroundMark x1="65230" y1="45399" x2="65230" y2="45399"/>
                        <a14:foregroundMark x1="65230" y1="43558" x2="62644" y2="41411"/>
                        <a14:foregroundMark x1="54023" y1="41411" x2="54023" y2="41411"/>
                        <a14:foregroundMark x1="54023" y1="38650" x2="54023" y2="38650"/>
                        <a14:foregroundMark x1="54023" y1="34049" x2="54023" y2="37730"/>
                        <a14:foregroundMark x1="61782" y1="26687" x2="61782" y2="26687"/>
                        <a14:foregroundMark x1="62644" y1="36810" x2="62644" y2="36810"/>
                        <a14:foregroundMark x1="60920" y1="34969" x2="60920" y2="34969"/>
                        <a14:foregroundMark x1="57471" y1="34049" x2="58333" y2="36810"/>
                        <a14:foregroundMark x1="59195" y1="36810" x2="59195" y2="36810"/>
                        <a14:foregroundMark x1="63506" y1="46319" x2="63506" y2="46319"/>
                        <a14:foregroundMark x1="57471" y1="46319" x2="57471" y2="46319"/>
                        <a14:foregroundMark x1="56609" y1="46319" x2="56609" y2="46319"/>
                        <a14:foregroundMark x1="56609" y1="44479" x2="56609" y2="44479"/>
                        <a14:foregroundMark x1="57471" y1="44479" x2="57471" y2="44479"/>
                        <a14:foregroundMark x1="58333" y1="44479" x2="60920" y2="41411"/>
                        <a14:foregroundMark x1="59195" y1="34969" x2="59195" y2="34969"/>
                        <a14:foregroundMark x1="59195" y1="34969" x2="59195" y2="34969"/>
                        <a14:foregroundMark x1="59195" y1="34969" x2="59195" y2="34969"/>
                        <a14:foregroundMark x1="40805" y1="38650" x2="44540" y2="38650"/>
                        <a14:foregroundMark x1="45402" y1="37730" x2="47126" y2="34049"/>
                        <a14:foregroundMark x1="48851" y1="33129" x2="37356" y2="27607"/>
                        <a14:foregroundMark x1="37356" y1="27607" x2="37356" y2="27607"/>
                        <a14:foregroundMark x1="35632" y1="29448" x2="35632" y2="34969"/>
                        <a14:foregroundMark x1="35632" y1="36810" x2="31322" y2="39571"/>
                        <a14:foregroundMark x1="30460" y1="41411" x2="30460" y2="47239"/>
                        <a14:foregroundMark x1="46264" y1="40491" x2="46264" y2="40491"/>
                        <a14:foregroundMark x1="46264" y1="40491" x2="43391" y2="44479"/>
                        <a14:foregroundMark x1="37356" y1="45399" x2="37356" y2="45399"/>
                        <a14:foregroundMark x1="36494" y1="41411" x2="36494" y2="41411"/>
                        <a14:foregroundMark x1="33908" y1="34049" x2="33908" y2="34049"/>
                        <a14:foregroundMark x1="33908" y1="34049" x2="33908" y2="34049"/>
                        <a14:foregroundMark x1="33908" y1="32209" x2="30460" y2="32209"/>
                        <a14:foregroundMark x1="30460" y1="32209" x2="30460" y2="32209"/>
                        <a14:foregroundMark x1="39080" y1="38650" x2="39080" y2="38650"/>
                        <a14:foregroundMark x1="39943" y1="34969" x2="39943" y2="34969"/>
                        <a14:foregroundMark x1="37356" y1="34049" x2="34770" y2="32209"/>
                        <a14:foregroundMark x1="34770" y1="31288" x2="34770" y2="31288"/>
                        <a14:foregroundMark x1="34770" y1="29448" x2="34770" y2="29448"/>
                        <a14:foregroundMark x1="60920" y1="37730" x2="63506" y2="34969"/>
                        <a14:foregroundMark x1="63506" y1="33129" x2="63506" y2="33129"/>
                        <a14:foregroundMark x1="63506" y1="32209" x2="61782" y2="34969"/>
                        <a14:foregroundMark x1="90517" y1="39571" x2="90517" y2="39571"/>
                        <a14:foregroundMark x1="11207" y1="34969" x2="11207" y2="34969"/>
                        <a14:foregroundMark x1="862" y1="39571" x2="862" y2="42638"/>
                        <a14:foregroundMark x1="95977" y1="40491" x2="95977" y2="40491"/>
                        <a14:foregroundMark x1="91379" y1="39571" x2="91379" y2="39571"/>
                        <a14:foregroundMark x1="91379" y1="39571" x2="91379" y2="39571"/>
                        <a14:foregroundMark x1="91379" y1="39571" x2="92241" y2="35890"/>
                        <a14:foregroundMark x1="92241" y1="28528" x2="92241" y2="50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0051" y="2737346"/>
            <a:ext cx="1188413" cy="11919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D8406A2-79B6-B86A-4E91-F4407C9751A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761" b="89571" l="575" r="95977">
                        <a14:foregroundMark x1="40805" y1="34969" x2="43391" y2="35890"/>
                        <a14:foregroundMark x1="68966" y1="39571" x2="68966" y2="39571"/>
                        <a14:foregroundMark x1="67816" y1="29448" x2="67816" y2="29448"/>
                        <a14:foregroundMark x1="64368" y1="32209" x2="64368" y2="32209"/>
                        <a14:foregroundMark x1="65230" y1="35890" x2="65230" y2="35890"/>
                        <a14:foregroundMark x1="65230" y1="35890" x2="65230" y2="35890"/>
                        <a14:foregroundMark x1="67816" y1="42638" x2="67816" y2="42638"/>
                        <a14:foregroundMark x1="67816" y1="42638" x2="67816" y2="42638"/>
                        <a14:foregroundMark x1="63506" y1="42638" x2="63506" y2="42638"/>
                        <a14:foregroundMark x1="38218" y1="37730" x2="38218" y2="37730"/>
                        <a14:foregroundMark x1="38218" y1="37730" x2="38218" y2="37730"/>
                        <a14:foregroundMark x1="39943" y1="33129" x2="39943" y2="33129"/>
                        <a14:foregroundMark x1="29598" y1="35890" x2="30460" y2="39571"/>
                        <a14:foregroundMark x1="30460" y1="39571" x2="30460" y2="39571"/>
                        <a14:foregroundMark x1="86207" y1="40491" x2="86207" y2="40491"/>
                        <a14:foregroundMark x1="86207" y1="40491" x2="81897" y2="41411"/>
                        <a14:foregroundMark x1="22701" y1="36810" x2="22701" y2="36810"/>
                        <a14:foregroundMark x1="13793" y1="35890" x2="10345" y2="37730"/>
                        <a14:foregroundMark x1="10345" y1="37730" x2="10345" y2="37730"/>
                        <a14:foregroundMark x1="47126" y1="3374" x2="47126" y2="3374"/>
                        <a14:foregroundMark x1="61782" y1="34969" x2="61782" y2="34969"/>
                        <a14:foregroundMark x1="61782" y1="34969" x2="61782" y2="34969"/>
                        <a14:foregroundMark x1="65230" y1="36810" x2="65230" y2="36810"/>
                        <a14:foregroundMark x1="65230" y1="36810" x2="65230" y2="36810"/>
                        <a14:foregroundMark x1="60057" y1="38650" x2="60057" y2="38650"/>
                        <a14:foregroundMark x1="61782" y1="41411" x2="61782" y2="41411"/>
                        <a14:foregroundMark x1="65230" y1="32209" x2="65230" y2="32209"/>
                        <a14:foregroundMark x1="64368" y1="32209" x2="64368" y2="32209"/>
                        <a14:foregroundMark x1="64368" y1="32209" x2="64368" y2="36810"/>
                        <a14:foregroundMark x1="64368" y1="36810" x2="64368" y2="39571"/>
                        <a14:foregroundMark x1="66954" y1="36810" x2="66954" y2="36810"/>
                        <a14:foregroundMark x1="66954" y1="36810" x2="66954" y2="36810"/>
                        <a14:foregroundMark x1="66954" y1="34969" x2="64368" y2="32209"/>
                        <a14:foregroundMark x1="57471" y1="26687" x2="54023" y2="31288"/>
                        <a14:foregroundMark x1="41667" y1="34049" x2="41667" y2="34049"/>
                        <a14:foregroundMark x1="41667" y1="34049" x2="41667" y2="34049"/>
                        <a14:foregroundMark x1="42529" y1="36810" x2="42529" y2="36810"/>
                        <a14:foregroundMark x1="66092" y1="41411" x2="66092" y2="41411"/>
                        <a14:foregroundMark x1="69828" y1="31288" x2="69828" y2="31288"/>
                        <a14:foregroundMark x1="68966" y1="35890" x2="68966" y2="35890"/>
                        <a14:foregroundMark x1="66092" y1="30368" x2="63506" y2="30368"/>
                        <a14:foregroundMark x1="60920" y1="30368" x2="60920" y2="30368"/>
                        <a14:foregroundMark x1="57471" y1="30368" x2="57471" y2="33129"/>
                        <a14:foregroundMark x1="58333" y1="39571" x2="58333" y2="42638"/>
                        <a14:foregroundMark x1="65230" y1="45399" x2="65230" y2="45399"/>
                        <a14:foregroundMark x1="65230" y1="43558" x2="62644" y2="41411"/>
                        <a14:foregroundMark x1="54023" y1="41411" x2="54023" y2="41411"/>
                        <a14:foregroundMark x1="54023" y1="38650" x2="54023" y2="38650"/>
                        <a14:foregroundMark x1="54023" y1="34049" x2="54023" y2="37730"/>
                        <a14:foregroundMark x1="61782" y1="26687" x2="61782" y2="26687"/>
                        <a14:foregroundMark x1="62644" y1="36810" x2="62644" y2="36810"/>
                        <a14:foregroundMark x1="60920" y1="34969" x2="60920" y2="34969"/>
                        <a14:foregroundMark x1="57471" y1="34049" x2="58333" y2="36810"/>
                        <a14:foregroundMark x1="59195" y1="36810" x2="59195" y2="36810"/>
                        <a14:foregroundMark x1="63506" y1="46319" x2="63506" y2="46319"/>
                        <a14:foregroundMark x1="57471" y1="46319" x2="57471" y2="46319"/>
                        <a14:foregroundMark x1="56609" y1="46319" x2="56609" y2="46319"/>
                        <a14:foregroundMark x1="56609" y1="44479" x2="56609" y2="44479"/>
                        <a14:foregroundMark x1="57471" y1="44479" x2="57471" y2="44479"/>
                        <a14:foregroundMark x1="58333" y1="44479" x2="60920" y2="41411"/>
                        <a14:foregroundMark x1="59195" y1="34969" x2="59195" y2="34969"/>
                        <a14:foregroundMark x1="59195" y1="34969" x2="59195" y2="34969"/>
                        <a14:foregroundMark x1="59195" y1="34969" x2="59195" y2="34969"/>
                        <a14:foregroundMark x1="40805" y1="38650" x2="44540" y2="38650"/>
                        <a14:foregroundMark x1="45402" y1="37730" x2="47126" y2="34049"/>
                        <a14:foregroundMark x1="48851" y1="33129" x2="37356" y2="27607"/>
                        <a14:foregroundMark x1="37356" y1="27607" x2="37356" y2="27607"/>
                        <a14:foregroundMark x1="35632" y1="29448" x2="35632" y2="34969"/>
                        <a14:foregroundMark x1="35632" y1="36810" x2="31322" y2="39571"/>
                        <a14:foregroundMark x1="30460" y1="41411" x2="30460" y2="47239"/>
                        <a14:foregroundMark x1="46264" y1="40491" x2="46264" y2="40491"/>
                        <a14:foregroundMark x1="46264" y1="40491" x2="43391" y2="44479"/>
                        <a14:foregroundMark x1="37356" y1="45399" x2="37356" y2="45399"/>
                        <a14:foregroundMark x1="36494" y1="41411" x2="36494" y2="41411"/>
                        <a14:foregroundMark x1="33908" y1="34049" x2="33908" y2="34049"/>
                        <a14:foregroundMark x1="33908" y1="34049" x2="33908" y2="34049"/>
                        <a14:foregroundMark x1="33908" y1="32209" x2="30460" y2="32209"/>
                        <a14:foregroundMark x1="30460" y1="32209" x2="30460" y2="32209"/>
                        <a14:foregroundMark x1="39080" y1="38650" x2="39080" y2="38650"/>
                        <a14:foregroundMark x1="39943" y1="34969" x2="39943" y2="34969"/>
                        <a14:foregroundMark x1="37356" y1="34049" x2="34770" y2="32209"/>
                        <a14:foregroundMark x1="34770" y1="31288" x2="34770" y2="31288"/>
                        <a14:foregroundMark x1="34770" y1="29448" x2="34770" y2="29448"/>
                        <a14:foregroundMark x1="60920" y1="37730" x2="63506" y2="34969"/>
                        <a14:foregroundMark x1="63506" y1="33129" x2="63506" y2="33129"/>
                        <a14:foregroundMark x1="63506" y1="32209" x2="61782" y2="34969"/>
                        <a14:foregroundMark x1="90517" y1="39571" x2="90517" y2="39571"/>
                        <a14:foregroundMark x1="11207" y1="34969" x2="11207" y2="34969"/>
                        <a14:foregroundMark x1="862" y1="39571" x2="862" y2="42638"/>
                        <a14:foregroundMark x1="95977" y1="40491" x2="95977" y2="40491"/>
                        <a14:foregroundMark x1="91379" y1="39571" x2="91379" y2="39571"/>
                        <a14:foregroundMark x1="91379" y1="39571" x2="91379" y2="39571"/>
                        <a14:foregroundMark x1="91379" y1="39571" x2="92241" y2="35890"/>
                        <a14:foregroundMark x1="92241" y1="28528" x2="92241" y2="50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100" y="2737346"/>
            <a:ext cx="1188413" cy="11919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94ACFA1-8544-C419-AD17-388F4BE251F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761" b="89571" l="575" r="95977">
                        <a14:foregroundMark x1="40805" y1="34969" x2="43391" y2="35890"/>
                        <a14:foregroundMark x1="68966" y1="39571" x2="68966" y2="39571"/>
                        <a14:foregroundMark x1="67816" y1="29448" x2="67816" y2="29448"/>
                        <a14:foregroundMark x1="64368" y1="32209" x2="64368" y2="32209"/>
                        <a14:foregroundMark x1="65230" y1="35890" x2="65230" y2="35890"/>
                        <a14:foregroundMark x1="65230" y1="35890" x2="65230" y2="35890"/>
                        <a14:foregroundMark x1="67816" y1="42638" x2="67816" y2="42638"/>
                        <a14:foregroundMark x1="67816" y1="42638" x2="67816" y2="42638"/>
                        <a14:foregroundMark x1="63506" y1="42638" x2="63506" y2="42638"/>
                        <a14:foregroundMark x1="38218" y1="37730" x2="38218" y2="37730"/>
                        <a14:foregroundMark x1="38218" y1="37730" x2="38218" y2="37730"/>
                        <a14:foregroundMark x1="39943" y1="33129" x2="39943" y2="33129"/>
                        <a14:foregroundMark x1="29598" y1="35890" x2="30460" y2="39571"/>
                        <a14:foregroundMark x1="30460" y1="39571" x2="30460" y2="39571"/>
                        <a14:foregroundMark x1="86207" y1="40491" x2="86207" y2="40491"/>
                        <a14:foregroundMark x1="86207" y1="40491" x2="81897" y2="41411"/>
                        <a14:foregroundMark x1="22701" y1="36810" x2="22701" y2="36810"/>
                        <a14:foregroundMark x1="13793" y1="35890" x2="10345" y2="37730"/>
                        <a14:foregroundMark x1="10345" y1="37730" x2="10345" y2="37730"/>
                        <a14:foregroundMark x1="47126" y1="3374" x2="47126" y2="3374"/>
                        <a14:foregroundMark x1="61782" y1="34969" x2="61782" y2="34969"/>
                        <a14:foregroundMark x1="61782" y1="34969" x2="61782" y2="34969"/>
                        <a14:foregroundMark x1="65230" y1="36810" x2="65230" y2="36810"/>
                        <a14:foregroundMark x1="65230" y1="36810" x2="65230" y2="36810"/>
                        <a14:foregroundMark x1="60057" y1="38650" x2="60057" y2="38650"/>
                        <a14:foregroundMark x1="61782" y1="41411" x2="61782" y2="41411"/>
                        <a14:foregroundMark x1="65230" y1="32209" x2="65230" y2="32209"/>
                        <a14:foregroundMark x1="64368" y1="32209" x2="64368" y2="32209"/>
                        <a14:foregroundMark x1="64368" y1="32209" x2="64368" y2="36810"/>
                        <a14:foregroundMark x1="64368" y1="36810" x2="64368" y2="39571"/>
                        <a14:foregroundMark x1="66954" y1="36810" x2="66954" y2="36810"/>
                        <a14:foregroundMark x1="66954" y1="36810" x2="66954" y2="36810"/>
                        <a14:foregroundMark x1="66954" y1="34969" x2="64368" y2="32209"/>
                        <a14:foregroundMark x1="57471" y1="26687" x2="54023" y2="31288"/>
                        <a14:foregroundMark x1="41667" y1="34049" x2="41667" y2="34049"/>
                        <a14:foregroundMark x1="41667" y1="34049" x2="41667" y2="34049"/>
                        <a14:foregroundMark x1="42529" y1="36810" x2="42529" y2="36810"/>
                        <a14:foregroundMark x1="66092" y1="41411" x2="66092" y2="41411"/>
                        <a14:foregroundMark x1="69828" y1="31288" x2="69828" y2="31288"/>
                        <a14:foregroundMark x1="68966" y1="35890" x2="68966" y2="35890"/>
                        <a14:foregroundMark x1="66092" y1="30368" x2="63506" y2="30368"/>
                        <a14:foregroundMark x1="60920" y1="30368" x2="60920" y2="30368"/>
                        <a14:foregroundMark x1="57471" y1="30368" x2="57471" y2="33129"/>
                        <a14:foregroundMark x1="58333" y1="39571" x2="58333" y2="42638"/>
                        <a14:foregroundMark x1="65230" y1="45399" x2="65230" y2="45399"/>
                        <a14:foregroundMark x1="65230" y1="43558" x2="62644" y2="41411"/>
                        <a14:foregroundMark x1="54023" y1="41411" x2="54023" y2="41411"/>
                        <a14:foregroundMark x1="54023" y1="38650" x2="54023" y2="38650"/>
                        <a14:foregroundMark x1="54023" y1="34049" x2="54023" y2="37730"/>
                        <a14:foregroundMark x1="61782" y1="26687" x2="61782" y2="26687"/>
                        <a14:foregroundMark x1="62644" y1="36810" x2="62644" y2="36810"/>
                        <a14:foregroundMark x1="60920" y1="34969" x2="60920" y2="34969"/>
                        <a14:foregroundMark x1="57471" y1="34049" x2="58333" y2="36810"/>
                        <a14:foregroundMark x1="59195" y1="36810" x2="59195" y2="36810"/>
                        <a14:foregroundMark x1="63506" y1="46319" x2="63506" y2="46319"/>
                        <a14:foregroundMark x1="57471" y1="46319" x2="57471" y2="46319"/>
                        <a14:foregroundMark x1="56609" y1="46319" x2="56609" y2="46319"/>
                        <a14:foregroundMark x1="56609" y1="44479" x2="56609" y2="44479"/>
                        <a14:foregroundMark x1="57471" y1="44479" x2="57471" y2="44479"/>
                        <a14:foregroundMark x1="58333" y1="44479" x2="60920" y2="41411"/>
                        <a14:foregroundMark x1="59195" y1="34969" x2="59195" y2="34969"/>
                        <a14:foregroundMark x1="59195" y1="34969" x2="59195" y2="34969"/>
                        <a14:foregroundMark x1="59195" y1="34969" x2="59195" y2="34969"/>
                        <a14:foregroundMark x1="40805" y1="38650" x2="44540" y2="38650"/>
                        <a14:foregroundMark x1="45402" y1="37730" x2="47126" y2="34049"/>
                        <a14:foregroundMark x1="48851" y1="33129" x2="37356" y2="27607"/>
                        <a14:foregroundMark x1="37356" y1="27607" x2="37356" y2="27607"/>
                        <a14:foregroundMark x1="35632" y1="29448" x2="35632" y2="34969"/>
                        <a14:foregroundMark x1="35632" y1="36810" x2="31322" y2="39571"/>
                        <a14:foregroundMark x1="30460" y1="41411" x2="30460" y2="47239"/>
                        <a14:foregroundMark x1="46264" y1="40491" x2="46264" y2="40491"/>
                        <a14:foregroundMark x1="46264" y1="40491" x2="43391" y2="44479"/>
                        <a14:foregroundMark x1="37356" y1="45399" x2="37356" y2="45399"/>
                        <a14:foregroundMark x1="36494" y1="41411" x2="36494" y2="41411"/>
                        <a14:foregroundMark x1="33908" y1="34049" x2="33908" y2="34049"/>
                        <a14:foregroundMark x1="33908" y1="34049" x2="33908" y2="34049"/>
                        <a14:foregroundMark x1="33908" y1="32209" x2="30460" y2="32209"/>
                        <a14:foregroundMark x1="30460" y1="32209" x2="30460" y2="32209"/>
                        <a14:foregroundMark x1="39080" y1="38650" x2="39080" y2="38650"/>
                        <a14:foregroundMark x1="39943" y1="34969" x2="39943" y2="34969"/>
                        <a14:foregroundMark x1="37356" y1="34049" x2="34770" y2="32209"/>
                        <a14:foregroundMark x1="34770" y1="31288" x2="34770" y2="31288"/>
                        <a14:foregroundMark x1="34770" y1="29448" x2="34770" y2="29448"/>
                        <a14:foregroundMark x1="60920" y1="37730" x2="63506" y2="34969"/>
                        <a14:foregroundMark x1="63506" y1="33129" x2="63506" y2="33129"/>
                        <a14:foregroundMark x1="63506" y1="32209" x2="61782" y2="34969"/>
                        <a14:foregroundMark x1="90517" y1="39571" x2="90517" y2="39571"/>
                        <a14:foregroundMark x1="11207" y1="34969" x2="11207" y2="34969"/>
                        <a14:foregroundMark x1="862" y1="39571" x2="862" y2="42638"/>
                        <a14:foregroundMark x1="95977" y1="40491" x2="95977" y2="40491"/>
                        <a14:foregroundMark x1="91379" y1="39571" x2="91379" y2="39571"/>
                        <a14:foregroundMark x1="91379" y1="39571" x2="91379" y2="39571"/>
                        <a14:foregroundMark x1="91379" y1="39571" x2="92241" y2="35890"/>
                        <a14:foregroundMark x1="92241" y1="28528" x2="92241" y2="50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1184" y="2693475"/>
            <a:ext cx="1188413" cy="119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86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22222E-6 L 2.91667E-6 -0.2247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94" grpId="0" animBg="1"/>
      <p:bldP spid="9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93057" y="1089415"/>
            <a:ext cx="11036183" cy="486232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F42E0-9A31-3049-B76A-35B86816078C}"/>
              </a:ext>
            </a:extLst>
          </p:cNvPr>
          <p:cNvSpPr/>
          <p:nvPr/>
        </p:nvSpPr>
        <p:spPr>
          <a:xfrm>
            <a:off x="678466" y="2472347"/>
            <a:ext cx="10965823" cy="1200329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7000" b="1" spc="67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ckwell Extra Bold" panose="02060903040505020403" pitchFamily="18" charset="0"/>
              </a:rPr>
              <a:t>c o m </a:t>
            </a:r>
            <a:r>
              <a:rPr lang="en-US" sz="7000" b="1" spc="67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ckwell Extra Bold" panose="02060903040505020403" pitchFamily="18" charset="0"/>
              </a:rPr>
              <a:t>i</a:t>
            </a:r>
            <a:r>
              <a:rPr lang="en-US" sz="7000" b="1" spc="67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ckwell Extra Bold" panose="02060903040505020403" pitchFamily="18" charset="0"/>
              </a:rPr>
              <a:t> c   b o </a:t>
            </a:r>
            <a:r>
              <a:rPr lang="en-US" sz="7000" b="1" spc="67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ckwell Extra Bold" panose="02060903040505020403" pitchFamily="18" charset="0"/>
              </a:rPr>
              <a:t>o</a:t>
            </a:r>
            <a:r>
              <a:rPr lang="en-US" sz="7000" b="1" spc="67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ckwell Extra Bold" panose="02060903040505020403" pitchFamily="18" charset="0"/>
              </a:rPr>
              <a:t> k s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447AE5C6-8035-3A43-BECA-11F539476C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67" b="99722" l="5224" r="96269">
                        <a14:foregroundMark x1="60075" y1="8611" x2="60075" y2="8611"/>
                        <a14:foregroundMark x1="60075" y1="6389" x2="60075" y2="6389"/>
                        <a14:foregroundMark x1="52612" y1="5000" x2="52612" y2="5000"/>
                        <a14:foregroundMark x1="90672" y1="38056" x2="90672" y2="38056"/>
                        <a14:foregroundMark x1="96269" y1="44444" x2="96269" y2="44444"/>
                        <a14:foregroundMark x1="6343" y1="43889" x2="6343" y2="43889"/>
                        <a14:foregroundMark x1="55597" y1="94722" x2="55597" y2="94722"/>
                        <a14:foregroundMark x1="47761" y1="4167" x2="56343" y2="9167"/>
                        <a14:foregroundMark x1="5224" y1="43056" x2="5224" y2="43056"/>
                        <a14:foregroundMark x1="48881" y1="98333" x2="48881" y2="98333"/>
                        <a14:foregroundMark x1="51866" y1="99722" x2="51866" y2="9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9591" y="2547591"/>
            <a:ext cx="1154306" cy="166788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AA142097-5D45-4F5A-9110-59C6D43396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33" b="95843" l="2500" r="98000">
                        <a14:foregroundMark x1="8500" y1="38337" x2="9000" y2="45266"/>
                        <a14:foregroundMark x1="10167" y1="62356" x2="6000" y2="70670"/>
                        <a14:foregroundMark x1="13500" y1="82217" x2="4167" y2="86836"/>
                        <a14:foregroundMark x1="4167" y1="86836" x2="3833" y2="87529"/>
                        <a14:foregroundMark x1="26167" y1="82217" x2="31167" y2="93533"/>
                        <a14:foregroundMark x1="31167" y1="93533" x2="35333" y2="95843"/>
                        <a14:foregroundMark x1="2500" y1="70670" x2="3167" y2="74365"/>
                        <a14:foregroundMark x1="71667" y1="3695" x2="62833" y2="18245"/>
                        <a14:foregroundMark x1="62833" y1="18245" x2="58167" y2="67206"/>
                        <a14:foregroundMark x1="53333" y1="43187" x2="52667" y2="54273"/>
                        <a14:foregroundMark x1="67833" y1="61201" x2="73000" y2="72055"/>
                        <a14:foregroundMark x1="60667" y1="62356" x2="60167" y2="64896"/>
                        <a14:foregroundMark x1="52167" y1="73441" x2="54167" y2="76905"/>
                        <a14:foregroundMark x1="95500" y1="57506" x2="91167" y2="67436"/>
                        <a14:foregroundMark x1="91167" y1="67436" x2="87833" y2="71363"/>
                        <a14:foregroundMark x1="97000" y1="55658" x2="98000" y2="64203"/>
                        <a14:foregroundMark x1="44445" y1="21776" x2="45500" y2="22633"/>
                        <a14:backgroundMark x1="44000" y1="12933" x2="42667" y2="20323"/>
                        <a14:backgroundMark x1="45500" y1="15704" x2="43833" y2="21016"/>
                        <a14:backgroundMark x1="44500" y1="21940" x2="42167" y2="1986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35506">
            <a:off x="177732" y="4535279"/>
            <a:ext cx="3559857" cy="2569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oup 12"/>
          <p:cNvGrpSpPr/>
          <p:nvPr/>
        </p:nvGrpSpPr>
        <p:grpSpPr>
          <a:xfrm>
            <a:off x="64745" y="164086"/>
            <a:ext cx="1588635" cy="1528985"/>
            <a:chOff x="2165854" y="622654"/>
            <a:chExt cx="1191476" cy="114673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13" r="15713"/>
            <a:stretch/>
          </p:blipFill>
          <p:spPr>
            <a:xfrm>
              <a:off x="2165854" y="622654"/>
              <a:ext cx="1191476" cy="114673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506119" y="961031"/>
              <a:ext cx="724448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667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2" name="Picture 91">
            <a:extLst>
              <a:ext uri="{FF2B5EF4-FFF2-40B4-BE49-F238E27FC236}">
                <a16:creationId xmlns:a16="http://schemas.microsoft.com/office/drawing/2014/main" id="{E3582A49-8EFC-200D-66E7-08E6478A04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380" y="4988360"/>
            <a:ext cx="1969179" cy="1743607"/>
          </a:xfrm>
          <a:prstGeom prst="rect">
            <a:avLst/>
          </a:prstGeom>
        </p:spPr>
      </p:pic>
      <p:pic>
        <p:nvPicPr>
          <p:cNvPr id="95" name="Picture 2" descr="Stickers GIFs - Find &amp;amp; Share on GIPHY">
            <a:hlinkClick r:id="rId13" action="ppaction://hlinksldjump"/>
            <a:extLst>
              <a:ext uri="{FF2B5EF4-FFF2-40B4-BE49-F238E27FC236}">
                <a16:creationId xmlns:a16="http://schemas.microsoft.com/office/drawing/2014/main" id="{D2367DFD-AFFE-67F0-866B-B501B7222E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9476" y="5936666"/>
            <a:ext cx="1032524" cy="90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7" name="Google Shape;867;p40">
            <a:extLst>
              <a:ext uri="{FF2B5EF4-FFF2-40B4-BE49-F238E27FC236}">
                <a16:creationId xmlns:a16="http://schemas.microsoft.com/office/drawing/2014/main" id="{D61FAD7F-8D6E-4725-395A-67D804E7368D}"/>
              </a:ext>
            </a:extLst>
          </p:cNvPr>
          <p:cNvGrpSpPr/>
          <p:nvPr/>
        </p:nvGrpSpPr>
        <p:grpSpPr>
          <a:xfrm>
            <a:off x="10470765" y="-399316"/>
            <a:ext cx="4964030" cy="4749355"/>
            <a:chOff x="4084750" y="132109"/>
            <a:chExt cx="4964030" cy="4749355"/>
          </a:xfrm>
        </p:grpSpPr>
        <p:sp>
          <p:nvSpPr>
            <p:cNvPr id="98" name="Google Shape;868;p40">
              <a:extLst>
                <a:ext uri="{FF2B5EF4-FFF2-40B4-BE49-F238E27FC236}">
                  <a16:creationId xmlns:a16="http://schemas.microsoft.com/office/drawing/2014/main" id="{2AB8CEB8-A1E4-EC3C-CC37-485CB6CC589F}"/>
                </a:ext>
              </a:extLst>
            </p:cNvPr>
            <p:cNvSpPr/>
            <p:nvPr/>
          </p:nvSpPr>
          <p:spPr>
            <a:xfrm>
              <a:off x="6666025" y="2758450"/>
              <a:ext cx="2382755" cy="596224"/>
            </a:xfrm>
            <a:custGeom>
              <a:avLst/>
              <a:gdLst/>
              <a:ahLst/>
              <a:cxnLst/>
              <a:rect l="l" t="t" r="r" b="b"/>
              <a:pathLst>
                <a:path w="37814" h="9462" extrusionOk="0">
                  <a:moveTo>
                    <a:pt x="20674" y="1"/>
                  </a:moveTo>
                  <a:cubicBezTo>
                    <a:pt x="17727" y="1"/>
                    <a:pt x="13839" y="2012"/>
                    <a:pt x="12402" y="7074"/>
                  </a:cubicBezTo>
                  <a:cubicBezTo>
                    <a:pt x="12402" y="7074"/>
                    <a:pt x="12292" y="4363"/>
                    <a:pt x="9508" y="4327"/>
                  </a:cubicBezTo>
                  <a:cubicBezTo>
                    <a:pt x="9488" y="4327"/>
                    <a:pt x="9468" y="4326"/>
                    <a:pt x="9448" y="4326"/>
                  </a:cubicBezTo>
                  <a:cubicBezTo>
                    <a:pt x="6710" y="4326"/>
                    <a:pt x="5679" y="6800"/>
                    <a:pt x="5933" y="8450"/>
                  </a:cubicBezTo>
                  <a:lnTo>
                    <a:pt x="1" y="9462"/>
                  </a:lnTo>
                  <a:lnTo>
                    <a:pt x="37813" y="9462"/>
                  </a:lnTo>
                  <a:lnTo>
                    <a:pt x="32898" y="8993"/>
                  </a:lnTo>
                  <a:cubicBezTo>
                    <a:pt x="32898" y="8993"/>
                    <a:pt x="34274" y="6282"/>
                    <a:pt x="31704" y="4979"/>
                  </a:cubicBezTo>
                  <a:cubicBezTo>
                    <a:pt x="31328" y="4788"/>
                    <a:pt x="30911" y="4706"/>
                    <a:pt x="30472" y="4706"/>
                  </a:cubicBezTo>
                  <a:cubicBezTo>
                    <a:pt x="27913" y="4706"/>
                    <a:pt x="24620" y="7476"/>
                    <a:pt x="24620" y="7476"/>
                  </a:cubicBezTo>
                  <a:cubicBezTo>
                    <a:pt x="24620" y="7476"/>
                    <a:pt x="25850" y="2993"/>
                    <a:pt x="23572" y="928"/>
                  </a:cubicBezTo>
                  <a:cubicBezTo>
                    <a:pt x="22914" y="333"/>
                    <a:pt x="21872" y="1"/>
                    <a:pt x="206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99" name="Google Shape;869;p40">
              <a:extLst>
                <a:ext uri="{FF2B5EF4-FFF2-40B4-BE49-F238E27FC236}">
                  <a16:creationId xmlns:a16="http://schemas.microsoft.com/office/drawing/2014/main" id="{D3693914-4100-82E7-ED7F-1A7923005069}"/>
                </a:ext>
              </a:extLst>
            </p:cNvPr>
            <p:cNvSpPr/>
            <p:nvPr/>
          </p:nvSpPr>
          <p:spPr>
            <a:xfrm>
              <a:off x="4452025" y="3796675"/>
              <a:ext cx="2382755" cy="596224"/>
            </a:xfrm>
            <a:custGeom>
              <a:avLst/>
              <a:gdLst/>
              <a:ahLst/>
              <a:cxnLst/>
              <a:rect l="l" t="t" r="r" b="b"/>
              <a:pathLst>
                <a:path w="37814" h="9462" extrusionOk="0">
                  <a:moveTo>
                    <a:pt x="20674" y="1"/>
                  </a:moveTo>
                  <a:cubicBezTo>
                    <a:pt x="17727" y="1"/>
                    <a:pt x="13839" y="2012"/>
                    <a:pt x="12402" y="7074"/>
                  </a:cubicBezTo>
                  <a:cubicBezTo>
                    <a:pt x="12402" y="7074"/>
                    <a:pt x="12292" y="4363"/>
                    <a:pt x="9508" y="4327"/>
                  </a:cubicBezTo>
                  <a:cubicBezTo>
                    <a:pt x="9488" y="4327"/>
                    <a:pt x="9468" y="4326"/>
                    <a:pt x="9448" y="4326"/>
                  </a:cubicBezTo>
                  <a:cubicBezTo>
                    <a:pt x="6710" y="4326"/>
                    <a:pt x="5679" y="6800"/>
                    <a:pt x="5933" y="8450"/>
                  </a:cubicBezTo>
                  <a:lnTo>
                    <a:pt x="1" y="9462"/>
                  </a:lnTo>
                  <a:lnTo>
                    <a:pt x="37813" y="9462"/>
                  </a:lnTo>
                  <a:lnTo>
                    <a:pt x="32898" y="8993"/>
                  </a:lnTo>
                  <a:cubicBezTo>
                    <a:pt x="32898" y="8993"/>
                    <a:pt x="34274" y="6282"/>
                    <a:pt x="31704" y="4979"/>
                  </a:cubicBezTo>
                  <a:cubicBezTo>
                    <a:pt x="31328" y="4788"/>
                    <a:pt x="30911" y="4706"/>
                    <a:pt x="30472" y="4706"/>
                  </a:cubicBezTo>
                  <a:cubicBezTo>
                    <a:pt x="27913" y="4706"/>
                    <a:pt x="24620" y="7476"/>
                    <a:pt x="24620" y="7476"/>
                  </a:cubicBezTo>
                  <a:cubicBezTo>
                    <a:pt x="24620" y="7476"/>
                    <a:pt x="25850" y="2993"/>
                    <a:pt x="23572" y="928"/>
                  </a:cubicBezTo>
                  <a:cubicBezTo>
                    <a:pt x="22914" y="333"/>
                    <a:pt x="21872" y="1"/>
                    <a:pt x="206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0" name="Google Shape;870;p40">
              <a:extLst>
                <a:ext uri="{FF2B5EF4-FFF2-40B4-BE49-F238E27FC236}">
                  <a16:creationId xmlns:a16="http://schemas.microsoft.com/office/drawing/2014/main" id="{B476E309-DA68-2B4B-6F2F-4AB5C224E9F6}"/>
                </a:ext>
              </a:extLst>
            </p:cNvPr>
            <p:cNvSpPr/>
            <p:nvPr/>
          </p:nvSpPr>
          <p:spPr>
            <a:xfrm>
              <a:off x="4084750" y="586750"/>
              <a:ext cx="3117292" cy="780024"/>
            </a:xfrm>
            <a:custGeom>
              <a:avLst/>
              <a:gdLst/>
              <a:ahLst/>
              <a:cxnLst/>
              <a:rect l="l" t="t" r="r" b="b"/>
              <a:pathLst>
                <a:path w="37814" h="9462" extrusionOk="0">
                  <a:moveTo>
                    <a:pt x="20674" y="1"/>
                  </a:moveTo>
                  <a:cubicBezTo>
                    <a:pt x="17727" y="1"/>
                    <a:pt x="13839" y="2012"/>
                    <a:pt x="12402" y="7074"/>
                  </a:cubicBezTo>
                  <a:cubicBezTo>
                    <a:pt x="12402" y="7074"/>
                    <a:pt x="12292" y="4363"/>
                    <a:pt x="9508" y="4327"/>
                  </a:cubicBezTo>
                  <a:cubicBezTo>
                    <a:pt x="9488" y="4327"/>
                    <a:pt x="9468" y="4326"/>
                    <a:pt x="9448" y="4326"/>
                  </a:cubicBezTo>
                  <a:cubicBezTo>
                    <a:pt x="6710" y="4326"/>
                    <a:pt x="5679" y="6800"/>
                    <a:pt x="5933" y="8450"/>
                  </a:cubicBezTo>
                  <a:lnTo>
                    <a:pt x="1" y="9462"/>
                  </a:lnTo>
                  <a:lnTo>
                    <a:pt x="37813" y="9462"/>
                  </a:lnTo>
                  <a:lnTo>
                    <a:pt x="32898" y="8993"/>
                  </a:lnTo>
                  <a:cubicBezTo>
                    <a:pt x="32898" y="8993"/>
                    <a:pt x="34274" y="6282"/>
                    <a:pt x="31704" y="4979"/>
                  </a:cubicBezTo>
                  <a:cubicBezTo>
                    <a:pt x="31328" y="4788"/>
                    <a:pt x="30911" y="4706"/>
                    <a:pt x="30472" y="4706"/>
                  </a:cubicBezTo>
                  <a:cubicBezTo>
                    <a:pt x="27913" y="4706"/>
                    <a:pt x="24620" y="7476"/>
                    <a:pt x="24620" y="7476"/>
                  </a:cubicBezTo>
                  <a:cubicBezTo>
                    <a:pt x="24620" y="7476"/>
                    <a:pt x="25850" y="2993"/>
                    <a:pt x="23572" y="928"/>
                  </a:cubicBezTo>
                  <a:cubicBezTo>
                    <a:pt x="22914" y="333"/>
                    <a:pt x="21872" y="1"/>
                    <a:pt x="206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grpSp>
          <p:nvGrpSpPr>
            <p:cNvPr id="101" name="Google Shape;871;p40">
              <a:extLst>
                <a:ext uri="{FF2B5EF4-FFF2-40B4-BE49-F238E27FC236}">
                  <a16:creationId xmlns:a16="http://schemas.microsoft.com/office/drawing/2014/main" id="{E67562E9-0C07-11C7-CB0A-B1EE01B419F2}"/>
                </a:ext>
              </a:extLst>
            </p:cNvPr>
            <p:cNvGrpSpPr/>
            <p:nvPr/>
          </p:nvGrpSpPr>
          <p:grpSpPr>
            <a:xfrm>
              <a:off x="5279876" y="132109"/>
              <a:ext cx="3016388" cy="4749355"/>
              <a:chOff x="5279876" y="132109"/>
              <a:chExt cx="3016388" cy="4749355"/>
            </a:xfrm>
          </p:grpSpPr>
          <p:sp>
            <p:nvSpPr>
              <p:cNvPr id="112" name="Google Shape;872;p40">
                <a:extLst>
                  <a:ext uri="{FF2B5EF4-FFF2-40B4-BE49-F238E27FC236}">
                    <a16:creationId xmlns:a16="http://schemas.microsoft.com/office/drawing/2014/main" id="{D1EFEDE9-4685-A47B-3756-7184F1C83FCB}"/>
                  </a:ext>
                </a:extLst>
              </p:cNvPr>
              <p:cNvSpPr/>
              <p:nvPr/>
            </p:nvSpPr>
            <p:spPr>
              <a:xfrm rot="-531876">
                <a:off x="7872148" y="3650425"/>
                <a:ext cx="6047" cy="1219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23" extrusionOk="0">
                    <a:moveTo>
                      <a:pt x="37" y="1"/>
                    </a:moveTo>
                    <a:cubicBezTo>
                      <a:pt x="24" y="1"/>
                      <a:pt x="18" y="25"/>
                      <a:pt x="12" y="37"/>
                    </a:cubicBezTo>
                    <a:cubicBezTo>
                      <a:pt x="6" y="68"/>
                      <a:pt x="0" y="98"/>
                      <a:pt x="6" y="123"/>
                    </a:cubicBezTo>
                    <a:cubicBezTo>
                      <a:pt x="37" y="110"/>
                      <a:pt x="61" y="80"/>
                      <a:pt x="61" y="43"/>
                    </a:cubicBezTo>
                    <a:cubicBezTo>
                      <a:pt x="61" y="31"/>
                      <a:pt x="61" y="13"/>
                      <a:pt x="49" y="7"/>
                    </a:cubicBezTo>
                    <a:cubicBezTo>
                      <a:pt x="49" y="1"/>
                      <a:pt x="43" y="1"/>
                      <a:pt x="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3" name="Google Shape;873;p40">
                <a:extLst>
                  <a:ext uri="{FF2B5EF4-FFF2-40B4-BE49-F238E27FC236}">
                    <a16:creationId xmlns:a16="http://schemas.microsoft.com/office/drawing/2014/main" id="{240AFF22-2A81-79FA-D3CA-1F1DFBC8D02F}"/>
                  </a:ext>
                </a:extLst>
              </p:cNvPr>
              <p:cNvSpPr/>
              <p:nvPr/>
            </p:nvSpPr>
            <p:spPr>
              <a:xfrm rot="-531876">
                <a:off x="7521907" y="2782339"/>
                <a:ext cx="209548" cy="344456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3475" extrusionOk="0">
                    <a:moveTo>
                      <a:pt x="1280" y="1"/>
                    </a:moveTo>
                    <a:cubicBezTo>
                      <a:pt x="1207" y="1"/>
                      <a:pt x="893" y="837"/>
                      <a:pt x="810" y="1062"/>
                    </a:cubicBezTo>
                    <a:cubicBezTo>
                      <a:pt x="764" y="940"/>
                      <a:pt x="633" y="634"/>
                      <a:pt x="590" y="634"/>
                    </a:cubicBezTo>
                    <a:cubicBezTo>
                      <a:pt x="588" y="634"/>
                      <a:pt x="586" y="635"/>
                      <a:pt x="585" y="636"/>
                    </a:cubicBezTo>
                    <a:cubicBezTo>
                      <a:pt x="475" y="733"/>
                      <a:pt x="646" y="1300"/>
                      <a:pt x="688" y="1428"/>
                    </a:cubicBezTo>
                    <a:lnTo>
                      <a:pt x="0" y="3018"/>
                    </a:lnTo>
                    <a:cubicBezTo>
                      <a:pt x="305" y="3182"/>
                      <a:pt x="621" y="3340"/>
                      <a:pt x="950" y="3474"/>
                    </a:cubicBezTo>
                    <a:lnTo>
                      <a:pt x="1480" y="1763"/>
                    </a:lnTo>
                    <a:cubicBezTo>
                      <a:pt x="1565" y="1617"/>
                      <a:pt x="2114" y="685"/>
                      <a:pt x="2071" y="636"/>
                    </a:cubicBezTo>
                    <a:cubicBezTo>
                      <a:pt x="2068" y="633"/>
                      <a:pt x="2064" y="631"/>
                      <a:pt x="2059" y="631"/>
                    </a:cubicBezTo>
                    <a:cubicBezTo>
                      <a:pt x="1980" y="631"/>
                      <a:pt x="1639" y="1032"/>
                      <a:pt x="1639" y="1032"/>
                    </a:cubicBezTo>
                    <a:cubicBezTo>
                      <a:pt x="1639" y="1032"/>
                      <a:pt x="2034" y="246"/>
                      <a:pt x="1967" y="167"/>
                    </a:cubicBezTo>
                    <a:cubicBezTo>
                      <a:pt x="1965" y="163"/>
                      <a:pt x="1961" y="162"/>
                      <a:pt x="1956" y="162"/>
                    </a:cubicBezTo>
                    <a:cubicBezTo>
                      <a:pt x="1861" y="162"/>
                      <a:pt x="1395" y="916"/>
                      <a:pt x="1395" y="916"/>
                    </a:cubicBezTo>
                    <a:cubicBezTo>
                      <a:pt x="1395" y="916"/>
                      <a:pt x="1724" y="106"/>
                      <a:pt x="1681" y="63"/>
                    </a:cubicBezTo>
                    <a:cubicBezTo>
                      <a:pt x="1680" y="62"/>
                      <a:pt x="1679" y="62"/>
                      <a:pt x="1677" y="62"/>
                    </a:cubicBezTo>
                    <a:cubicBezTo>
                      <a:pt x="1614" y="62"/>
                      <a:pt x="1157" y="813"/>
                      <a:pt x="1157" y="813"/>
                    </a:cubicBezTo>
                    <a:cubicBezTo>
                      <a:pt x="1157" y="813"/>
                      <a:pt x="1352" y="57"/>
                      <a:pt x="1285" y="3"/>
                    </a:cubicBezTo>
                    <a:cubicBezTo>
                      <a:pt x="1284" y="1"/>
                      <a:pt x="1282" y="1"/>
                      <a:pt x="12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4" name="Google Shape;874;p40">
                <a:extLst>
                  <a:ext uri="{FF2B5EF4-FFF2-40B4-BE49-F238E27FC236}">
                    <a16:creationId xmlns:a16="http://schemas.microsoft.com/office/drawing/2014/main" id="{45298D2A-EB18-81BB-7482-D7ED7E3356FF}"/>
                  </a:ext>
                </a:extLst>
              </p:cNvPr>
              <p:cNvSpPr/>
              <p:nvPr/>
            </p:nvSpPr>
            <p:spPr>
              <a:xfrm rot="-531876">
                <a:off x="7400711" y="3062926"/>
                <a:ext cx="301932" cy="612289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6177" extrusionOk="0">
                    <a:moveTo>
                      <a:pt x="1907" y="0"/>
                    </a:moveTo>
                    <a:lnTo>
                      <a:pt x="0" y="4629"/>
                    </a:lnTo>
                    <a:lnTo>
                      <a:pt x="1145" y="6176"/>
                    </a:lnTo>
                    <a:lnTo>
                      <a:pt x="3046" y="287"/>
                    </a:lnTo>
                    <a:cubicBezTo>
                      <a:pt x="2717" y="213"/>
                      <a:pt x="2230" y="86"/>
                      <a:pt x="19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5" name="Google Shape;875;p40">
                <a:extLst>
                  <a:ext uri="{FF2B5EF4-FFF2-40B4-BE49-F238E27FC236}">
                    <a16:creationId xmlns:a16="http://schemas.microsoft.com/office/drawing/2014/main" id="{B06D12D7-103D-EC2F-10B8-32845767CFE5}"/>
                  </a:ext>
                </a:extLst>
              </p:cNvPr>
              <p:cNvSpPr/>
              <p:nvPr/>
            </p:nvSpPr>
            <p:spPr>
              <a:xfrm rot="-531876">
                <a:off x="6723672" y="2906788"/>
                <a:ext cx="210242" cy="344456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3475" extrusionOk="0">
                    <a:moveTo>
                      <a:pt x="840" y="1"/>
                    </a:moveTo>
                    <a:cubicBezTo>
                      <a:pt x="838" y="1"/>
                      <a:pt x="837" y="1"/>
                      <a:pt x="835" y="3"/>
                    </a:cubicBezTo>
                    <a:cubicBezTo>
                      <a:pt x="762" y="57"/>
                      <a:pt x="963" y="813"/>
                      <a:pt x="963" y="813"/>
                    </a:cubicBezTo>
                    <a:cubicBezTo>
                      <a:pt x="963" y="813"/>
                      <a:pt x="506" y="62"/>
                      <a:pt x="443" y="62"/>
                    </a:cubicBezTo>
                    <a:cubicBezTo>
                      <a:pt x="441" y="62"/>
                      <a:pt x="440" y="62"/>
                      <a:pt x="439" y="63"/>
                    </a:cubicBezTo>
                    <a:cubicBezTo>
                      <a:pt x="396" y="106"/>
                      <a:pt x="719" y="916"/>
                      <a:pt x="719" y="916"/>
                    </a:cubicBezTo>
                    <a:cubicBezTo>
                      <a:pt x="719" y="916"/>
                      <a:pt x="259" y="162"/>
                      <a:pt x="158" y="162"/>
                    </a:cubicBezTo>
                    <a:cubicBezTo>
                      <a:pt x="154" y="162"/>
                      <a:pt x="150" y="163"/>
                      <a:pt x="147" y="167"/>
                    </a:cubicBezTo>
                    <a:cubicBezTo>
                      <a:pt x="80" y="246"/>
                      <a:pt x="476" y="1032"/>
                      <a:pt x="476" y="1032"/>
                    </a:cubicBezTo>
                    <a:cubicBezTo>
                      <a:pt x="476" y="1032"/>
                      <a:pt x="135" y="631"/>
                      <a:pt x="60" y="631"/>
                    </a:cubicBezTo>
                    <a:cubicBezTo>
                      <a:pt x="55" y="631"/>
                      <a:pt x="52" y="633"/>
                      <a:pt x="49" y="636"/>
                    </a:cubicBezTo>
                    <a:cubicBezTo>
                      <a:pt x="0" y="685"/>
                      <a:pt x="549" y="1617"/>
                      <a:pt x="634" y="1763"/>
                    </a:cubicBezTo>
                    <a:lnTo>
                      <a:pt x="1170" y="3474"/>
                    </a:lnTo>
                    <a:cubicBezTo>
                      <a:pt x="1493" y="3340"/>
                      <a:pt x="1809" y="3182"/>
                      <a:pt x="2120" y="3018"/>
                    </a:cubicBezTo>
                    <a:lnTo>
                      <a:pt x="1432" y="1428"/>
                    </a:lnTo>
                    <a:cubicBezTo>
                      <a:pt x="1468" y="1300"/>
                      <a:pt x="1645" y="733"/>
                      <a:pt x="1535" y="636"/>
                    </a:cubicBezTo>
                    <a:cubicBezTo>
                      <a:pt x="1533" y="635"/>
                      <a:pt x="1531" y="634"/>
                      <a:pt x="1529" y="634"/>
                    </a:cubicBezTo>
                    <a:cubicBezTo>
                      <a:pt x="1481" y="634"/>
                      <a:pt x="1356" y="940"/>
                      <a:pt x="1304" y="1062"/>
                    </a:cubicBezTo>
                    <a:cubicBezTo>
                      <a:pt x="1221" y="837"/>
                      <a:pt x="913" y="1"/>
                      <a:pt x="8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6" name="Google Shape;876;p40">
                <a:extLst>
                  <a:ext uri="{FF2B5EF4-FFF2-40B4-BE49-F238E27FC236}">
                    <a16:creationId xmlns:a16="http://schemas.microsoft.com/office/drawing/2014/main" id="{AC61096B-107A-67DE-207E-A7D2C019209B}"/>
                  </a:ext>
                </a:extLst>
              </p:cNvPr>
              <p:cNvSpPr/>
              <p:nvPr/>
            </p:nvSpPr>
            <p:spPr>
              <a:xfrm rot="-531876">
                <a:off x="6875739" y="3144807"/>
                <a:ext cx="301932" cy="612289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6177" extrusionOk="0">
                    <a:moveTo>
                      <a:pt x="1139" y="0"/>
                    </a:moveTo>
                    <a:cubicBezTo>
                      <a:pt x="810" y="86"/>
                      <a:pt x="323" y="213"/>
                      <a:pt x="0" y="287"/>
                    </a:cubicBezTo>
                    <a:lnTo>
                      <a:pt x="1895" y="6176"/>
                    </a:lnTo>
                    <a:lnTo>
                      <a:pt x="3046" y="4629"/>
                    </a:lnTo>
                    <a:lnTo>
                      <a:pt x="113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7" name="Google Shape;877;p40">
                <a:extLst>
                  <a:ext uri="{FF2B5EF4-FFF2-40B4-BE49-F238E27FC236}">
                    <a16:creationId xmlns:a16="http://schemas.microsoft.com/office/drawing/2014/main" id="{7FB89986-A789-2A58-2D4E-578E2843C60A}"/>
                  </a:ext>
                </a:extLst>
              </p:cNvPr>
              <p:cNvSpPr/>
              <p:nvPr/>
            </p:nvSpPr>
            <p:spPr>
              <a:xfrm rot="-531876">
                <a:off x="7191000" y="3557476"/>
                <a:ext cx="251874" cy="56302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568" extrusionOk="0">
                    <a:moveTo>
                      <a:pt x="189" y="1"/>
                    </a:moveTo>
                    <a:cubicBezTo>
                      <a:pt x="134" y="25"/>
                      <a:pt x="67" y="50"/>
                      <a:pt x="0" y="74"/>
                    </a:cubicBezTo>
                    <a:cubicBezTo>
                      <a:pt x="6" y="86"/>
                      <a:pt x="18" y="92"/>
                      <a:pt x="18" y="98"/>
                    </a:cubicBezTo>
                    <a:cubicBezTo>
                      <a:pt x="360" y="391"/>
                      <a:pt x="798" y="567"/>
                      <a:pt x="1273" y="567"/>
                    </a:cubicBezTo>
                    <a:cubicBezTo>
                      <a:pt x="1748" y="567"/>
                      <a:pt x="2181" y="397"/>
                      <a:pt x="2516" y="111"/>
                    </a:cubicBezTo>
                    <a:cubicBezTo>
                      <a:pt x="2522" y="98"/>
                      <a:pt x="2534" y="92"/>
                      <a:pt x="2540" y="80"/>
                    </a:cubicBezTo>
                    <a:cubicBezTo>
                      <a:pt x="2473" y="56"/>
                      <a:pt x="2412" y="25"/>
                      <a:pt x="2351" y="7"/>
                    </a:cubicBezTo>
                    <a:cubicBezTo>
                      <a:pt x="2065" y="251"/>
                      <a:pt x="1687" y="403"/>
                      <a:pt x="1273" y="403"/>
                    </a:cubicBezTo>
                    <a:cubicBezTo>
                      <a:pt x="859" y="403"/>
                      <a:pt x="481" y="251"/>
                      <a:pt x="189" y="1"/>
                    </a:cubicBezTo>
                    <a:close/>
                  </a:path>
                </a:pathLst>
              </a:custGeom>
              <a:solidFill>
                <a:srgbClr val="235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8" name="Google Shape;878;p40">
                <a:extLst>
                  <a:ext uri="{FF2B5EF4-FFF2-40B4-BE49-F238E27FC236}">
                    <a16:creationId xmlns:a16="http://schemas.microsoft.com/office/drawing/2014/main" id="{BC8571BF-6695-2BC9-0A67-28914309E16D}"/>
                  </a:ext>
                </a:extLst>
              </p:cNvPr>
              <p:cNvSpPr/>
              <p:nvPr/>
            </p:nvSpPr>
            <p:spPr>
              <a:xfrm rot="-531876">
                <a:off x="7165002" y="3489061"/>
                <a:ext cx="294795" cy="139467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407" extrusionOk="0">
                    <a:moveTo>
                      <a:pt x="659" y="1"/>
                    </a:moveTo>
                    <a:lnTo>
                      <a:pt x="659" y="591"/>
                    </a:lnTo>
                    <a:cubicBezTo>
                      <a:pt x="659" y="591"/>
                      <a:pt x="348" y="719"/>
                      <a:pt x="1" y="865"/>
                    </a:cubicBezTo>
                    <a:cubicBezTo>
                      <a:pt x="165" y="1012"/>
                      <a:pt x="324" y="1170"/>
                      <a:pt x="519" y="1274"/>
                    </a:cubicBezTo>
                    <a:cubicBezTo>
                      <a:pt x="707" y="1370"/>
                      <a:pt x="908" y="1406"/>
                      <a:pt x="1113" y="1406"/>
                    </a:cubicBezTo>
                    <a:cubicBezTo>
                      <a:pt x="1466" y="1406"/>
                      <a:pt x="1830" y="1299"/>
                      <a:pt x="2157" y="1207"/>
                    </a:cubicBezTo>
                    <a:cubicBezTo>
                      <a:pt x="2364" y="1146"/>
                      <a:pt x="2577" y="1079"/>
                      <a:pt x="2772" y="981"/>
                    </a:cubicBezTo>
                    <a:cubicBezTo>
                      <a:pt x="2839" y="945"/>
                      <a:pt x="2906" y="908"/>
                      <a:pt x="2973" y="865"/>
                    </a:cubicBezTo>
                    <a:cubicBezTo>
                      <a:pt x="2626" y="719"/>
                      <a:pt x="2309" y="591"/>
                      <a:pt x="2309" y="591"/>
                    </a:cubicBezTo>
                    <a:lnTo>
                      <a:pt x="230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9" name="Google Shape;879;p40">
                <a:extLst>
                  <a:ext uri="{FF2B5EF4-FFF2-40B4-BE49-F238E27FC236}">
                    <a16:creationId xmlns:a16="http://schemas.microsoft.com/office/drawing/2014/main" id="{FC712BD4-C6C0-437E-1266-8443694F6AC6}"/>
                  </a:ext>
                </a:extLst>
              </p:cNvPr>
              <p:cNvSpPr/>
              <p:nvPr/>
            </p:nvSpPr>
            <p:spPr>
              <a:xfrm rot="-531876">
                <a:off x="7107112" y="3554622"/>
                <a:ext cx="494034" cy="543497"/>
              </a:xfrm>
              <a:custGeom>
                <a:avLst/>
                <a:gdLst/>
                <a:ahLst/>
                <a:cxnLst/>
                <a:rect l="l" t="t" r="r" b="b"/>
                <a:pathLst>
                  <a:path w="4984" h="5483" extrusionOk="0">
                    <a:moveTo>
                      <a:pt x="1414" y="1"/>
                    </a:moveTo>
                    <a:cubicBezTo>
                      <a:pt x="988" y="171"/>
                      <a:pt x="141" y="525"/>
                      <a:pt x="80" y="634"/>
                    </a:cubicBezTo>
                    <a:cubicBezTo>
                      <a:pt x="1" y="774"/>
                      <a:pt x="628" y="4131"/>
                      <a:pt x="671" y="4252"/>
                    </a:cubicBezTo>
                    <a:cubicBezTo>
                      <a:pt x="714" y="4374"/>
                      <a:pt x="1706" y="5440"/>
                      <a:pt x="2492" y="5483"/>
                    </a:cubicBezTo>
                    <a:cubicBezTo>
                      <a:pt x="3272" y="5440"/>
                      <a:pt x="4271" y="4374"/>
                      <a:pt x="4307" y="4252"/>
                    </a:cubicBezTo>
                    <a:cubicBezTo>
                      <a:pt x="4350" y="4131"/>
                      <a:pt x="4983" y="774"/>
                      <a:pt x="4898" y="634"/>
                    </a:cubicBezTo>
                    <a:cubicBezTo>
                      <a:pt x="4843" y="531"/>
                      <a:pt x="4009" y="178"/>
                      <a:pt x="3576" y="7"/>
                    </a:cubicBezTo>
                    <a:cubicBezTo>
                      <a:pt x="3290" y="251"/>
                      <a:pt x="2912" y="403"/>
                      <a:pt x="2498" y="403"/>
                    </a:cubicBezTo>
                    <a:cubicBezTo>
                      <a:pt x="2084" y="403"/>
                      <a:pt x="1706" y="251"/>
                      <a:pt x="14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0" name="Google Shape;880;p40">
                <a:extLst>
                  <a:ext uri="{FF2B5EF4-FFF2-40B4-BE49-F238E27FC236}">
                    <a16:creationId xmlns:a16="http://schemas.microsoft.com/office/drawing/2014/main" id="{D17B217B-9941-D2D3-AC11-AF5FD1C1B511}"/>
                  </a:ext>
                </a:extLst>
              </p:cNvPr>
              <p:cNvSpPr/>
              <p:nvPr/>
            </p:nvSpPr>
            <p:spPr>
              <a:xfrm rot="-531876">
                <a:off x="7537884" y="3185984"/>
                <a:ext cx="106360" cy="11151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125" extrusionOk="0">
                    <a:moveTo>
                      <a:pt x="402" y="1"/>
                    </a:moveTo>
                    <a:cubicBezTo>
                      <a:pt x="146" y="1"/>
                      <a:pt x="44" y="327"/>
                      <a:pt x="44" y="327"/>
                    </a:cubicBezTo>
                    <a:lnTo>
                      <a:pt x="1" y="1125"/>
                    </a:lnTo>
                    <a:cubicBezTo>
                      <a:pt x="823" y="1125"/>
                      <a:pt x="1073" y="369"/>
                      <a:pt x="640" y="83"/>
                    </a:cubicBezTo>
                    <a:cubicBezTo>
                      <a:pt x="549" y="24"/>
                      <a:pt x="470" y="1"/>
                      <a:pt x="4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1" name="Google Shape;881;p40">
                <a:extLst>
                  <a:ext uri="{FF2B5EF4-FFF2-40B4-BE49-F238E27FC236}">
                    <a16:creationId xmlns:a16="http://schemas.microsoft.com/office/drawing/2014/main" id="{161799F2-16D6-EB69-F4DD-D4A2A2081693}"/>
                  </a:ext>
                </a:extLst>
              </p:cNvPr>
              <p:cNvSpPr/>
              <p:nvPr/>
            </p:nvSpPr>
            <p:spPr>
              <a:xfrm rot="-531876">
                <a:off x="6910958" y="3283814"/>
                <a:ext cx="105765" cy="11151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1125" extrusionOk="0">
                    <a:moveTo>
                      <a:pt x="672" y="1"/>
                    </a:moveTo>
                    <a:cubicBezTo>
                      <a:pt x="603" y="1"/>
                      <a:pt x="524" y="24"/>
                      <a:pt x="433" y="83"/>
                    </a:cubicBezTo>
                    <a:cubicBezTo>
                      <a:pt x="0" y="369"/>
                      <a:pt x="250" y="1125"/>
                      <a:pt x="1066" y="1125"/>
                    </a:cubicBezTo>
                    <a:lnTo>
                      <a:pt x="1030" y="327"/>
                    </a:lnTo>
                    <a:cubicBezTo>
                      <a:pt x="1030" y="327"/>
                      <a:pt x="927" y="1"/>
                      <a:pt x="6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2" name="Google Shape;882;p40">
                <a:extLst>
                  <a:ext uri="{FF2B5EF4-FFF2-40B4-BE49-F238E27FC236}">
                    <a16:creationId xmlns:a16="http://schemas.microsoft.com/office/drawing/2014/main" id="{67635267-69DE-00ED-4014-2F39DDB89799}"/>
                  </a:ext>
                </a:extLst>
              </p:cNvPr>
              <p:cNvSpPr/>
              <p:nvPr/>
            </p:nvSpPr>
            <p:spPr>
              <a:xfrm rot="-531876">
                <a:off x="6970677" y="3064657"/>
                <a:ext cx="611694" cy="437633"/>
              </a:xfrm>
              <a:custGeom>
                <a:avLst/>
                <a:gdLst/>
                <a:ahLst/>
                <a:cxnLst/>
                <a:rect l="l" t="t" r="r" b="b"/>
                <a:pathLst>
                  <a:path w="6171" h="4415" extrusionOk="0">
                    <a:moveTo>
                      <a:pt x="2976" y="0"/>
                    </a:moveTo>
                    <a:cubicBezTo>
                      <a:pt x="2768" y="0"/>
                      <a:pt x="2561" y="17"/>
                      <a:pt x="2357" y="53"/>
                    </a:cubicBezTo>
                    <a:cubicBezTo>
                      <a:pt x="1669" y="169"/>
                      <a:pt x="688" y="540"/>
                      <a:pt x="420" y="1783"/>
                    </a:cubicBezTo>
                    <a:cubicBezTo>
                      <a:pt x="0" y="3720"/>
                      <a:pt x="1620" y="4414"/>
                      <a:pt x="3076" y="4414"/>
                    </a:cubicBezTo>
                    <a:lnTo>
                      <a:pt x="3088" y="4414"/>
                    </a:lnTo>
                    <a:cubicBezTo>
                      <a:pt x="4544" y="4414"/>
                      <a:pt x="6170" y="3720"/>
                      <a:pt x="5750" y="1783"/>
                    </a:cubicBezTo>
                    <a:cubicBezTo>
                      <a:pt x="5464" y="473"/>
                      <a:pt x="4270" y="126"/>
                      <a:pt x="3508" y="35"/>
                    </a:cubicBezTo>
                    <a:cubicBezTo>
                      <a:pt x="3332" y="12"/>
                      <a:pt x="3154" y="0"/>
                      <a:pt x="29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3" name="Google Shape;883;p40">
                <a:extLst>
                  <a:ext uri="{FF2B5EF4-FFF2-40B4-BE49-F238E27FC236}">
                    <a16:creationId xmlns:a16="http://schemas.microsoft.com/office/drawing/2014/main" id="{A966BA30-1A89-D19F-E2D0-2A905ADF9782}"/>
                  </a:ext>
                </a:extLst>
              </p:cNvPr>
              <p:cNvSpPr/>
              <p:nvPr/>
            </p:nvSpPr>
            <p:spPr>
              <a:xfrm rot="-531876">
                <a:off x="6989552" y="3066006"/>
                <a:ext cx="539235" cy="213017"/>
              </a:xfrm>
              <a:custGeom>
                <a:avLst/>
                <a:gdLst/>
                <a:ahLst/>
                <a:cxnLst/>
                <a:rect l="l" t="t" r="r" b="b"/>
                <a:pathLst>
                  <a:path w="5440" h="2149" extrusionOk="0">
                    <a:moveTo>
                      <a:pt x="2611" y="0"/>
                    </a:moveTo>
                    <a:cubicBezTo>
                      <a:pt x="2403" y="0"/>
                      <a:pt x="2196" y="17"/>
                      <a:pt x="1992" y="53"/>
                    </a:cubicBezTo>
                    <a:cubicBezTo>
                      <a:pt x="1304" y="169"/>
                      <a:pt x="323" y="540"/>
                      <a:pt x="55" y="1783"/>
                    </a:cubicBezTo>
                    <a:cubicBezTo>
                      <a:pt x="31" y="1911"/>
                      <a:pt x="13" y="2033"/>
                      <a:pt x="1" y="2148"/>
                    </a:cubicBezTo>
                    <a:cubicBezTo>
                      <a:pt x="329" y="1009"/>
                      <a:pt x="1280" y="650"/>
                      <a:pt x="1962" y="534"/>
                    </a:cubicBezTo>
                    <a:cubicBezTo>
                      <a:pt x="2175" y="498"/>
                      <a:pt x="2391" y="481"/>
                      <a:pt x="2606" y="481"/>
                    </a:cubicBezTo>
                    <a:cubicBezTo>
                      <a:pt x="2790" y="481"/>
                      <a:pt x="2973" y="494"/>
                      <a:pt x="3156" y="516"/>
                    </a:cubicBezTo>
                    <a:cubicBezTo>
                      <a:pt x="3911" y="607"/>
                      <a:pt x="5074" y="942"/>
                      <a:pt x="5440" y="2148"/>
                    </a:cubicBezTo>
                    <a:cubicBezTo>
                      <a:pt x="5428" y="2033"/>
                      <a:pt x="5409" y="1911"/>
                      <a:pt x="5385" y="1783"/>
                    </a:cubicBezTo>
                    <a:cubicBezTo>
                      <a:pt x="5099" y="473"/>
                      <a:pt x="3905" y="126"/>
                      <a:pt x="3143" y="35"/>
                    </a:cubicBezTo>
                    <a:cubicBezTo>
                      <a:pt x="2967" y="12"/>
                      <a:pt x="2789" y="0"/>
                      <a:pt x="26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4" name="Google Shape;884;p40">
                <a:extLst>
                  <a:ext uri="{FF2B5EF4-FFF2-40B4-BE49-F238E27FC236}">
                    <a16:creationId xmlns:a16="http://schemas.microsoft.com/office/drawing/2014/main" id="{CF8A8766-6446-61FD-65D9-494FCA0C1E60}"/>
                  </a:ext>
                </a:extLst>
              </p:cNvPr>
              <p:cNvSpPr/>
              <p:nvPr/>
            </p:nvSpPr>
            <p:spPr>
              <a:xfrm rot="-531876">
                <a:off x="7088157" y="2962434"/>
                <a:ext cx="309168" cy="181793"/>
              </a:xfrm>
              <a:custGeom>
                <a:avLst/>
                <a:gdLst/>
                <a:ahLst/>
                <a:cxnLst/>
                <a:rect l="l" t="t" r="r" b="b"/>
                <a:pathLst>
                  <a:path w="3119" h="1834" extrusionOk="0">
                    <a:moveTo>
                      <a:pt x="1198" y="0"/>
                    </a:moveTo>
                    <a:cubicBezTo>
                      <a:pt x="1176" y="0"/>
                      <a:pt x="1152" y="6"/>
                      <a:pt x="1127" y="19"/>
                    </a:cubicBezTo>
                    <a:cubicBezTo>
                      <a:pt x="774" y="195"/>
                      <a:pt x="1115" y="1066"/>
                      <a:pt x="1115" y="1066"/>
                    </a:cubicBezTo>
                    <a:cubicBezTo>
                      <a:pt x="1115" y="1066"/>
                      <a:pt x="915" y="575"/>
                      <a:pt x="743" y="575"/>
                    </a:cubicBezTo>
                    <a:cubicBezTo>
                      <a:pt x="718" y="575"/>
                      <a:pt x="693" y="586"/>
                      <a:pt x="670" y="610"/>
                    </a:cubicBezTo>
                    <a:cubicBezTo>
                      <a:pt x="554" y="719"/>
                      <a:pt x="652" y="951"/>
                      <a:pt x="743" y="1121"/>
                    </a:cubicBezTo>
                    <a:cubicBezTo>
                      <a:pt x="512" y="1164"/>
                      <a:pt x="250" y="1237"/>
                      <a:pt x="0" y="1365"/>
                    </a:cubicBezTo>
                    <a:cubicBezTo>
                      <a:pt x="305" y="1645"/>
                      <a:pt x="908" y="1834"/>
                      <a:pt x="1596" y="1834"/>
                    </a:cubicBezTo>
                    <a:cubicBezTo>
                      <a:pt x="2236" y="1834"/>
                      <a:pt x="2796" y="1676"/>
                      <a:pt x="3119" y="1426"/>
                    </a:cubicBezTo>
                    <a:cubicBezTo>
                      <a:pt x="2875" y="1304"/>
                      <a:pt x="2625" y="1219"/>
                      <a:pt x="2388" y="1164"/>
                    </a:cubicBezTo>
                    <a:cubicBezTo>
                      <a:pt x="2449" y="963"/>
                      <a:pt x="2516" y="652"/>
                      <a:pt x="2376" y="604"/>
                    </a:cubicBezTo>
                    <a:cubicBezTo>
                      <a:pt x="2362" y="599"/>
                      <a:pt x="2349" y="596"/>
                      <a:pt x="2336" y="596"/>
                    </a:cubicBezTo>
                    <a:cubicBezTo>
                      <a:pt x="2148" y="596"/>
                      <a:pt x="1967" y="1045"/>
                      <a:pt x="1955" y="1091"/>
                    </a:cubicBezTo>
                    <a:lnTo>
                      <a:pt x="1949" y="1091"/>
                    </a:lnTo>
                    <a:cubicBezTo>
                      <a:pt x="1968" y="1042"/>
                      <a:pt x="2229" y="250"/>
                      <a:pt x="1949" y="141"/>
                    </a:cubicBezTo>
                    <a:cubicBezTo>
                      <a:pt x="1933" y="133"/>
                      <a:pt x="1916" y="130"/>
                      <a:pt x="1901" y="130"/>
                    </a:cubicBezTo>
                    <a:cubicBezTo>
                      <a:pt x="1647" y="130"/>
                      <a:pt x="1523" y="999"/>
                      <a:pt x="1523" y="999"/>
                    </a:cubicBezTo>
                    <a:cubicBezTo>
                      <a:pt x="1523" y="999"/>
                      <a:pt x="1486" y="0"/>
                      <a:pt x="1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5" name="Google Shape;885;p40">
                <a:extLst>
                  <a:ext uri="{FF2B5EF4-FFF2-40B4-BE49-F238E27FC236}">
                    <a16:creationId xmlns:a16="http://schemas.microsoft.com/office/drawing/2014/main" id="{F25BC161-62C1-56F4-639C-3EDC0CB44004}"/>
                  </a:ext>
                </a:extLst>
              </p:cNvPr>
              <p:cNvSpPr/>
              <p:nvPr/>
            </p:nvSpPr>
            <p:spPr>
              <a:xfrm rot="-531876">
                <a:off x="7242055" y="3252969"/>
                <a:ext cx="64629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342" extrusionOk="0">
                    <a:moveTo>
                      <a:pt x="323" y="1"/>
                    </a:moveTo>
                    <a:cubicBezTo>
                      <a:pt x="146" y="1"/>
                      <a:pt x="0" y="147"/>
                      <a:pt x="0" y="330"/>
                    </a:cubicBezTo>
                    <a:cubicBezTo>
                      <a:pt x="0" y="336"/>
                      <a:pt x="6" y="342"/>
                      <a:pt x="12" y="342"/>
                    </a:cubicBezTo>
                    <a:cubicBezTo>
                      <a:pt x="19" y="342"/>
                      <a:pt x="25" y="336"/>
                      <a:pt x="25" y="330"/>
                    </a:cubicBezTo>
                    <a:cubicBezTo>
                      <a:pt x="25" y="159"/>
                      <a:pt x="159" y="25"/>
                      <a:pt x="323" y="25"/>
                    </a:cubicBezTo>
                    <a:cubicBezTo>
                      <a:pt x="494" y="25"/>
                      <a:pt x="628" y="159"/>
                      <a:pt x="628" y="330"/>
                    </a:cubicBezTo>
                    <a:cubicBezTo>
                      <a:pt x="628" y="336"/>
                      <a:pt x="634" y="342"/>
                      <a:pt x="640" y="342"/>
                    </a:cubicBezTo>
                    <a:cubicBezTo>
                      <a:pt x="646" y="342"/>
                      <a:pt x="652" y="336"/>
                      <a:pt x="652" y="330"/>
                    </a:cubicBezTo>
                    <a:cubicBezTo>
                      <a:pt x="652" y="147"/>
                      <a:pt x="506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6" name="Google Shape;886;p40">
                <a:extLst>
                  <a:ext uri="{FF2B5EF4-FFF2-40B4-BE49-F238E27FC236}">
                    <a16:creationId xmlns:a16="http://schemas.microsoft.com/office/drawing/2014/main" id="{788BFA0A-7F4C-1A2C-5436-3A02111935BD}"/>
                  </a:ext>
                </a:extLst>
              </p:cNvPr>
              <p:cNvSpPr/>
              <p:nvPr/>
            </p:nvSpPr>
            <p:spPr>
              <a:xfrm rot="-531876">
                <a:off x="7276515" y="3336159"/>
                <a:ext cx="27259" cy="45994"/>
              </a:xfrm>
              <a:custGeom>
                <a:avLst/>
                <a:gdLst/>
                <a:ahLst/>
                <a:cxnLst/>
                <a:rect l="l" t="t" r="r" b="b"/>
                <a:pathLst>
                  <a:path w="275" h="464" extrusionOk="0">
                    <a:moveTo>
                      <a:pt x="134" y="0"/>
                    </a:moveTo>
                    <a:cubicBezTo>
                      <a:pt x="61" y="0"/>
                      <a:pt x="0" y="104"/>
                      <a:pt x="0" y="232"/>
                    </a:cubicBezTo>
                    <a:cubicBezTo>
                      <a:pt x="0" y="360"/>
                      <a:pt x="61" y="463"/>
                      <a:pt x="134" y="463"/>
                    </a:cubicBezTo>
                    <a:cubicBezTo>
                      <a:pt x="214" y="463"/>
                      <a:pt x="274" y="360"/>
                      <a:pt x="274" y="232"/>
                    </a:cubicBezTo>
                    <a:cubicBezTo>
                      <a:pt x="274" y="104"/>
                      <a:pt x="214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7" name="Google Shape;887;p40">
                <a:extLst>
                  <a:ext uri="{FF2B5EF4-FFF2-40B4-BE49-F238E27FC236}">
                    <a16:creationId xmlns:a16="http://schemas.microsoft.com/office/drawing/2014/main" id="{6FEA49FA-5509-0A5B-9C15-D960894D3ABD}"/>
                  </a:ext>
                </a:extLst>
              </p:cNvPr>
              <p:cNvSpPr/>
              <p:nvPr/>
            </p:nvSpPr>
            <p:spPr>
              <a:xfrm rot="-531876">
                <a:off x="7033809" y="3367352"/>
                <a:ext cx="135304" cy="138377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396" extrusionOk="0">
                    <a:moveTo>
                      <a:pt x="457" y="1"/>
                    </a:moveTo>
                    <a:cubicBezTo>
                      <a:pt x="293" y="1"/>
                      <a:pt x="134" y="43"/>
                      <a:pt x="0" y="128"/>
                    </a:cubicBezTo>
                    <a:cubicBezTo>
                      <a:pt x="165" y="756"/>
                      <a:pt x="634" y="1158"/>
                      <a:pt x="1219" y="1395"/>
                    </a:cubicBezTo>
                    <a:cubicBezTo>
                      <a:pt x="1310" y="1255"/>
                      <a:pt x="1365" y="1085"/>
                      <a:pt x="1365" y="902"/>
                    </a:cubicBezTo>
                    <a:cubicBezTo>
                      <a:pt x="1365" y="403"/>
                      <a:pt x="957" y="1"/>
                      <a:pt x="4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8" name="Google Shape;888;p40">
                <a:extLst>
                  <a:ext uri="{FF2B5EF4-FFF2-40B4-BE49-F238E27FC236}">
                    <a16:creationId xmlns:a16="http://schemas.microsoft.com/office/drawing/2014/main" id="{2F3525E4-F29F-43FA-6F3F-1274EDFCF626}"/>
                  </a:ext>
                </a:extLst>
              </p:cNvPr>
              <p:cNvSpPr/>
              <p:nvPr/>
            </p:nvSpPr>
            <p:spPr>
              <a:xfrm rot="-531876">
                <a:off x="7068283" y="3219066"/>
                <a:ext cx="134214" cy="133520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347" extrusionOk="0">
                    <a:moveTo>
                      <a:pt x="677" y="0"/>
                    </a:moveTo>
                    <a:cubicBezTo>
                      <a:pt x="306" y="0"/>
                      <a:pt x="1" y="305"/>
                      <a:pt x="1" y="676"/>
                    </a:cubicBezTo>
                    <a:cubicBezTo>
                      <a:pt x="1" y="1048"/>
                      <a:pt x="306" y="1346"/>
                      <a:pt x="677" y="1346"/>
                    </a:cubicBezTo>
                    <a:cubicBezTo>
                      <a:pt x="1049" y="1346"/>
                      <a:pt x="1353" y="1048"/>
                      <a:pt x="1353" y="676"/>
                    </a:cubicBezTo>
                    <a:cubicBezTo>
                      <a:pt x="1353" y="305"/>
                      <a:pt x="1049" y="0"/>
                      <a:pt x="6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9" name="Google Shape;889;p40">
                <a:extLst>
                  <a:ext uri="{FF2B5EF4-FFF2-40B4-BE49-F238E27FC236}">
                    <a16:creationId xmlns:a16="http://schemas.microsoft.com/office/drawing/2014/main" id="{D9F1DB08-CBA7-7552-B629-E0685578E214}"/>
                  </a:ext>
                </a:extLst>
              </p:cNvPr>
              <p:cNvSpPr/>
              <p:nvPr/>
            </p:nvSpPr>
            <p:spPr>
              <a:xfrm rot="-531876">
                <a:off x="7092463" y="3243154"/>
                <a:ext cx="85841" cy="85247"/>
              </a:xfrm>
              <a:custGeom>
                <a:avLst/>
                <a:gdLst/>
                <a:ahLst/>
                <a:cxnLst/>
                <a:rect l="l" t="t" r="r" b="b"/>
                <a:pathLst>
                  <a:path w="866" h="860" extrusionOk="0">
                    <a:moveTo>
                      <a:pt x="433" y="1"/>
                    </a:moveTo>
                    <a:cubicBezTo>
                      <a:pt x="196" y="1"/>
                      <a:pt x="1" y="196"/>
                      <a:pt x="1" y="433"/>
                    </a:cubicBezTo>
                    <a:cubicBezTo>
                      <a:pt x="1" y="671"/>
                      <a:pt x="196" y="860"/>
                      <a:pt x="433" y="860"/>
                    </a:cubicBezTo>
                    <a:cubicBezTo>
                      <a:pt x="671" y="860"/>
                      <a:pt x="866" y="671"/>
                      <a:pt x="866" y="433"/>
                    </a:cubicBezTo>
                    <a:cubicBezTo>
                      <a:pt x="866" y="196"/>
                      <a:pt x="671" y="1"/>
                      <a:pt x="4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0" name="Google Shape;890;p40">
                <a:extLst>
                  <a:ext uri="{FF2B5EF4-FFF2-40B4-BE49-F238E27FC236}">
                    <a16:creationId xmlns:a16="http://schemas.microsoft.com/office/drawing/2014/main" id="{462C1A7B-D7B1-D1B8-4EAD-E446C5687919}"/>
                  </a:ext>
                </a:extLst>
              </p:cNvPr>
              <p:cNvSpPr/>
              <p:nvPr/>
            </p:nvSpPr>
            <p:spPr>
              <a:xfrm rot="-531876">
                <a:off x="7070658" y="3319277"/>
                <a:ext cx="123806" cy="41533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419" extrusionOk="0">
                    <a:moveTo>
                      <a:pt x="412" y="0"/>
                    </a:moveTo>
                    <a:cubicBezTo>
                      <a:pt x="176" y="0"/>
                      <a:pt x="0" y="54"/>
                      <a:pt x="0" y="54"/>
                    </a:cubicBezTo>
                    <a:cubicBezTo>
                      <a:pt x="213" y="345"/>
                      <a:pt x="519" y="419"/>
                      <a:pt x="775" y="419"/>
                    </a:cubicBezTo>
                    <a:cubicBezTo>
                      <a:pt x="1038" y="419"/>
                      <a:pt x="1249" y="340"/>
                      <a:pt x="1249" y="340"/>
                    </a:cubicBezTo>
                    <a:cubicBezTo>
                      <a:pt x="1003" y="66"/>
                      <a:pt x="671" y="0"/>
                      <a:pt x="412" y="0"/>
                    </a:cubicBezTo>
                    <a:close/>
                  </a:path>
                </a:pathLst>
              </a:custGeom>
              <a:solidFill>
                <a:srgbClr val="895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1" name="Google Shape;891;p40">
                <a:extLst>
                  <a:ext uri="{FF2B5EF4-FFF2-40B4-BE49-F238E27FC236}">
                    <a16:creationId xmlns:a16="http://schemas.microsoft.com/office/drawing/2014/main" id="{FEDF07AF-DF2A-38B3-39BF-7C4D5A116C17}"/>
                  </a:ext>
                </a:extLst>
              </p:cNvPr>
              <p:cNvSpPr/>
              <p:nvPr/>
            </p:nvSpPr>
            <p:spPr>
              <a:xfrm rot="-531876">
                <a:off x="7422151" y="3306781"/>
                <a:ext cx="135304" cy="138377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396" extrusionOk="0">
                    <a:moveTo>
                      <a:pt x="902" y="1"/>
                    </a:moveTo>
                    <a:cubicBezTo>
                      <a:pt x="403" y="1"/>
                      <a:pt x="1" y="403"/>
                      <a:pt x="1" y="902"/>
                    </a:cubicBezTo>
                    <a:cubicBezTo>
                      <a:pt x="1" y="1085"/>
                      <a:pt x="55" y="1255"/>
                      <a:pt x="147" y="1395"/>
                    </a:cubicBezTo>
                    <a:cubicBezTo>
                      <a:pt x="731" y="1158"/>
                      <a:pt x="1200" y="756"/>
                      <a:pt x="1365" y="128"/>
                    </a:cubicBezTo>
                    <a:cubicBezTo>
                      <a:pt x="1231" y="43"/>
                      <a:pt x="1073" y="1"/>
                      <a:pt x="9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2" name="Google Shape;892;p40">
                <a:extLst>
                  <a:ext uri="{FF2B5EF4-FFF2-40B4-BE49-F238E27FC236}">
                    <a16:creationId xmlns:a16="http://schemas.microsoft.com/office/drawing/2014/main" id="{3C2C9F5F-D36F-15DB-7815-C0F83636ADC4}"/>
                  </a:ext>
                </a:extLst>
              </p:cNvPr>
              <p:cNvSpPr/>
              <p:nvPr/>
            </p:nvSpPr>
            <p:spPr>
              <a:xfrm rot="-531876">
                <a:off x="7344583" y="3176025"/>
                <a:ext cx="133520" cy="13352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47" extrusionOk="0">
                    <a:moveTo>
                      <a:pt x="670" y="0"/>
                    </a:moveTo>
                    <a:cubicBezTo>
                      <a:pt x="299" y="0"/>
                      <a:pt x="0" y="305"/>
                      <a:pt x="0" y="676"/>
                    </a:cubicBezTo>
                    <a:cubicBezTo>
                      <a:pt x="0" y="1048"/>
                      <a:pt x="299" y="1346"/>
                      <a:pt x="670" y="1346"/>
                    </a:cubicBezTo>
                    <a:cubicBezTo>
                      <a:pt x="1048" y="1346"/>
                      <a:pt x="1346" y="1048"/>
                      <a:pt x="1346" y="676"/>
                    </a:cubicBezTo>
                    <a:cubicBezTo>
                      <a:pt x="1346" y="305"/>
                      <a:pt x="1048" y="0"/>
                      <a:pt x="6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3" name="Google Shape;893;p40">
                <a:extLst>
                  <a:ext uri="{FF2B5EF4-FFF2-40B4-BE49-F238E27FC236}">
                    <a16:creationId xmlns:a16="http://schemas.microsoft.com/office/drawing/2014/main" id="{FB3E8EA6-079B-93C3-9919-767A7C7432EF}"/>
                  </a:ext>
                </a:extLst>
              </p:cNvPr>
              <p:cNvSpPr/>
              <p:nvPr/>
            </p:nvSpPr>
            <p:spPr>
              <a:xfrm rot="-531876">
                <a:off x="7368664" y="3200121"/>
                <a:ext cx="85247" cy="85247"/>
              </a:xfrm>
              <a:custGeom>
                <a:avLst/>
                <a:gdLst/>
                <a:ahLst/>
                <a:cxnLst/>
                <a:rect l="l" t="t" r="r" b="b"/>
                <a:pathLst>
                  <a:path w="860" h="860" extrusionOk="0">
                    <a:moveTo>
                      <a:pt x="427" y="1"/>
                    </a:moveTo>
                    <a:cubicBezTo>
                      <a:pt x="190" y="1"/>
                      <a:pt x="1" y="196"/>
                      <a:pt x="1" y="433"/>
                    </a:cubicBezTo>
                    <a:cubicBezTo>
                      <a:pt x="1" y="671"/>
                      <a:pt x="190" y="860"/>
                      <a:pt x="427" y="860"/>
                    </a:cubicBezTo>
                    <a:cubicBezTo>
                      <a:pt x="671" y="860"/>
                      <a:pt x="860" y="671"/>
                      <a:pt x="860" y="433"/>
                    </a:cubicBezTo>
                    <a:cubicBezTo>
                      <a:pt x="860" y="196"/>
                      <a:pt x="671" y="1"/>
                      <a:pt x="4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4" name="Google Shape;894;p40">
                <a:extLst>
                  <a:ext uri="{FF2B5EF4-FFF2-40B4-BE49-F238E27FC236}">
                    <a16:creationId xmlns:a16="http://schemas.microsoft.com/office/drawing/2014/main" id="{B07422C0-6809-F5CC-62F0-01F5A8AECCA9}"/>
                  </a:ext>
                </a:extLst>
              </p:cNvPr>
              <p:cNvSpPr/>
              <p:nvPr/>
            </p:nvSpPr>
            <p:spPr>
              <a:xfrm rot="-531876">
                <a:off x="7367721" y="3272990"/>
                <a:ext cx="123211" cy="41533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419" extrusionOk="0">
                    <a:moveTo>
                      <a:pt x="834" y="0"/>
                    </a:moveTo>
                    <a:cubicBezTo>
                      <a:pt x="576" y="0"/>
                      <a:pt x="246" y="66"/>
                      <a:pt x="0" y="340"/>
                    </a:cubicBezTo>
                    <a:cubicBezTo>
                      <a:pt x="0" y="340"/>
                      <a:pt x="209" y="419"/>
                      <a:pt x="471" y="419"/>
                    </a:cubicBezTo>
                    <a:cubicBezTo>
                      <a:pt x="725" y="419"/>
                      <a:pt x="1030" y="345"/>
                      <a:pt x="1243" y="54"/>
                    </a:cubicBezTo>
                    <a:cubicBezTo>
                      <a:pt x="1243" y="54"/>
                      <a:pt x="1068" y="0"/>
                      <a:pt x="834" y="0"/>
                    </a:cubicBezTo>
                    <a:close/>
                  </a:path>
                </a:pathLst>
              </a:custGeom>
              <a:solidFill>
                <a:srgbClr val="895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5" name="Google Shape;895;p40">
                <a:extLst>
                  <a:ext uri="{FF2B5EF4-FFF2-40B4-BE49-F238E27FC236}">
                    <a16:creationId xmlns:a16="http://schemas.microsoft.com/office/drawing/2014/main" id="{FA0216F0-0A95-D5EE-4CBB-A6B00E3312E8}"/>
                  </a:ext>
                </a:extLst>
              </p:cNvPr>
              <p:cNvSpPr/>
              <p:nvPr/>
            </p:nvSpPr>
            <p:spPr>
              <a:xfrm rot="-531876">
                <a:off x="5759734" y="3039291"/>
                <a:ext cx="1112271" cy="813412"/>
              </a:xfrm>
              <a:custGeom>
                <a:avLst/>
                <a:gdLst/>
                <a:ahLst/>
                <a:cxnLst/>
                <a:rect l="l" t="t" r="r" b="b"/>
                <a:pathLst>
                  <a:path w="11221" h="8206" extrusionOk="0">
                    <a:moveTo>
                      <a:pt x="1715" y="1"/>
                    </a:moveTo>
                    <a:cubicBezTo>
                      <a:pt x="1712" y="1"/>
                      <a:pt x="1709" y="1"/>
                      <a:pt x="1706" y="1"/>
                    </a:cubicBezTo>
                    <a:cubicBezTo>
                      <a:pt x="1706" y="1"/>
                      <a:pt x="1938" y="62"/>
                      <a:pt x="2041" y="238"/>
                    </a:cubicBezTo>
                    <a:cubicBezTo>
                      <a:pt x="2041" y="238"/>
                      <a:pt x="1722" y="98"/>
                      <a:pt x="1436" y="98"/>
                    </a:cubicBezTo>
                    <a:cubicBezTo>
                      <a:pt x="1380" y="98"/>
                      <a:pt x="1325" y="104"/>
                      <a:pt x="1274" y="117"/>
                    </a:cubicBezTo>
                    <a:lnTo>
                      <a:pt x="1487" y="202"/>
                    </a:lnTo>
                    <a:cubicBezTo>
                      <a:pt x="1310" y="214"/>
                      <a:pt x="1146" y="251"/>
                      <a:pt x="987" y="330"/>
                    </a:cubicBezTo>
                    <a:cubicBezTo>
                      <a:pt x="744" y="452"/>
                      <a:pt x="555" y="665"/>
                      <a:pt x="397" y="890"/>
                    </a:cubicBezTo>
                    <a:cubicBezTo>
                      <a:pt x="208" y="1170"/>
                      <a:pt x="43" y="1481"/>
                      <a:pt x="31" y="1822"/>
                    </a:cubicBezTo>
                    <a:cubicBezTo>
                      <a:pt x="1" y="2370"/>
                      <a:pt x="415" y="2906"/>
                      <a:pt x="957" y="3022"/>
                    </a:cubicBezTo>
                    <a:cubicBezTo>
                      <a:pt x="1109" y="3059"/>
                      <a:pt x="1268" y="3059"/>
                      <a:pt x="1414" y="3126"/>
                    </a:cubicBezTo>
                    <a:cubicBezTo>
                      <a:pt x="1554" y="3193"/>
                      <a:pt x="1676" y="3351"/>
                      <a:pt x="1621" y="3497"/>
                    </a:cubicBezTo>
                    <a:cubicBezTo>
                      <a:pt x="1596" y="3570"/>
                      <a:pt x="1536" y="3625"/>
                      <a:pt x="1481" y="3680"/>
                    </a:cubicBezTo>
                    <a:cubicBezTo>
                      <a:pt x="1389" y="3771"/>
                      <a:pt x="1304" y="3881"/>
                      <a:pt x="1225" y="3990"/>
                    </a:cubicBezTo>
                    <a:cubicBezTo>
                      <a:pt x="1225" y="3990"/>
                      <a:pt x="1225" y="3990"/>
                      <a:pt x="1225" y="3984"/>
                    </a:cubicBezTo>
                    <a:cubicBezTo>
                      <a:pt x="1261" y="3832"/>
                      <a:pt x="1195" y="3759"/>
                      <a:pt x="1194" y="3759"/>
                    </a:cubicBezTo>
                    <a:lnTo>
                      <a:pt x="1194" y="3759"/>
                    </a:lnTo>
                    <a:cubicBezTo>
                      <a:pt x="1213" y="3899"/>
                      <a:pt x="1067" y="4283"/>
                      <a:pt x="1067" y="4283"/>
                    </a:cubicBezTo>
                    <a:cubicBezTo>
                      <a:pt x="1044" y="4124"/>
                      <a:pt x="968" y="4118"/>
                      <a:pt x="958" y="4118"/>
                    </a:cubicBezTo>
                    <a:cubicBezTo>
                      <a:pt x="957" y="4118"/>
                      <a:pt x="957" y="4118"/>
                      <a:pt x="957" y="4118"/>
                    </a:cubicBezTo>
                    <a:cubicBezTo>
                      <a:pt x="1036" y="4258"/>
                      <a:pt x="957" y="4630"/>
                      <a:pt x="957" y="4630"/>
                    </a:cubicBezTo>
                    <a:lnTo>
                      <a:pt x="957" y="4624"/>
                    </a:lnTo>
                    <a:cubicBezTo>
                      <a:pt x="945" y="4703"/>
                      <a:pt x="933" y="4782"/>
                      <a:pt x="926" y="4861"/>
                    </a:cubicBezTo>
                    <a:cubicBezTo>
                      <a:pt x="908" y="5306"/>
                      <a:pt x="1115" y="5763"/>
                      <a:pt x="1493" y="6007"/>
                    </a:cubicBezTo>
                    <a:cubicBezTo>
                      <a:pt x="1784" y="6188"/>
                      <a:pt x="2118" y="6222"/>
                      <a:pt x="2465" y="6222"/>
                    </a:cubicBezTo>
                    <a:cubicBezTo>
                      <a:pt x="2673" y="6222"/>
                      <a:pt x="2885" y="6210"/>
                      <a:pt x="3096" y="6210"/>
                    </a:cubicBezTo>
                    <a:cubicBezTo>
                      <a:pt x="3333" y="6210"/>
                      <a:pt x="3568" y="6226"/>
                      <a:pt x="3789" y="6293"/>
                    </a:cubicBezTo>
                    <a:cubicBezTo>
                      <a:pt x="3893" y="6323"/>
                      <a:pt x="3990" y="6366"/>
                      <a:pt x="4069" y="6439"/>
                    </a:cubicBezTo>
                    <a:cubicBezTo>
                      <a:pt x="4130" y="6494"/>
                      <a:pt x="4167" y="6567"/>
                      <a:pt x="4209" y="6640"/>
                    </a:cubicBezTo>
                    <a:cubicBezTo>
                      <a:pt x="4786" y="7601"/>
                      <a:pt x="5895" y="8206"/>
                      <a:pt x="7013" y="8206"/>
                    </a:cubicBezTo>
                    <a:cubicBezTo>
                      <a:pt x="7171" y="8206"/>
                      <a:pt x="7329" y="8194"/>
                      <a:pt x="7486" y="8169"/>
                    </a:cubicBezTo>
                    <a:cubicBezTo>
                      <a:pt x="7572" y="8157"/>
                      <a:pt x="7657" y="8132"/>
                      <a:pt x="7742" y="8114"/>
                    </a:cubicBezTo>
                    <a:cubicBezTo>
                      <a:pt x="8351" y="8090"/>
                      <a:pt x="8991" y="8132"/>
                      <a:pt x="9588" y="8041"/>
                    </a:cubicBezTo>
                    <a:cubicBezTo>
                      <a:pt x="9813" y="8004"/>
                      <a:pt x="10087" y="7925"/>
                      <a:pt x="10294" y="7828"/>
                    </a:cubicBezTo>
                    <a:cubicBezTo>
                      <a:pt x="10794" y="7596"/>
                      <a:pt x="11025" y="6993"/>
                      <a:pt x="11141" y="6457"/>
                    </a:cubicBezTo>
                    <a:cubicBezTo>
                      <a:pt x="11220" y="6067"/>
                      <a:pt x="11214" y="5665"/>
                      <a:pt x="11171" y="5270"/>
                    </a:cubicBezTo>
                    <a:cubicBezTo>
                      <a:pt x="11159" y="5142"/>
                      <a:pt x="11184" y="4868"/>
                      <a:pt x="11031" y="4855"/>
                    </a:cubicBezTo>
                    <a:cubicBezTo>
                      <a:pt x="11030" y="4855"/>
                      <a:pt x="11028" y="4855"/>
                      <a:pt x="11026" y="4855"/>
                    </a:cubicBezTo>
                    <a:cubicBezTo>
                      <a:pt x="10908" y="4855"/>
                      <a:pt x="10634" y="5063"/>
                      <a:pt x="10520" y="5117"/>
                    </a:cubicBezTo>
                    <a:cubicBezTo>
                      <a:pt x="10374" y="5190"/>
                      <a:pt x="10221" y="5263"/>
                      <a:pt x="10069" y="5330"/>
                    </a:cubicBezTo>
                    <a:cubicBezTo>
                      <a:pt x="10075" y="5312"/>
                      <a:pt x="10075" y="5300"/>
                      <a:pt x="10081" y="5282"/>
                    </a:cubicBezTo>
                    <a:cubicBezTo>
                      <a:pt x="10179" y="4813"/>
                      <a:pt x="10209" y="4295"/>
                      <a:pt x="9965" y="3887"/>
                    </a:cubicBezTo>
                    <a:cubicBezTo>
                      <a:pt x="9681" y="3413"/>
                      <a:pt x="9195" y="3198"/>
                      <a:pt x="8675" y="3198"/>
                    </a:cubicBezTo>
                    <a:cubicBezTo>
                      <a:pt x="8660" y="3198"/>
                      <a:pt x="8646" y="3198"/>
                      <a:pt x="8631" y="3199"/>
                    </a:cubicBezTo>
                    <a:cubicBezTo>
                      <a:pt x="8615" y="3199"/>
                      <a:pt x="8600" y="3199"/>
                      <a:pt x="8584" y="3199"/>
                    </a:cubicBezTo>
                    <a:cubicBezTo>
                      <a:pt x="8050" y="3199"/>
                      <a:pt x="7696" y="2902"/>
                      <a:pt x="7365" y="2541"/>
                    </a:cubicBezTo>
                    <a:cubicBezTo>
                      <a:pt x="7298" y="2468"/>
                      <a:pt x="7042" y="2157"/>
                      <a:pt x="7066" y="1968"/>
                    </a:cubicBezTo>
                    <a:lnTo>
                      <a:pt x="7066" y="1968"/>
                    </a:lnTo>
                    <a:cubicBezTo>
                      <a:pt x="7066" y="1968"/>
                      <a:pt x="7036" y="2066"/>
                      <a:pt x="7042" y="2175"/>
                    </a:cubicBezTo>
                    <a:cubicBezTo>
                      <a:pt x="6908" y="2029"/>
                      <a:pt x="6768" y="1889"/>
                      <a:pt x="6609" y="1767"/>
                    </a:cubicBezTo>
                    <a:cubicBezTo>
                      <a:pt x="6609" y="1767"/>
                      <a:pt x="6244" y="1408"/>
                      <a:pt x="5970" y="1359"/>
                    </a:cubicBezTo>
                    <a:cubicBezTo>
                      <a:pt x="5702" y="1310"/>
                      <a:pt x="5635" y="1243"/>
                      <a:pt x="5586" y="1164"/>
                    </a:cubicBezTo>
                    <a:lnTo>
                      <a:pt x="5586" y="1164"/>
                    </a:lnTo>
                    <a:cubicBezTo>
                      <a:pt x="5586" y="1164"/>
                      <a:pt x="5641" y="1280"/>
                      <a:pt x="5763" y="1408"/>
                    </a:cubicBezTo>
                    <a:cubicBezTo>
                      <a:pt x="5711" y="1402"/>
                      <a:pt x="5659" y="1399"/>
                      <a:pt x="5607" y="1399"/>
                    </a:cubicBezTo>
                    <a:cubicBezTo>
                      <a:pt x="5445" y="1399"/>
                      <a:pt x="5283" y="1429"/>
                      <a:pt x="5135" y="1493"/>
                    </a:cubicBezTo>
                    <a:cubicBezTo>
                      <a:pt x="5068" y="1524"/>
                      <a:pt x="5007" y="1560"/>
                      <a:pt x="4946" y="1597"/>
                    </a:cubicBezTo>
                    <a:cubicBezTo>
                      <a:pt x="4946" y="1597"/>
                      <a:pt x="4692" y="1690"/>
                      <a:pt x="4475" y="1690"/>
                    </a:cubicBezTo>
                    <a:cubicBezTo>
                      <a:pt x="4349" y="1690"/>
                      <a:pt x="4236" y="1658"/>
                      <a:pt x="4191" y="1560"/>
                    </a:cubicBezTo>
                    <a:lnTo>
                      <a:pt x="4191" y="1560"/>
                    </a:lnTo>
                    <a:cubicBezTo>
                      <a:pt x="4191" y="1560"/>
                      <a:pt x="4185" y="1743"/>
                      <a:pt x="4587" y="1834"/>
                    </a:cubicBezTo>
                    <a:cubicBezTo>
                      <a:pt x="4584" y="1837"/>
                      <a:pt x="4460" y="1875"/>
                      <a:pt x="4316" y="1875"/>
                    </a:cubicBezTo>
                    <a:cubicBezTo>
                      <a:pt x="4176" y="1875"/>
                      <a:pt x="4017" y="1839"/>
                      <a:pt x="3935" y="1700"/>
                    </a:cubicBezTo>
                    <a:lnTo>
                      <a:pt x="3935" y="1700"/>
                    </a:lnTo>
                    <a:cubicBezTo>
                      <a:pt x="3935" y="1700"/>
                      <a:pt x="3948" y="1926"/>
                      <a:pt x="4228" y="1987"/>
                    </a:cubicBezTo>
                    <a:cubicBezTo>
                      <a:pt x="4187" y="1993"/>
                      <a:pt x="4147" y="1996"/>
                      <a:pt x="4106" y="1996"/>
                    </a:cubicBezTo>
                    <a:cubicBezTo>
                      <a:pt x="4026" y="1996"/>
                      <a:pt x="3948" y="1982"/>
                      <a:pt x="3874" y="1950"/>
                    </a:cubicBezTo>
                    <a:cubicBezTo>
                      <a:pt x="3771" y="1895"/>
                      <a:pt x="3692" y="1810"/>
                      <a:pt x="3619" y="1719"/>
                    </a:cubicBezTo>
                    <a:cubicBezTo>
                      <a:pt x="3430" y="1487"/>
                      <a:pt x="3278" y="1231"/>
                      <a:pt x="3107" y="994"/>
                    </a:cubicBezTo>
                    <a:cubicBezTo>
                      <a:pt x="3107" y="994"/>
                      <a:pt x="2614" y="232"/>
                      <a:pt x="2266" y="159"/>
                    </a:cubicBezTo>
                    <a:lnTo>
                      <a:pt x="2266" y="159"/>
                    </a:lnTo>
                    <a:cubicBezTo>
                      <a:pt x="2267" y="159"/>
                      <a:pt x="2370" y="245"/>
                      <a:pt x="2437" y="379"/>
                    </a:cubicBezTo>
                    <a:cubicBezTo>
                      <a:pt x="2395" y="336"/>
                      <a:pt x="2041" y="1"/>
                      <a:pt x="17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6" name="Google Shape;896;p40">
                <a:extLst>
                  <a:ext uri="{FF2B5EF4-FFF2-40B4-BE49-F238E27FC236}">
                    <a16:creationId xmlns:a16="http://schemas.microsoft.com/office/drawing/2014/main" id="{6DFE3210-A05D-255D-966F-50CD3DFDFE91}"/>
                  </a:ext>
                </a:extLst>
              </p:cNvPr>
              <p:cNvSpPr/>
              <p:nvPr/>
            </p:nvSpPr>
            <p:spPr>
              <a:xfrm rot="-531876">
                <a:off x="6434931" y="3744540"/>
                <a:ext cx="447545" cy="159491"/>
              </a:xfrm>
              <a:custGeom>
                <a:avLst/>
                <a:gdLst/>
                <a:ahLst/>
                <a:cxnLst/>
                <a:rect l="l" t="t" r="r" b="b"/>
                <a:pathLst>
                  <a:path w="4515" h="1609" extrusionOk="0">
                    <a:moveTo>
                      <a:pt x="1487" y="0"/>
                    </a:moveTo>
                    <a:lnTo>
                      <a:pt x="1487" y="549"/>
                    </a:lnTo>
                    <a:cubicBezTo>
                      <a:pt x="1487" y="549"/>
                      <a:pt x="92" y="1103"/>
                      <a:pt x="13" y="1231"/>
                    </a:cubicBezTo>
                    <a:cubicBezTo>
                      <a:pt x="1" y="1255"/>
                      <a:pt x="13" y="1401"/>
                      <a:pt x="37" y="1608"/>
                    </a:cubicBezTo>
                    <a:lnTo>
                      <a:pt x="4478" y="1608"/>
                    </a:lnTo>
                    <a:cubicBezTo>
                      <a:pt x="4502" y="1401"/>
                      <a:pt x="4514" y="1255"/>
                      <a:pt x="4502" y="1231"/>
                    </a:cubicBezTo>
                    <a:cubicBezTo>
                      <a:pt x="4423" y="1103"/>
                      <a:pt x="3028" y="549"/>
                      <a:pt x="3028" y="549"/>
                    </a:cubicBezTo>
                    <a:lnTo>
                      <a:pt x="3022" y="549"/>
                    </a:lnTo>
                    <a:lnTo>
                      <a:pt x="302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7" name="Google Shape;897;p40">
                <a:extLst>
                  <a:ext uri="{FF2B5EF4-FFF2-40B4-BE49-F238E27FC236}">
                    <a16:creationId xmlns:a16="http://schemas.microsoft.com/office/drawing/2014/main" id="{8E28F0C5-C694-1012-A617-FB4EF33BE496}"/>
                  </a:ext>
                </a:extLst>
              </p:cNvPr>
              <p:cNvSpPr/>
              <p:nvPr/>
            </p:nvSpPr>
            <p:spPr>
              <a:xfrm rot="-531876">
                <a:off x="6394940" y="3803764"/>
                <a:ext cx="540424" cy="115380"/>
              </a:xfrm>
              <a:custGeom>
                <a:avLst/>
                <a:gdLst/>
                <a:ahLst/>
                <a:cxnLst/>
                <a:rect l="l" t="t" r="r" b="b"/>
                <a:pathLst>
                  <a:path w="5452" h="1164" extrusionOk="0">
                    <a:moveTo>
                      <a:pt x="1821" y="0"/>
                    </a:moveTo>
                    <a:cubicBezTo>
                      <a:pt x="1474" y="140"/>
                      <a:pt x="79" y="743"/>
                      <a:pt x="18" y="853"/>
                    </a:cubicBezTo>
                    <a:cubicBezTo>
                      <a:pt x="0" y="884"/>
                      <a:pt x="481" y="865"/>
                      <a:pt x="524" y="1164"/>
                    </a:cubicBezTo>
                    <a:lnTo>
                      <a:pt x="4915" y="1164"/>
                    </a:lnTo>
                    <a:cubicBezTo>
                      <a:pt x="4958" y="865"/>
                      <a:pt x="5451" y="823"/>
                      <a:pt x="5433" y="792"/>
                    </a:cubicBezTo>
                    <a:cubicBezTo>
                      <a:pt x="5372" y="683"/>
                      <a:pt x="3971" y="140"/>
                      <a:pt x="3624" y="0"/>
                    </a:cubicBezTo>
                    <a:cubicBezTo>
                      <a:pt x="3393" y="232"/>
                      <a:pt x="3076" y="378"/>
                      <a:pt x="2723" y="378"/>
                    </a:cubicBezTo>
                    <a:cubicBezTo>
                      <a:pt x="2369" y="378"/>
                      <a:pt x="2053" y="232"/>
                      <a:pt x="1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8" name="Google Shape;898;p40">
                <a:extLst>
                  <a:ext uri="{FF2B5EF4-FFF2-40B4-BE49-F238E27FC236}">
                    <a16:creationId xmlns:a16="http://schemas.microsoft.com/office/drawing/2014/main" id="{7233F53B-85D5-F39D-880D-98F8D145D823}"/>
                  </a:ext>
                </a:extLst>
              </p:cNvPr>
              <p:cNvSpPr/>
              <p:nvPr/>
            </p:nvSpPr>
            <p:spPr>
              <a:xfrm rot="-531876">
                <a:off x="6234826" y="3488512"/>
                <a:ext cx="106360" cy="122220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233" extrusionOk="0">
                    <a:moveTo>
                      <a:pt x="710" y="1"/>
                    </a:moveTo>
                    <a:cubicBezTo>
                      <a:pt x="648" y="1"/>
                      <a:pt x="577" y="17"/>
                      <a:pt x="494" y="57"/>
                    </a:cubicBezTo>
                    <a:cubicBezTo>
                      <a:pt x="1" y="288"/>
                      <a:pt x="147" y="1110"/>
                      <a:pt x="1000" y="1232"/>
                    </a:cubicBezTo>
                    <a:lnTo>
                      <a:pt x="1073" y="392"/>
                    </a:lnTo>
                    <a:cubicBezTo>
                      <a:pt x="1073" y="392"/>
                      <a:pt x="1010" y="1"/>
                      <a:pt x="7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9" name="Google Shape;899;p40">
                <a:extLst>
                  <a:ext uri="{FF2B5EF4-FFF2-40B4-BE49-F238E27FC236}">
                    <a16:creationId xmlns:a16="http://schemas.microsoft.com/office/drawing/2014/main" id="{9D511FB3-ABBF-341A-C5EB-EE4E05DB8889}"/>
                  </a:ext>
                </a:extLst>
              </p:cNvPr>
              <p:cNvSpPr/>
              <p:nvPr/>
            </p:nvSpPr>
            <p:spPr>
              <a:xfrm rot="-531876">
                <a:off x="6887421" y="3477063"/>
                <a:ext cx="117858" cy="111812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1128" extrusionOk="0">
                    <a:moveTo>
                      <a:pt x="532" y="0"/>
                    </a:moveTo>
                    <a:cubicBezTo>
                      <a:pt x="296" y="0"/>
                      <a:pt x="159" y="286"/>
                      <a:pt x="159" y="286"/>
                    </a:cubicBezTo>
                    <a:lnTo>
                      <a:pt x="0" y="1114"/>
                    </a:lnTo>
                    <a:cubicBezTo>
                      <a:pt x="62" y="1123"/>
                      <a:pt x="122" y="1127"/>
                      <a:pt x="179" y="1127"/>
                    </a:cubicBezTo>
                    <a:cubicBezTo>
                      <a:pt x="897" y="1127"/>
                      <a:pt x="1189" y="455"/>
                      <a:pt x="810" y="127"/>
                    </a:cubicBezTo>
                    <a:cubicBezTo>
                      <a:pt x="707" y="35"/>
                      <a:pt x="613" y="0"/>
                      <a:pt x="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0" name="Google Shape;900;p40">
                <a:extLst>
                  <a:ext uri="{FF2B5EF4-FFF2-40B4-BE49-F238E27FC236}">
                    <a16:creationId xmlns:a16="http://schemas.microsoft.com/office/drawing/2014/main" id="{B2FC8404-2DE2-C4CF-2C5D-3E10EAED9D65}"/>
                  </a:ext>
                </a:extLst>
              </p:cNvPr>
              <p:cNvSpPr/>
              <p:nvPr/>
            </p:nvSpPr>
            <p:spPr>
              <a:xfrm rot="-531876">
                <a:off x="6279962" y="3304443"/>
                <a:ext cx="631420" cy="463702"/>
              </a:xfrm>
              <a:custGeom>
                <a:avLst/>
                <a:gdLst/>
                <a:ahLst/>
                <a:cxnLst/>
                <a:rect l="l" t="t" r="r" b="b"/>
                <a:pathLst>
                  <a:path w="6370" h="4678" extrusionOk="0">
                    <a:moveTo>
                      <a:pt x="3096" y="0"/>
                    </a:moveTo>
                    <a:cubicBezTo>
                      <a:pt x="3059" y="0"/>
                      <a:pt x="3022" y="1"/>
                      <a:pt x="2985" y="2"/>
                    </a:cubicBezTo>
                    <a:cubicBezTo>
                      <a:pt x="2254" y="20"/>
                      <a:pt x="1182" y="258"/>
                      <a:pt x="719" y="1507"/>
                    </a:cubicBezTo>
                    <a:cubicBezTo>
                      <a:pt x="0" y="3456"/>
                      <a:pt x="1578" y="4412"/>
                      <a:pt x="3082" y="4631"/>
                    </a:cubicBezTo>
                    <a:lnTo>
                      <a:pt x="3101" y="4631"/>
                    </a:lnTo>
                    <a:cubicBezTo>
                      <a:pt x="3314" y="4661"/>
                      <a:pt x="3532" y="4678"/>
                      <a:pt x="3751" y="4678"/>
                    </a:cubicBezTo>
                    <a:cubicBezTo>
                      <a:pt x="5072" y="4678"/>
                      <a:pt x="6369" y="4076"/>
                      <a:pt x="6244" y="2298"/>
                    </a:cubicBezTo>
                    <a:cubicBezTo>
                      <a:pt x="6146" y="898"/>
                      <a:pt x="4952" y="362"/>
                      <a:pt x="4179" y="148"/>
                    </a:cubicBezTo>
                    <a:cubicBezTo>
                      <a:pt x="3825" y="54"/>
                      <a:pt x="3461" y="0"/>
                      <a:pt x="30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1" name="Google Shape;901;p40">
                <a:extLst>
                  <a:ext uri="{FF2B5EF4-FFF2-40B4-BE49-F238E27FC236}">
                    <a16:creationId xmlns:a16="http://schemas.microsoft.com/office/drawing/2014/main" id="{504C1995-535D-2646-9D29-548F239176E9}"/>
                  </a:ext>
                </a:extLst>
              </p:cNvPr>
              <p:cNvSpPr/>
              <p:nvPr/>
            </p:nvSpPr>
            <p:spPr>
              <a:xfrm rot="-531876">
                <a:off x="6321026" y="3229109"/>
                <a:ext cx="608126" cy="328398"/>
              </a:xfrm>
              <a:custGeom>
                <a:avLst/>
                <a:gdLst/>
                <a:ahLst/>
                <a:cxnLst/>
                <a:rect l="l" t="t" r="r" b="b"/>
                <a:pathLst>
                  <a:path w="6135" h="3313" extrusionOk="0">
                    <a:moveTo>
                      <a:pt x="2878" y="0"/>
                    </a:moveTo>
                    <a:cubicBezTo>
                      <a:pt x="2864" y="0"/>
                      <a:pt x="2849" y="4"/>
                      <a:pt x="2833" y="11"/>
                    </a:cubicBezTo>
                    <a:cubicBezTo>
                      <a:pt x="2608" y="121"/>
                      <a:pt x="2961" y="583"/>
                      <a:pt x="2961" y="583"/>
                    </a:cubicBezTo>
                    <a:cubicBezTo>
                      <a:pt x="2961" y="583"/>
                      <a:pt x="2730" y="334"/>
                      <a:pt x="2598" y="334"/>
                    </a:cubicBezTo>
                    <a:cubicBezTo>
                      <a:pt x="2578" y="334"/>
                      <a:pt x="2561" y="339"/>
                      <a:pt x="2547" y="352"/>
                    </a:cubicBezTo>
                    <a:cubicBezTo>
                      <a:pt x="2462" y="425"/>
                      <a:pt x="2754" y="614"/>
                      <a:pt x="2918" y="705"/>
                    </a:cubicBezTo>
                    <a:cubicBezTo>
                      <a:pt x="2747" y="689"/>
                      <a:pt x="2586" y="681"/>
                      <a:pt x="2434" y="681"/>
                    </a:cubicBezTo>
                    <a:cubicBezTo>
                      <a:pt x="87" y="681"/>
                      <a:pt x="1" y="2508"/>
                      <a:pt x="1" y="2508"/>
                    </a:cubicBezTo>
                    <a:cubicBezTo>
                      <a:pt x="106" y="2534"/>
                      <a:pt x="203" y="2545"/>
                      <a:pt x="291" y="2545"/>
                    </a:cubicBezTo>
                    <a:cubicBezTo>
                      <a:pt x="981" y="2545"/>
                      <a:pt x="1158" y="1850"/>
                      <a:pt x="1158" y="1850"/>
                    </a:cubicBezTo>
                    <a:cubicBezTo>
                      <a:pt x="1328" y="1938"/>
                      <a:pt x="1488" y="1973"/>
                      <a:pt x="1635" y="1973"/>
                    </a:cubicBezTo>
                    <a:cubicBezTo>
                      <a:pt x="2188" y="1973"/>
                      <a:pt x="2553" y="1479"/>
                      <a:pt x="2553" y="1479"/>
                    </a:cubicBezTo>
                    <a:lnTo>
                      <a:pt x="2553" y="1479"/>
                    </a:lnTo>
                    <a:cubicBezTo>
                      <a:pt x="2242" y="2094"/>
                      <a:pt x="1731" y="2149"/>
                      <a:pt x="1731" y="2149"/>
                    </a:cubicBezTo>
                    <a:cubicBezTo>
                      <a:pt x="1757" y="2151"/>
                      <a:pt x="1782" y="2152"/>
                      <a:pt x="1808" y="2152"/>
                    </a:cubicBezTo>
                    <a:cubicBezTo>
                      <a:pt x="2393" y="2152"/>
                      <a:pt x="2854" y="1570"/>
                      <a:pt x="3052" y="1278"/>
                    </a:cubicBezTo>
                    <a:cubicBezTo>
                      <a:pt x="3162" y="1625"/>
                      <a:pt x="3461" y="2362"/>
                      <a:pt x="4070" y="2484"/>
                    </a:cubicBezTo>
                    <a:cubicBezTo>
                      <a:pt x="4070" y="2484"/>
                      <a:pt x="3601" y="2289"/>
                      <a:pt x="3467" y="1613"/>
                    </a:cubicBezTo>
                    <a:lnTo>
                      <a:pt x="3467" y="1613"/>
                    </a:lnTo>
                    <a:cubicBezTo>
                      <a:pt x="3467" y="1613"/>
                      <a:pt x="3749" y="2380"/>
                      <a:pt x="4475" y="2380"/>
                    </a:cubicBezTo>
                    <a:cubicBezTo>
                      <a:pt x="4547" y="2380"/>
                      <a:pt x="4623" y="2372"/>
                      <a:pt x="4703" y="2356"/>
                    </a:cubicBezTo>
                    <a:lnTo>
                      <a:pt x="4703" y="2356"/>
                    </a:lnTo>
                    <a:cubicBezTo>
                      <a:pt x="4703" y="2356"/>
                      <a:pt x="4673" y="3270"/>
                      <a:pt x="5635" y="3312"/>
                    </a:cubicBezTo>
                    <a:cubicBezTo>
                      <a:pt x="5635" y="3312"/>
                      <a:pt x="6134" y="1235"/>
                      <a:pt x="3205" y="748"/>
                    </a:cubicBezTo>
                    <a:lnTo>
                      <a:pt x="3205" y="742"/>
                    </a:lnTo>
                    <a:lnTo>
                      <a:pt x="3180" y="742"/>
                    </a:lnTo>
                    <a:cubicBezTo>
                      <a:pt x="3266" y="614"/>
                      <a:pt x="3503" y="248"/>
                      <a:pt x="3363" y="200"/>
                    </a:cubicBezTo>
                    <a:cubicBezTo>
                      <a:pt x="3353" y="196"/>
                      <a:pt x="3343" y="194"/>
                      <a:pt x="3333" y="194"/>
                    </a:cubicBezTo>
                    <a:cubicBezTo>
                      <a:pt x="3186" y="194"/>
                      <a:pt x="3095" y="602"/>
                      <a:pt x="3095" y="602"/>
                    </a:cubicBezTo>
                    <a:cubicBezTo>
                      <a:pt x="3095" y="602"/>
                      <a:pt x="3069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2" name="Google Shape;902;p40">
                <a:extLst>
                  <a:ext uri="{FF2B5EF4-FFF2-40B4-BE49-F238E27FC236}">
                    <a16:creationId xmlns:a16="http://schemas.microsoft.com/office/drawing/2014/main" id="{F1F903A9-0BFE-9CF4-43E9-D893CCC6BEA7}"/>
                  </a:ext>
                </a:extLst>
              </p:cNvPr>
              <p:cNvSpPr/>
              <p:nvPr/>
            </p:nvSpPr>
            <p:spPr>
              <a:xfrm rot="-531876">
                <a:off x="6397699" y="3444622"/>
                <a:ext cx="149281" cy="140360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1416" extrusionOk="0">
                    <a:moveTo>
                      <a:pt x="752" y="0"/>
                    </a:moveTo>
                    <a:cubicBezTo>
                      <a:pt x="404" y="0"/>
                      <a:pt x="106" y="254"/>
                      <a:pt x="56" y="604"/>
                    </a:cubicBezTo>
                    <a:cubicBezTo>
                      <a:pt x="1" y="994"/>
                      <a:pt x="269" y="1354"/>
                      <a:pt x="653" y="1408"/>
                    </a:cubicBezTo>
                    <a:cubicBezTo>
                      <a:pt x="686" y="1413"/>
                      <a:pt x="719" y="1416"/>
                      <a:pt x="752" y="1416"/>
                    </a:cubicBezTo>
                    <a:cubicBezTo>
                      <a:pt x="1097" y="1416"/>
                      <a:pt x="1400" y="1161"/>
                      <a:pt x="1450" y="805"/>
                    </a:cubicBezTo>
                    <a:cubicBezTo>
                      <a:pt x="1505" y="422"/>
                      <a:pt x="1237" y="62"/>
                      <a:pt x="854" y="8"/>
                    </a:cubicBezTo>
                    <a:cubicBezTo>
                      <a:pt x="820" y="3"/>
                      <a:pt x="786" y="0"/>
                      <a:pt x="7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3" name="Google Shape;903;p40">
                <a:extLst>
                  <a:ext uri="{FF2B5EF4-FFF2-40B4-BE49-F238E27FC236}">
                    <a16:creationId xmlns:a16="http://schemas.microsoft.com/office/drawing/2014/main" id="{433A2BEB-4E19-C470-432D-961E688D8D8B}"/>
                  </a:ext>
                </a:extLst>
              </p:cNvPr>
              <p:cNvSpPr/>
              <p:nvPr/>
            </p:nvSpPr>
            <p:spPr>
              <a:xfrm rot="-531876">
                <a:off x="6402863" y="3448116"/>
                <a:ext cx="91194" cy="85742"/>
              </a:xfrm>
              <a:custGeom>
                <a:avLst/>
                <a:gdLst/>
                <a:ahLst/>
                <a:cxnLst/>
                <a:rect l="l" t="t" r="r" b="b"/>
                <a:pathLst>
                  <a:path w="920" h="865" extrusionOk="0">
                    <a:moveTo>
                      <a:pt x="628" y="0"/>
                    </a:moveTo>
                    <a:cubicBezTo>
                      <a:pt x="347" y="13"/>
                      <a:pt x="98" y="195"/>
                      <a:pt x="0" y="463"/>
                    </a:cubicBezTo>
                    <a:cubicBezTo>
                      <a:pt x="18" y="658"/>
                      <a:pt x="171" y="829"/>
                      <a:pt x="384" y="859"/>
                    </a:cubicBezTo>
                    <a:cubicBezTo>
                      <a:pt x="406" y="863"/>
                      <a:pt x="428" y="864"/>
                      <a:pt x="450" y="864"/>
                    </a:cubicBezTo>
                    <a:cubicBezTo>
                      <a:pt x="668" y="864"/>
                      <a:pt x="862" y="703"/>
                      <a:pt x="889" y="476"/>
                    </a:cubicBezTo>
                    <a:cubicBezTo>
                      <a:pt x="920" y="268"/>
                      <a:pt x="810" y="80"/>
                      <a:pt x="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4" name="Google Shape;904;p40">
                <a:extLst>
                  <a:ext uri="{FF2B5EF4-FFF2-40B4-BE49-F238E27FC236}">
                    <a16:creationId xmlns:a16="http://schemas.microsoft.com/office/drawing/2014/main" id="{C8EFD135-FAE3-DCDA-C76F-20F0719CCA74}"/>
                  </a:ext>
                </a:extLst>
              </p:cNvPr>
              <p:cNvSpPr/>
              <p:nvPr/>
            </p:nvSpPr>
            <p:spPr>
              <a:xfrm rot="-531876">
                <a:off x="6352869" y="3588738"/>
                <a:ext cx="136593" cy="155625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570" extrusionOk="0">
                    <a:moveTo>
                      <a:pt x="362" y="0"/>
                    </a:moveTo>
                    <a:cubicBezTo>
                      <a:pt x="237" y="0"/>
                      <a:pt x="114" y="26"/>
                      <a:pt x="1" y="71"/>
                    </a:cubicBezTo>
                    <a:cubicBezTo>
                      <a:pt x="80" y="747"/>
                      <a:pt x="506" y="1240"/>
                      <a:pt x="1079" y="1569"/>
                    </a:cubicBezTo>
                    <a:cubicBezTo>
                      <a:pt x="1194" y="1435"/>
                      <a:pt x="1274" y="1271"/>
                      <a:pt x="1298" y="1082"/>
                    </a:cubicBezTo>
                    <a:cubicBezTo>
                      <a:pt x="1377" y="564"/>
                      <a:pt x="1018" y="83"/>
                      <a:pt x="494" y="10"/>
                    </a:cubicBezTo>
                    <a:cubicBezTo>
                      <a:pt x="450" y="4"/>
                      <a:pt x="406" y="0"/>
                      <a:pt x="3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5" name="Google Shape;905;p40">
                <a:extLst>
                  <a:ext uri="{FF2B5EF4-FFF2-40B4-BE49-F238E27FC236}">
                    <a16:creationId xmlns:a16="http://schemas.microsoft.com/office/drawing/2014/main" id="{3BD8A5A2-3152-1930-A556-8E9648281123}"/>
                  </a:ext>
                </a:extLst>
              </p:cNvPr>
              <p:cNvSpPr/>
              <p:nvPr/>
            </p:nvSpPr>
            <p:spPr>
              <a:xfrm rot="-531876">
                <a:off x="6689858" y="3441094"/>
                <a:ext cx="149182" cy="139864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411" extrusionOk="0">
                    <a:moveTo>
                      <a:pt x="746" y="0"/>
                    </a:moveTo>
                    <a:cubicBezTo>
                      <a:pt x="405" y="0"/>
                      <a:pt x="105" y="258"/>
                      <a:pt x="55" y="606"/>
                    </a:cubicBezTo>
                    <a:cubicBezTo>
                      <a:pt x="0" y="989"/>
                      <a:pt x="268" y="1349"/>
                      <a:pt x="652" y="1404"/>
                    </a:cubicBezTo>
                    <a:cubicBezTo>
                      <a:pt x="686" y="1408"/>
                      <a:pt x="720" y="1411"/>
                      <a:pt x="753" y="1411"/>
                    </a:cubicBezTo>
                    <a:cubicBezTo>
                      <a:pt x="1101" y="1411"/>
                      <a:pt x="1400" y="1157"/>
                      <a:pt x="1450" y="807"/>
                    </a:cubicBezTo>
                    <a:cubicBezTo>
                      <a:pt x="1505" y="417"/>
                      <a:pt x="1237" y="64"/>
                      <a:pt x="853" y="9"/>
                    </a:cubicBezTo>
                    <a:cubicBezTo>
                      <a:pt x="817" y="3"/>
                      <a:pt x="781" y="0"/>
                      <a:pt x="7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6" name="Google Shape;906;p40">
                <a:extLst>
                  <a:ext uri="{FF2B5EF4-FFF2-40B4-BE49-F238E27FC236}">
                    <a16:creationId xmlns:a16="http://schemas.microsoft.com/office/drawing/2014/main" id="{874340D1-DB91-ABCC-585B-9CC78CE3B42D}"/>
                  </a:ext>
                </a:extLst>
              </p:cNvPr>
              <p:cNvSpPr/>
              <p:nvPr/>
            </p:nvSpPr>
            <p:spPr>
              <a:xfrm rot="-531876">
                <a:off x="6694931" y="3444687"/>
                <a:ext cx="91293" cy="85148"/>
              </a:xfrm>
              <a:custGeom>
                <a:avLst/>
                <a:gdLst/>
                <a:ahLst/>
                <a:cxnLst/>
                <a:rect l="l" t="t" r="r" b="b"/>
                <a:pathLst>
                  <a:path w="921" h="859" extrusionOk="0">
                    <a:moveTo>
                      <a:pt x="628" y="1"/>
                    </a:moveTo>
                    <a:cubicBezTo>
                      <a:pt x="348" y="13"/>
                      <a:pt x="98" y="196"/>
                      <a:pt x="1" y="458"/>
                    </a:cubicBezTo>
                    <a:cubicBezTo>
                      <a:pt x="19" y="659"/>
                      <a:pt x="177" y="823"/>
                      <a:pt x="385" y="853"/>
                    </a:cubicBezTo>
                    <a:cubicBezTo>
                      <a:pt x="407" y="857"/>
                      <a:pt x="429" y="858"/>
                      <a:pt x="451" y="858"/>
                    </a:cubicBezTo>
                    <a:cubicBezTo>
                      <a:pt x="669" y="858"/>
                      <a:pt x="863" y="697"/>
                      <a:pt x="896" y="476"/>
                    </a:cubicBezTo>
                    <a:cubicBezTo>
                      <a:pt x="921" y="269"/>
                      <a:pt x="811" y="80"/>
                      <a:pt x="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7" name="Google Shape;907;p40">
                <a:extLst>
                  <a:ext uri="{FF2B5EF4-FFF2-40B4-BE49-F238E27FC236}">
                    <a16:creationId xmlns:a16="http://schemas.microsoft.com/office/drawing/2014/main" id="{ED30F7FA-C687-34F2-CE02-361A021028F4}"/>
                  </a:ext>
                </a:extLst>
              </p:cNvPr>
              <p:cNvSpPr/>
              <p:nvPr/>
            </p:nvSpPr>
            <p:spPr>
              <a:xfrm rot="-531876">
                <a:off x="6749928" y="3590716"/>
                <a:ext cx="154138" cy="133223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44" extrusionOk="0">
                    <a:moveTo>
                      <a:pt x="963" y="0"/>
                    </a:moveTo>
                    <a:cubicBezTo>
                      <a:pt x="499" y="0"/>
                      <a:pt x="92" y="341"/>
                      <a:pt x="25" y="814"/>
                    </a:cubicBezTo>
                    <a:cubicBezTo>
                      <a:pt x="1" y="1002"/>
                      <a:pt x="31" y="1185"/>
                      <a:pt x="105" y="1343"/>
                    </a:cubicBezTo>
                    <a:cubicBezTo>
                      <a:pt x="744" y="1191"/>
                      <a:pt x="1292" y="838"/>
                      <a:pt x="1554" y="211"/>
                    </a:cubicBezTo>
                    <a:cubicBezTo>
                      <a:pt x="1426" y="107"/>
                      <a:pt x="1274" y="34"/>
                      <a:pt x="1097" y="10"/>
                    </a:cubicBezTo>
                    <a:cubicBezTo>
                      <a:pt x="1052" y="3"/>
                      <a:pt x="1008" y="0"/>
                      <a:pt x="9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8" name="Google Shape;908;p40">
                <a:extLst>
                  <a:ext uri="{FF2B5EF4-FFF2-40B4-BE49-F238E27FC236}">
                    <a16:creationId xmlns:a16="http://schemas.microsoft.com/office/drawing/2014/main" id="{C69E81BE-9E54-9B9F-E219-9994109AE696}"/>
                  </a:ext>
                </a:extLst>
              </p:cNvPr>
              <p:cNvSpPr/>
              <p:nvPr/>
            </p:nvSpPr>
            <p:spPr>
              <a:xfrm rot="-531876">
                <a:off x="6608104" y="3488451"/>
                <a:ext cx="30233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85" extrusionOk="0">
                    <a:moveTo>
                      <a:pt x="79" y="1"/>
                    </a:moveTo>
                    <a:cubicBezTo>
                      <a:pt x="73" y="1"/>
                      <a:pt x="67" y="7"/>
                      <a:pt x="67" y="13"/>
                    </a:cubicBezTo>
                    <a:cubicBezTo>
                      <a:pt x="61" y="19"/>
                      <a:pt x="67" y="25"/>
                      <a:pt x="73" y="25"/>
                    </a:cubicBezTo>
                    <a:cubicBezTo>
                      <a:pt x="195" y="43"/>
                      <a:pt x="280" y="153"/>
                      <a:pt x="262" y="275"/>
                    </a:cubicBezTo>
                    <a:cubicBezTo>
                      <a:pt x="245" y="388"/>
                      <a:pt x="149" y="465"/>
                      <a:pt x="37" y="465"/>
                    </a:cubicBezTo>
                    <a:cubicBezTo>
                      <a:pt x="29" y="465"/>
                      <a:pt x="21" y="464"/>
                      <a:pt x="12" y="463"/>
                    </a:cubicBezTo>
                    <a:cubicBezTo>
                      <a:pt x="11" y="462"/>
                      <a:pt x="9" y="461"/>
                      <a:pt x="7" y="461"/>
                    </a:cubicBezTo>
                    <a:cubicBezTo>
                      <a:pt x="3" y="461"/>
                      <a:pt x="0" y="465"/>
                      <a:pt x="0" y="470"/>
                    </a:cubicBezTo>
                    <a:cubicBezTo>
                      <a:pt x="0" y="476"/>
                      <a:pt x="0" y="482"/>
                      <a:pt x="6" y="482"/>
                    </a:cubicBezTo>
                    <a:cubicBezTo>
                      <a:pt x="18" y="483"/>
                      <a:pt x="29" y="484"/>
                      <a:pt x="40" y="484"/>
                    </a:cubicBezTo>
                    <a:cubicBezTo>
                      <a:pt x="161" y="484"/>
                      <a:pt x="264" y="397"/>
                      <a:pt x="287" y="275"/>
                    </a:cubicBezTo>
                    <a:cubicBezTo>
                      <a:pt x="305" y="141"/>
                      <a:pt x="207" y="19"/>
                      <a:pt x="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9" name="Google Shape;909;p40">
                <a:extLst>
                  <a:ext uri="{FF2B5EF4-FFF2-40B4-BE49-F238E27FC236}">
                    <a16:creationId xmlns:a16="http://schemas.microsoft.com/office/drawing/2014/main" id="{C4C10E52-7442-FA54-E1ED-0D828654D0CE}"/>
                  </a:ext>
                </a:extLst>
              </p:cNvPr>
              <p:cNvSpPr/>
              <p:nvPr/>
            </p:nvSpPr>
            <p:spPr>
              <a:xfrm rot="-531876">
                <a:off x="6584309" y="3577296"/>
                <a:ext cx="71369" cy="40641"/>
              </a:xfrm>
              <a:custGeom>
                <a:avLst/>
                <a:gdLst/>
                <a:ahLst/>
                <a:cxnLst/>
                <a:rect l="l" t="t" r="r" b="b"/>
                <a:pathLst>
                  <a:path w="720" h="410" extrusionOk="0">
                    <a:moveTo>
                      <a:pt x="38" y="0"/>
                    </a:moveTo>
                    <a:cubicBezTo>
                      <a:pt x="34" y="0"/>
                      <a:pt x="31" y="5"/>
                      <a:pt x="31" y="9"/>
                    </a:cubicBezTo>
                    <a:cubicBezTo>
                      <a:pt x="1" y="198"/>
                      <a:pt x="135" y="380"/>
                      <a:pt x="324" y="405"/>
                    </a:cubicBezTo>
                    <a:cubicBezTo>
                      <a:pt x="342" y="408"/>
                      <a:pt x="361" y="409"/>
                      <a:pt x="379" y="409"/>
                    </a:cubicBezTo>
                    <a:cubicBezTo>
                      <a:pt x="551" y="409"/>
                      <a:pt x="697" y="283"/>
                      <a:pt x="719" y="106"/>
                    </a:cubicBezTo>
                    <a:cubicBezTo>
                      <a:pt x="719" y="100"/>
                      <a:pt x="719" y="94"/>
                      <a:pt x="713" y="94"/>
                    </a:cubicBezTo>
                    <a:cubicBezTo>
                      <a:pt x="707" y="94"/>
                      <a:pt x="701" y="100"/>
                      <a:pt x="701" y="106"/>
                    </a:cubicBezTo>
                    <a:cubicBezTo>
                      <a:pt x="679" y="265"/>
                      <a:pt x="539" y="385"/>
                      <a:pt x="382" y="385"/>
                    </a:cubicBezTo>
                    <a:cubicBezTo>
                      <a:pt x="365" y="385"/>
                      <a:pt x="347" y="383"/>
                      <a:pt x="330" y="380"/>
                    </a:cubicBezTo>
                    <a:cubicBezTo>
                      <a:pt x="153" y="356"/>
                      <a:pt x="25" y="192"/>
                      <a:pt x="49" y="15"/>
                    </a:cubicBezTo>
                    <a:cubicBezTo>
                      <a:pt x="56" y="9"/>
                      <a:pt x="49" y="3"/>
                      <a:pt x="43" y="3"/>
                    </a:cubicBezTo>
                    <a:cubicBezTo>
                      <a:pt x="42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0" name="Google Shape;910;p40">
                <a:extLst>
                  <a:ext uri="{FF2B5EF4-FFF2-40B4-BE49-F238E27FC236}">
                    <a16:creationId xmlns:a16="http://schemas.microsoft.com/office/drawing/2014/main" id="{58B6CBA3-C567-3FD5-2DC8-0FB1936DF050}"/>
                  </a:ext>
                </a:extLst>
              </p:cNvPr>
              <p:cNvSpPr/>
              <p:nvPr/>
            </p:nvSpPr>
            <p:spPr>
              <a:xfrm rot="-531876">
                <a:off x="6749965" y="3563684"/>
                <a:ext cx="343663" cy="297868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3005" extrusionOk="0">
                    <a:moveTo>
                      <a:pt x="1556" y="1"/>
                    </a:moveTo>
                    <a:cubicBezTo>
                      <a:pt x="1555" y="1"/>
                      <a:pt x="1554" y="1"/>
                      <a:pt x="1554" y="1"/>
                    </a:cubicBezTo>
                    <a:cubicBezTo>
                      <a:pt x="1511" y="32"/>
                      <a:pt x="1127" y="720"/>
                      <a:pt x="1127" y="720"/>
                    </a:cubicBezTo>
                    <a:cubicBezTo>
                      <a:pt x="1127" y="720"/>
                      <a:pt x="1108" y="719"/>
                      <a:pt x="1075" y="719"/>
                    </a:cubicBezTo>
                    <a:cubicBezTo>
                      <a:pt x="879" y="719"/>
                      <a:pt x="183" y="759"/>
                      <a:pt x="1" y="1317"/>
                    </a:cubicBezTo>
                    <a:cubicBezTo>
                      <a:pt x="1" y="1317"/>
                      <a:pt x="13" y="1640"/>
                      <a:pt x="74" y="1737"/>
                    </a:cubicBezTo>
                    <a:cubicBezTo>
                      <a:pt x="135" y="1835"/>
                      <a:pt x="1596" y="3004"/>
                      <a:pt x="1596" y="3004"/>
                    </a:cubicBezTo>
                    <a:lnTo>
                      <a:pt x="3466" y="3004"/>
                    </a:lnTo>
                    <a:lnTo>
                      <a:pt x="981" y="1396"/>
                    </a:lnTo>
                    <a:cubicBezTo>
                      <a:pt x="981" y="1396"/>
                      <a:pt x="1377" y="891"/>
                      <a:pt x="1401" y="793"/>
                    </a:cubicBezTo>
                    <a:cubicBezTo>
                      <a:pt x="1425" y="704"/>
                      <a:pt x="1584" y="1"/>
                      <a:pt x="15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1" name="Google Shape;911;p40">
                <a:extLst>
                  <a:ext uri="{FF2B5EF4-FFF2-40B4-BE49-F238E27FC236}">
                    <a16:creationId xmlns:a16="http://schemas.microsoft.com/office/drawing/2014/main" id="{99B54BC2-2239-D323-33A0-2111E17A43C4}"/>
                  </a:ext>
                </a:extLst>
              </p:cNvPr>
              <p:cNvSpPr/>
              <p:nvPr/>
            </p:nvSpPr>
            <p:spPr>
              <a:xfrm rot="-531876">
                <a:off x="6741169" y="3575805"/>
                <a:ext cx="157706" cy="175251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768" fill="none" extrusionOk="0">
                    <a:moveTo>
                      <a:pt x="1481" y="1749"/>
                    </a:moveTo>
                    <a:lnTo>
                      <a:pt x="981" y="1426"/>
                    </a:lnTo>
                    <a:cubicBezTo>
                      <a:pt x="981" y="1426"/>
                      <a:pt x="1377" y="921"/>
                      <a:pt x="1401" y="823"/>
                    </a:cubicBezTo>
                    <a:cubicBezTo>
                      <a:pt x="1426" y="732"/>
                      <a:pt x="1590" y="1"/>
                      <a:pt x="1554" y="31"/>
                    </a:cubicBezTo>
                    <a:cubicBezTo>
                      <a:pt x="1511" y="62"/>
                      <a:pt x="1127" y="750"/>
                      <a:pt x="1127" y="750"/>
                    </a:cubicBezTo>
                    <a:cubicBezTo>
                      <a:pt x="1127" y="750"/>
                      <a:pt x="214" y="695"/>
                      <a:pt x="1" y="1347"/>
                    </a:cubicBezTo>
                    <a:cubicBezTo>
                      <a:pt x="1" y="1347"/>
                      <a:pt x="13" y="1670"/>
                      <a:pt x="74" y="1767"/>
                    </a:cubicBezTo>
                  </a:path>
                </a:pathLst>
              </a:custGeom>
              <a:noFill/>
              <a:ln w="600" cap="rnd" cmpd="sng">
                <a:solidFill>
                  <a:srgbClr val="E2AAA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2" name="Google Shape;912;p40">
                <a:extLst>
                  <a:ext uri="{FF2B5EF4-FFF2-40B4-BE49-F238E27FC236}">
                    <a16:creationId xmlns:a16="http://schemas.microsoft.com/office/drawing/2014/main" id="{8B9193CE-617A-E57A-45D8-863592D47E83}"/>
                  </a:ext>
                </a:extLst>
              </p:cNvPr>
              <p:cNvSpPr/>
              <p:nvPr/>
            </p:nvSpPr>
            <p:spPr>
              <a:xfrm rot="-531876">
                <a:off x="6207657" y="3648269"/>
                <a:ext cx="343663" cy="297868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3005" extrusionOk="0">
                    <a:moveTo>
                      <a:pt x="1911" y="1"/>
                    </a:moveTo>
                    <a:cubicBezTo>
                      <a:pt x="1877" y="1"/>
                      <a:pt x="2036" y="704"/>
                      <a:pt x="2060" y="793"/>
                    </a:cubicBezTo>
                    <a:cubicBezTo>
                      <a:pt x="2090" y="891"/>
                      <a:pt x="2480" y="1396"/>
                      <a:pt x="2480" y="1396"/>
                    </a:cubicBezTo>
                    <a:lnTo>
                      <a:pt x="1" y="3004"/>
                    </a:lnTo>
                    <a:lnTo>
                      <a:pt x="1865" y="3004"/>
                    </a:lnTo>
                    <a:cubicBezTo>
                      <a:pt x="1865" y="3004"/>
                      <a:pt x="3333" y="1835"/>
                      <a:pt x="3387" y="1737"/>
                    </a:cubicBezTo>
                    <a:cubicBezTo>
                      <a:pt x="3448" y="1640"/>
                      <a:pt x="3467" y="1317"/>
                      <a:pt x="3467" y="1317"/>
                    </a:cubicBezTo>
                    <a:cubicBezTo>
                      <a:pt x="3284" y="759"/>
                      <a:pt x="2584" y="719"/>
                      <a:pt x="2386" y="719"/>
                    </a:cubicBezTo>
                    <a:cubicBezTo>
                      <a:pt x="2353" y="719"/>
                      <a:pt x="2334" y="720"/>
                      <a:pt x="2334" y="720"/>
                    </a:cubicBezTo>
                    <a:cubicBezTo>
                      <a:pt x="2334" y="720"/>
                      <a:pt x="1950" y="32"/>
                      <a:pt x="1913" y="1"/>
                    </a:cubicBezTo>
                    <a:cubicBezTo>
                      <a:pt x="1913" y="1"/>
                      <a:pt x="1912" y="1"/>
                      <a:pt x="19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3" name="Google Shape;913;p40">
                <a:extLst>
                  <a:ext uri="{FF2B5EF4-FFF2-40B4-BE49-F238E27FC236}">
                    <a16:creationId xmlns:a16="http://schemas.microsoft.com/office/drawing/2014/main" id="{B536A424-70E7-DE85-4566-B61CFE9F6437}"/>
                  </a:ext>
                </a:extLst>
              </p:cNvPr>
              <p:cNvSpPr/>
              <p:nvPr/>
            </p:nvSpPr>
            <p:spPr>
              <a:xfrm rot="-531876">
                <a:off x="6382011" y="3631778"/>
                <a:ext cx="158301" cy="175251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768" fill="none" extrusionOk="0">
                    <a:moveTo>
                      <a:pt x="110" y="1749"/>
                    </a:moveTo>
                    <a:lnTo>
                      <a:pt x="610" y="1426"/>
                    </a:lnTo>
                    <a:cubicBezTo>
                      <a:pt x="610" y="1426"/>
                      <a:pt x="220" y="921"/>
                      <a:pt x="190" y="823"/>
                    </a:cubicBezTo>
                    <a:cubicBezTo>
                      <a:pt x="165" y="732"/>
                      <a:pt x="1" y="1"/>
                      <a:pt x="43" y="31"/>
                    </a:cubicBezTo>
                    <a:cubicBezTo>
                      <a:pt x="80" y="62"/>
                      <a:pt x="464" y="750"/>
                      <a:pt x="464" y="750"/>
                    </a:cubicBezTo>
                    <a:cubicBezTo>
                      <a:pt x="464" y="750"/>
                      <a:pt x="1383" y="695"/>
                      <a:pt x="1597" y="1347"/>
                    </a:cubicBezTo>
                    <a:cubicBezTo>
                      <a:pt x="1597" y="1347"/>
                      <a:pt x="1578" y="1670"/>
                      <a:pt x="1517" y="1767"/>
                    </a:cubicBezTo>
                  </a:path>
                </a:pathLst>
              </a:custGeom>
              <a:noFill/>
              <a:ln w="600" cap="rnd" cmpd="sng">
                <a:solidFill>
                  <a:srgbClr val="E2AAA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4" name="Google Shape;914;p40">
                <a:extLst>
                  <a:ext uri="{FF2B5EF4-FFF2-40B4-BE49-F238E27FC236}">
                    <a16:creationId xmlns:a16="http://schemas.microsoft.com/office/drawing/2014/main" id="{B2CFFE14-F9DB-014C-AE4C-6CF7CBD48C0D}"/>
                  </a:ext>
                </a:extLst>
              </p:cNvPr>
              <p:cNvSpPr/>
              <p:nvPr/>
            </p:nvSpPr>
            <p:spPr>
              <a:xfrm rot="-531876">
                <a:off x="5681411" y="1882636"/>
                <a:ext cx="448140" cy="2158524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21776" extrusionOk="0">
                    <a:moveTo>
                      <a:pt x="135" y="0"/>
                    </a:moveTo>
                    <a:lnTo>
                      <a:pt x="1" y="219"/>
                    </a:lnTo>
                    <a:lnTo>
                      <a:pt x="4137" y="21775"/>
                    </a:lnTo>
                    <a:lnTo>
                      <a:pt x="4520" y="21391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5" name="Google Shape;915;p40">
                <a:extLst>
                  <a:ext uri="{FF2B5EF4-FFF2-40B4-BE49-F238E27FC236}">
                    <a16:creationId xmlns:a16="http://schemas.microsoft.com/office/drawing/2014/main" id="{764250A5-9CAA-BAB5-440F-5992469E8C86}"/>
                  </a:ext>
                </a:extLst>
              </p:cNvPr>
              <p:cNvSpPr/>
              <p:nvPr/>
            </p:nvSpPr>
            <p:spPr>
              <a:xfrm rot="-531876">
                <a:off x="7701261" y="1617255"/>
                <a:ext cx="438425" cy="2066141"/>
              </a:xfrm>
              <a:custGeom>
                <a:avLst/>
                <a:gdLst/>
                <a:ahLst/>
                <a:cxnLst/>
                <a:rect l="l" t="t" r="r" b="b"/>
                <a:pathLst>
                  <a:path w="4423" h="20844" extrusionOk="0">
                    <a:moveTo>
                      <a:pt x="4313" y="0"/>
                    </a:moveTo>
                    <a:lnTo>
                      <a:pt x="1" y="20844"/>
                    </a:lnTo>
                    <a:lnTo>
                      <a:pt x="506" y="20844"/>
                    </a:lnTo>
                    <a:lnTo>
                      <a:pt x="4423" y="378"/>
                    </a:lnTo>
                    <a:lnTo>
                      <a:pt x="431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6" name="Google Shape;916;p40">
                <a:extLst>
                  <a:ext uri="{FF2B5EF4-FFF2-40B4-BE49-F238E27FC236}">
                    <a16:creationId xmlns:a16="http://schemas.microsoft.com/office/drawing/2014/main" id="{9994D33E-E79C-367B-7C03-371C6EBEAE36}"/>
                  </a:ext>
                </a:extLst>
              </p:cNvPr>
              <p:cNvSpPr/>
              <p:nvPr/>
            </p:nvSpPr>
            <p:spPr>
              <a:xfrm rot="-531876">
                <a:off x="6302389" y="3821905"/>
                <a:ext cx="1692443" cy="934739"/>
              </a:xfrm>
              <a:custGeom>
                <a:avLst/>
                <a:gdLst/>
                <a:ahLst/>
                <a:cxnLst/>
                <a:rect l="l" t="t" r="r" b="b"/>
                <a:pathLst>
                  <a:path w="17074" h="9430" extrusionOk="0">
                    <a:moveTo>
                      <a:pt x="0" y="1"/>
                    </a:moveTo>
                    <a:lnTo>
                      <a:pt x="883" y="4922"/>
                    </a:lnTo>
                    <a:cubicBezTo>
                      <a:pt x="1352" y="7529"/>
                      <a:pt x="3624" y="9429"/>
                      <a:pt x="6274" y="9429"/>
                    </a:cubicBezTo>
                    <a:lnTo>
                      <a:pt x="10720" y="9429"/>
                    </a:lnTo>
                    <a:cubicBezTo>
                      <a:pt x="13272" y="9429"/>
                      <a:pt x="15471" y="7639"/>
                      <a:pt x="15995" y="5147"/>
                    </a:cubicBezTo>
                    <a:lnTo>
                      <a:pt x="1707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7" name="Google Shape;917;p40">
                <a:extLst>
                  <a:ext uri="{FF2B5EF4-FFF2-40B4-BE49-F238E27FC236}">
                    <a16:creationId xmlns:a16="http://schemas.microsoft.com/office/drawing/2014/main" id="{13375AC9-DBDF-0F03-D6EE-A7DE53F7DC78}"/>
                  </a:ext>
                </a:extLst>
              </p:cNvPr>
              <p:cNvSpPr/>
              <p:nvPr/>
            </p:nvSpPr>
            <p:spPr>
              <a:xfrm rot="-531876">
                <a:off x="6227077" y="3818571"/>
                <a:ext cx="1717819" cy="178225"/>
              </a:xfrm>
              <a:custGeom>
                <a:avLst/>
                <a:gdLst/>
                <a:ahLst/>
                <a:cxnLst/>
                <a:rect l="l" t="t" r="r" b="b"/>
                <a:pathLst>
                  <a:path w="17330" h="1798" extrusionOk="0">
                    <a:moveTo>
                      <a:pt x="1" y="0"/>
                    </a:moveTo>
                    <a:cubicBezTo>
                      <a:pt x="1" y="993"/>
                      <a:pt x="811" y="1797"/>
                      <a:pt x="1804" y="1797"/>
                    </a:cubicBezTo>
                    <a:lnTo>
                      <a:pt x="15527" y="1797"/>
                    </a:lnTo>
                    <a:cubicBezTo>
                      <a:pt x="16526" y="1797"/>
                      <a:pt x="17330" y="993"/>
                      <a:pt x="1733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8" name="Google Shape;918;p40">
                <a:extLst>
                  <a:ext uri="{FF2B5EF4-FFF2-40B4-BE49-F238E27FC236}">
                    <a16:creationId xmlns:a16="http://schemas.microsoft.com/office/drawing/2014/main" id="{20AC68A9-53B5-2D8A-7EBB-9B36F97B8BC2}"/>
                  </a:ext>
                </a:extLst>
              </p:cNvPr>
              <p:cNvSpPr/>
              <p:nvPr/>
            </p:nvSpPr>
            <p:spPr>
              <a:xfrm rot="-531876">
                <a:off x="7288735" y="3669322"/>
                <a:ext cx="190318" cy="370228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3735" extrusionOk="0">
                    <a:moveTo>
                      <a:pt x="961" y="1"/>
                    </a:moveTo>
                    <a:cubicBezTo>
                      <a:pt x="946" y="1"/>
                      <a:pt x="931" y="3"/>
                      <a:pt x="914" y="7"/>
                    </a:cubicBezTo>
                    <a:cubicBezTo>
                      <a:pt x="610" y="80"/>
                      <a:pt x="780" y="586"/>
                      <a:pt x="847" y="750"/>
                    </a:cubicBezTo>
                    <a:cubicBezTo>
                      <a:pt x="791" y="618"/>
                      <a:pt x="629" y="286"/>
                      <a:pt x="468" y="286"/>
                    </a:cubicBezTo>
                    <a:cubicBezTo>
                      <a:pt x="435" y="286"/>
                      <a:pt x="403" y="299"/>
                      <a:pt x="372" y="330"/>
                    </a:cubicBezTo>
                    <a:cubicBezTo>
                      <a:pt x="141" y="561"/>
                      <a:pt x="829" y="1048"/>
                      <a:pt x="829" y="1048"/>
                    </a:cubicBezTo>
                    <a:cubicBezTo>
                      <a:pt x="360" y="1213"/>
                      <a:pt x="1" y="2230"/>
                      <a:pt x="1" y="2736"/>
                    </a:cubicBezTo>
                    <a:cubicBezTo>
                      <a:pt x="1" y="3290"/>
                      <a:pt x="427" y="3735"/>
                      <a:pt x="957" y="3735"/>
                    </a:cubicBezTo>
                    <a:cubicBezTo>
                      <a:pt x="1487" y="3735"/>
                      <a:pt x="1919" y="3290"/>
                      <a:pt x="1919" y="2736"/>
                    </a:cubicBezTo>
                    <a:cubicBezTo>
                      <a:pt x="1919" y="2230"/>
                      <a:pt x="1554" y="1213"/>
                      <a:pt x="1085" y="1048"/>
                    </a:cubicBezTo>
                    <a:cubicBezTo>
                      <a:pt x="1085" y="1048"/>
                      <a:pt x="1596" y="573"/>
                      <a:pt x="1383" y="476"/>
                    </a:cubicBezTo>
                    <a:cubicBezTo>
                      <a:pt x="1364" y="467"/>
                      <a:pt x="1345" y="463"/>
                      <a:pt x="1326" y="463"/>
                    </a:cubicBezTo>
                    <a:cubicBezTo>
                      <a:pt x="1150" y="463"/>
                      <a:pt x="1030" y="847"/>
                      <a:pt x="1030" y="847"/>
                    </a:cubicBezTo>
                    <a:cubicBezTo>
                      <a:pt x="1030" y="847"/>
                      <a:pt x="1251" y="1"/>
                      <a:pt x="9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9" name="Google Shape;919;p40">
                <a:extLst>
                  <a:ext uri="{FF2B5EF4-FFF2-40B4-BE49-F238E27FC236}">
                    <a16:creationId xmlns:a16="http://schemas.microsoft.com/office/drawing/2014/main" id="{E9960F9A-D5CF-B038-BDF6-2042A3A0D06D}"/>
                  </a:ext>
                </a:extLst>
              </p:cNvPr>
              <p:cNvSpPr/>
              <p:nvPr/>
            </p:nvSpPr>
            <p:spPr>
              <a:xfrm rot="-531876">
                <a:off x="7375336" y="3719090"/>
                <a:ext cx="1289" cy="1289"/>
              </a:xfrm>
              <a:custGeom>
                <a:avLst/>
                <a:gdLst/>
                <a:ahLst/>
                <a:cxnLst/>
                <a:rect l="l" t="t" r="r" b="b"/>
                <a:pathLst>
                  <a:path w="13" h="13" extrusionOk="0">
                    <a:moveTo>
                      <a:pt x="13" y="0"/>
                    </a:moveTo>
                    <a:cubicBezTo>
                      <a:pt x="7" y="0"/>
                      <a:pt x="1" y="6"/>
                      <a:pt x="1" y="6"/>
                    </a:cubicBezTo>
                    <a:cubicBezTo>
                      <a:pt x="7" y="6"/>
                      <a:pt x="7" y="6"/>
                      <a:pt x="13" y="13"/>
                    </a:cubicBezTo>
                    <a:cubicBezTo>
                      <a:pt x="13" y="6"/>
                      <a:pt x="13" y="0"/>
                      <a:pt x="13" y="0"/>
                    </a:cubicBezTo>
                    <a:close/>
                  </a:path>
                </a:pathLst>
              </a:custGeom>
              <a:solidFill>
                <a:srgbClr val="E5B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0" name="Google Shape;920;p40">
                <a:extLst>
                  <a:ext uri="{FF2B5EF4-FFF2-40B4-BE49-F238E27FC236}">
                    <a16:creationId xmlns:a16="http://schemas.microsoft.com/office/drawing/2014/main" id="{B8C5264F-F1CB-03B4-0B4E-6DAE37802A43}"/>
                  </a:ext>
                </a:extLst>
              </p:cNvPr>
              <p:cNvSpPr/>
              <p:nvPr/>
            </p:nvSpPr>
            <p:spPr>
              <a:xfrm rot="-531876">
                <a:off x="6710678" y="3759483"/>
                <a:ext cx="190318" cy="370228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3735" extrusionOk="0">
                    <a:moveTo>
                      <a:pt x="961" y="1"/>
                    </a:moveTo>
                    <a:cubicBezTo>
                      <a:pt x="947" y="1"/>
                      <a:pt x="931" y="3"/>
                      <a:pt x="914" y="7"/>
                    </a:cubicBezTo>
                    <a:cubicBezTo>
                      <a:pt x="616" y="80"/>
                      <a:pt x="786" y="586"/>
                      <a:pt x="853" y="750"/>
                    </a:cubicBezTo>
                    <a:cubicBezTo>
                      <a:pt x="792" y="618"/>
                      <a:pt x="634" y="286"/>
                      <a:pt x="470" y="286"/>
                    </a:cubicBezTo>
                    <a:cubicBezTo>
                      <a:pt x="437" y="286"/>
                      <a:pt x="404" y="299"/>
                      <a:pt x="372" y="330"/>
                    </a:cubicBezTo>
                    <a:cubicBezTo>
                      <a:pt x="140" y="561"/>
                      <a:pt x="835" y="1048"/>
                      <a:pt x="835" y="1048"/>
                    </a:cubicBezTo>
                    <a:cubicBezTo>
                      <a:pt x="366" y="1213"/>
                      <a:pt x="0" y="2230"/>
                      <a:pt x="0" y="2736"/>
                    </a:cubicBezTo>
                    <a:cubicBezTo>
                      <a:pt x="0" y="3290"/>
                      <a:pt x="433" y="3735"/>
                      <a:pt x="963" y="3735"/>
                    </a:cubicBezTo>
                    <a:cubicBezTo>
                      <a:pt x="1493" y="3735"/>
                      <a:pt x="1919" y="3290"/>
                      <a:pt x="1919" y="2736"/>
                    </a:cubicBezTo>
                    <a:cubicBezTo>
                      <a:pt x="1919" y="2230"/>
                      <a:pt x="1560" y="1213"/>
                      <a:pt x="1091" y="1048"/>
                    </a:cubicBezTo>
                    <a:cubicBezTo>
                      <a:pt x="1091" y="1048"/>
                      <a:pt x="1596" y="573"/>
                      <a:pt x="1389" y="476"/>
                    </a:cubicBezTo>
                    <a:cubicBezTo>
                      <a:pt x="1369" y="467"/>
                      <a:pt x="1350" y="463"/>
                      <a:pt x="1331" y="463"/>
                    </a:cubicBezTo>
                    <a:cubicBezTo>
                      <a:pt x="1150" y="463"/>
                      <a:pt x="1030" y="847"/>
                      <a:pt x="1030" y="847"/>
                    </a:cubicBezTo>
                    <a:cubicBezTo>
                      <a:pt x="1030" y="847"/>
                      <a:pt x="1257" y="1"/>
                      <a:pt x="9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1" name="Google Shape;921;p40">
                <a:extLst>
                  <a:ext uri="{FF2B5EF4-FFF2-40B4-BE49-F238E27FC236}">
                    <a16:creationId xmlns:a16="http://schemas.microsoft.com/office/drawing/2014/main" id="{3AE83CEB-1EA0-2D24-4DC9-92180C62AEF2}"/>
                  </a:ext>
                </a:extLst>
              </p:cNvPr>
              <p:cNvSpPr/>
              <p:nvPr/>
            </p:nvSpPr>
            <p:spPr>
              <a:xfrm rot="-531876">
                <a:off x="6797871" y="3809205"/>
                <a:ext cx="694" cy="1289"/>
              </a:xfrm>
              <a:custGeom>
                <a:avLst/>
                <a:gdLst/>
                <a:ahLst/>
                <a:cxnLst/>
                <a:rect l="l" t="t" r="r" b="b"/>
                <a:pathLst>
                  <a:path w="7" h="13" extrusionOk="0">
                    <a:moveTo>
                      <a:pt x="7" y="0"/>
                    </a:moveTo>
                    <a:cubicBezTo>
                      <a:pt x="1" y="0"/>
                      <a:pt x="1" y="6"/>
                      <a:pt x="1" y="6"/>
                    </a:cubicBezTo>
                    <a:cubicBezTo>
                      <a:pt x="1" y="6"/>
                      <a:pt x="7" y="6"/>
                      <a:pt x="7" y="13"/>
                    </a:cubicBezTo>
                    <a:cubicBezTo>
                      <a:pt x="7" y="6"/>
                      <a:pt x="7" y="0"/>
                      <a:pt x="7" y="0"/>
                    </a:cubicBezTo>
                    <a:close/>
                  </a:path>
                </a:pathLst>
              </a:custGeom>
              <a:solidFill>
                <a:srgbClr val="E5B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2" name="Google Shape;922;p40">
                <a:extLst>
                  <a:ext uri="{FF2B5EF4-FFF2-40B4-BE49-F238E27FC236}">
                    <a16:creationId xmlns:a16="http://schemas.microsoft.com/office/drawing/2014/main" id="{FD415707-46B2-49C9-F3F2-5B600B31C7A0}"/>
                  </a:ext>
                </a:extLst>
              </p:cNvPr>
              <p:cNvSpPr/>
              <p:nvPr/>
            </p:nvSpPr>
            <p:spPr>
              <a:xfrm rot="-531876">
                <a:off x="6208068" y="3793192"/>
                <a:ext cx="1773329" cy="254947"/>
              </a:xfrm>
              <a:custGeom>
                <a:avLst/>
                <a:gdLst/>
                <a:ahLst/>
                <a:cxnLst/>
                <a:rect l="l" t="t" r="r" b="b"/>
                <a:pathLst>
                  <a:path w="17890" h="2572" extrusionOk="0">
                    <a:moveTo>
                      <a:pt x="293" y="1"/>
                    </a:moveTo>
                    <a:cubicBezTo>
                      <a:pt x="135" y="1"/>
                      <a:pt x="1" y="135"/>
                      <a:pt x="1" y="299"/>
                    </a:cubicBezTo>
                    <a:cubicBezTo>
                      <a:pt x="1" y="464"/>
                      <a:pt x="135" y="598"/>
                      <a:pt x="293" y="598"/>
                    </a:cubicBezTo>
                    <a:cubicBezTo>
                      <a:pt x="324" y="598"/>
                      <a:pt x="348" y="591"/>
                      <a:pt x="372" y="585"/>
                    </a:cubicBezTo>
                    <a:cubicBezTo>
                      <a:pt x="610" y="1207"/>
                      <a:pt x="1341" y="2571"/>
                      <a:pt x="3064" y="2571"/>
                    </a:cubicBezTo>
                    <a:cubicBezTo>
                      <a:pt x="5166" y="2571"/>
                      <a:pt x="5799" y="567"/>
                      <a:pt x="5872" y="305"/>
                    </a:cubicBezTo>
                    <a:lnTo>
                      <a:pt x="6153" y="305"/>
                    </a:lnTo>
                    <a:cubicBezTo>
                      <a:pt x="6232" y="567"/>
                      <a:pt x="6865" y="2571"/>
                      <a:pt x="8961" y="2571"/>
                    </a:cubicBezTo>
                    <a:cubicBezTo>
                      <a:pt x="11056" y="2571"/>
                      <a:pt x="11683" y="561"/>
                      <a:pt x="11756" y="305"/>
                    </a:cubicBezTo>
                    <a:lnTo>
                      <a:pt x="12055" y="305"/>
                    </a:lnTo>
                    <a:cubicBezTo>
                      <a:pt x="12128" y="567"/>
                      <a:pt x="12761" y="2571"/>
                      <a:pt x="14857" y="2571"/>
                    </a:cubicBezTo>
                    <a:cubicBezTo>
                      <a:pt x="16580" y="2571"/>
                      <a:pt x="17311" y="1219"/>
                      <a:pt x="17555" y="591"/>
                    </a:cubicBezTo>
                    <a:cubicBezTo>
                      <a:pt x="17567" y="591"/>
                      <a:pt x="17579" y="598"/>
                      <a:pt x="17591" y="598"/>
                    </a:cubicBezTo>
                    <a:cubicBezTo>
                      <a:pt x="17756" y="598"/>
                      <a:pt x="17890" y="464"/>
                      <a:pt x="17890" y="299"/>
                    </a:cubicBezTo>
                    <a:cubicBezTo>
                      <a:pt x="17890" y="135"/>
                      <a:pt x="17756" y="1"/>
                      <a:pt x="17591" y="1"/>
                    </a:cubicBezTo>
                    <a:cubicBezTo>
                      <a:pt x="17427" y="1"/>
                      <a:pt x="17299" y="135"/>
                      <a:pt x="17299" y="299"/>
                    </a:cubicBezTo>
                    <a:cubicBezTo>
                      <a:pt x="17299" y="421"/>
                      <a:pt x="17372" y="531"/>
                      <a:pt x="17488" y="573"/>
                    </a:cubicBezTo>
                    <a:cubicBezTo>
                      <a:pt x="17244" y="1188"/>
                      <a:pt x="16532" y="2498"/>
                      <a:pt x="14857" y="2498"/>
                    </a:cubicBezTo>
                    <a:cubicBezTo>
                      <a:pt x="12688" y="2498"/>
                      <a:pt x="12122" y="281"/>
                      <a:pt x="12116" y="263"/>
                    </a:cubicBezTo>
                    <a:cubicBezTo>
                      <a:pt x="12110" y="244"/>
                      <a:pt x="12097" y="232"/>
                      <a:pt x="12079" y="232"/>
                    </a:cubicBezTo>
                    <a:lnTo>
                      <a:pt x="11726" y="232"/>
                    </a:lnTo>
                    <a:cubicBezTo>
                      <a:pt x="11720" y="232"/>
                      <a:pt x="11720" y="232"/>
                      <a:pt x="11714" y="238"/>
                    </a:cubicBezTo>
                    <a:lnTo>
                      <a:pt x="11708" y="238"/>
                    </a:lnTo>
                    <a:cubicBezTo>
                      <a:pt x="11708" y="238"/>
                      <a:pt x="11708" y="238"/>
                      <a:pt x="11701" y="244"/>
                    </a:cubicBezTo>
                    <a:cubicBezTo>
                      <a:pt x="11695" y="250"/>
                      <a:pt x="11695" y="250"/>
                      <a:pt x="11695" y="250"/>
                    </a:cubicBezTo>
                    <a:cubicBezTo>
                      <a:pt x="11695" y="256"/>
                      <a:pt x="11695" y="256"/>
                      <a:pt x="11695" y="256"/>
                    </a:cubicBezTo>
                    <a:cubicBezTo>
                      <a:pt x="11689" y="256"/>
                      <a:pt x="11689" y="263"/>
                      <a:pt x="11689" y="263"/>
                    </a:cubicBezTo>
                    <a:cubicBezTo>
                      <a:pt x="11683" y="281"/>
                      <a:pt x="11135" y="2498"/>
                      <a:pt x="8961" y="2498"/>
                    </a:cubicBezTo>
                    <a:cubicBezTo>
                      <a:pt x="6786" y="2498"/>
                      <a:pt x="6226" y="281"/>
                      <a:pt x="6220" y="263"/>
                    </a:cubicBezTo>
                    <a:cubicBezTo>
                      <a:pt x="6214" y="244"/>
                      <a:pt x="6201" y="232"/>
                      <a:pt x="6183" y="232"/>
                    </a:cubicBezTo>
                    <a:lnTo>
                      <a:pt x="5848" y="232"/>
                    </a:lnTo>
                    <a:cubicBezTo>
                      <a:pt x="5830" y="232"/>
                      <a:pt x="5818" y="244"/>
                      <a:pt x="5812" y="263"/>
                    </a:cubicBezTo>
                    <a:cubicBezTo>
                      <a:pt x="5805" y="281"/>
                      <a:pt x="5239" y="2498"/>
                      <a:pt x="3064" y="2498"/>
                    </a:cubicBezTo>
                    <a:cubicBezTo>
                      <a:pt x="1383" y="2498"/>
                      <a:pt x="671" y="1164"/>
                      <a:pt x="433" y="555"/>
                    </a:cubicBezTo>
                    <a:cubicBezTo>
                      <a:pt x="531" y="506"/>
                      <a:pt x="592" y="409"/>
                      <a:pt x="592" y="299"/>
                    </a:cubicBezTo>
                    <a:cubicBezTo>
                      <a:pt x="592" y="135"/>
                      <a:pt x="458" y="1"/>
                      <a:pt x="2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3" name="Google Shape;923;p40">
                <a:extLst>
                  <a:ext uri="{FF2B5EF4-FFF2-40B4-BE49-F238E27FC236}">
                    <a16:creationId xmlns:a16="http://schemas.microsoft.com/office/drawing/2014/main" id="{B62DAC02-BF37-68EE-E630-BFAD8982E914}"/>
                  </a:ext>
                </a:extLst>
              </p:cNvPr>
              <p:cNvSpPr/>
              <p:nvPr/>
            </p:nvSpPr>
            <p:spPr>
              <a:xfrm rot="-531876">
                <a:off x="5459649" y="311882"/>
                <a:ext cx="2529248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25516" h="25516" extrusionOk="0">
                    <a:moveTo>
                      <a:pt x="12761" y="1"/>
                    </a:moveTo>
                    <a:cubicBezTo>
                      <a:pt x="5713" y="1"/>
                      <a:pt x="0" y="5708"/>
                      <a:pt x="0" y="12755"/>
                    </a:cubicBezTo>
                    <a:cubicBezTo>
                      <a:pt x="0" y="19803"/>
                      <a:pt x="5713" y="25516"/>
                      <a:pt x="12761" y="25516"/>
                    </a:cubicBezTo>
                    <a:cubicBezTo>
                      <a:pt x="19802" y="25516"/>
                      <a:pt x="25515" y="19803"/>
                      <a:pt x="25515" y="12755"/>
                    </a:cubicBezTo>
                    <a:cubicBezTo>
                      <a:pt x="25515" y="5708"/>
                      <a:pt x="19802" y="1"/>
                      <a:pt x="127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4" name="Google Shape;924;p40">
                <a:extLst>
                  <a:ext uri="{FF2B5EF4-FFF2-40B4-BE49-F238E27FC236}">
                    <a16:creationId xmlns:a16="http://schemas.microsoft.com/office/drawing/2014/main" id="{2CE04929-403F-4FA3-FAD1-6B046B0E8679}"/>
                  </a:ext>
                </a:extLst>
              </p:cNvPr>
              <p:cNvSpPr/>
              <p:nvPr/>
            </p:nvSpPr>
            <p:spPr>
              <a:xfrm rot="-531876">
                <a:off x="5695767" y="313147"/>
                <a:ext cx="2040765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20588" h="25516" extrusionOk="0">
                    <a:moveTo>
                      <a:pt x="10294" y="1"/>
                    </a:moveTo>
                    <a:cubicBezTo>
                      <a:pt x="4611" y="1"/>
                      <a:pt x="1" y="5708"/>
                      <a:pt x="1" y="12755"/>
                    </a:cubicBezTo>
                    <a:cubicBezTo>
                      <a:pt x="1" y="19803"/>
                      <a:pt x="4611" y="25516"/>
                      <a:pt x="10294" y="25516"/>
                    </a:cubicBezTo>
                    <a:cubicBezTo>
                      <a:pt x="15977" y="25516"/>
                      <a:pt x="20588" y="19803"/>
                      <a:pt x="20588" y="12755"/>
                    </a:cubicBezTo>
                    <a:cubicBezTo>
                      <a:pt x="20588" y="5708"/>
                      <a:pt x="15977" y="1"/>
                      <a:pt x="102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5" name="Google Shape;925;p40">
                <a:extLst>
                  <a:ext uri="{FF2B5EF4-FFF2-40B4-BE49-F238E27FC236}">
                    <a16:creationId xmlns:a16="http://schemas.microsoft.com/office/drawing/2014/main" id="{A315B5AC-B0EB-FC7F-080C-800245E65426}"/>
                  </a:ext>
                </a:extLst>
              </p:cNvPr>
              <p:cNvSpPr/>
              <p:nvPr/>
            </p:nvSpPr>
            <p:spPr>
              <a:xfrm rot="-531876">
                <a:off x="6006035" y="311882"/>
                <a:ext cx="1436406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14491" h="25516" extrusionOk="0">
                    <a:moveTo>
                      <a:pt x="7243" y="1"/>
                    </a:moveTo>
                    <a:cubicBezTo>
                      <a:pt x="3241" y="1"/>
                      <a:pt x="0" y="5708"/>
                      <a:pt x="0" y="12755"/>
                    </a:cubicBezTo>
                    <a:cubicBezTo>
                      <a:pt x="0" y="19803"/>
                      <a:pt x="3241" y="25516"/>
                      <a:pt x="7243" y="25516"/>
                    </a:cubicBezTo>
                    <a:cubicBezTo>
                      <a:pt x="11244" y="25516"/>
                      <a:pt x="14491" y="19803"/>
                      <a:pt x="14491" y="12755"/>
                    </a:cubicBezTo>
                    <a:cubicBezTo>
                      <a:pt x="14491" y="5708"/>
                      <a:pt x="11244" y="1"/>
                      <a:pt x="7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6" name="Google Shape;926;p40">
                <a:extLst>
                  <a:ext uri="{FF2B5EF4-FFF2-40B4-BE49-F238E27FC236}">
                    <a16:creationId xmlns:a16="http://schemas.microsoft.com/office/drawing/2014/main" id="{23281D8A-7C6E-87AB-3A61-67435CE07DC2}"/>
                  </a:ext>
                </a:extLst>
              </p:cNvPr>
              <p:cNvSpPr/>
              <p:nvPr/>
            </p:nvSpPr>
            <p:spPr>
              <a:xfrm rot="-531876">
                <a:off x="6336757" y="309785"/>
                <a:ext cx="801814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8089" h="25516" extrusionOk="0">
                    <a:moveTo>
                      <a:pt x="4045" y="1"/>
                    </a:moveTo>
                    <a:cubicBezTo>
                      <a:pt x="1809" y="1"/>
                      <a:pt x="0" y="5708"/>
                      <a:pt x="0" y="12755"/>
                    </a:cubicBezTo>
                    <a:cubicBezTo>
                      <a:pt x="0" y="19803"/>
                      <a:pt x="1809" y="25516"/>
                      <a:pt x="4045" y="25516"/>
                    </a:cubicBezTo>
                    <a:cubicBezTo>
                      <a:pt x="6280" y="25516"/>
                      <a:pt x="8089" y="19803"/>
                      <a:pt x="8089" y="12755"/>
                    </a:cubicBezTo>
                    <a:cubicBezTo>
                      <a:pt x="8089" y="5708"/>
                      <a:pt x="6280" y="1"/>
                      <a:pt x="4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7" name="Google Shape;927;p40">
                <a:extLst>
                  <a:ext uri="{FF2B5EF4-FFF2-40B4-BE49-F238E27FC236}">
                    <a16:creationId xmlns:a16="http://schemas.microsoft.com/office/drawing/2014/main" id="{6AC418AD-088D-37EF-521B-E356F0BEC7FE}"/>
                  </a:ext>
                </a:extLst>
              </p:cNvPr>
              <p:cNvSpPr/>
              <p:nvPr/>
            </p:nvSpPr>
            <p:spPr>
              <a:xfrm rot="-531876">
                <a:off x="6608495" y="310194"/>
                <a:ext cx="253064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25516" extrusionOk="0">
                    <a:moveTo>
                      <a:pt x="1273" y="1"/>
                    </a:moveTo>
                    <a:cubicBezTo>
                      <a:pt x="573" y="1"/>
                      <a:pt x="0" y="5708"/>
                      <a:pt x="0" y="12755"/>
                    </a:cubicBezTo>
                    <a:cubicBezTo>
                      <a:pt x="0" y="19803"/>
                      <a:pt x="573" y="25516"/>
                      <a:pt x="1273" y="25516"/>
                    </a:cubicBezTo>
                    <a:cubicBezTo>
                      <a:pt x="1980" y="25516"/>
                      <a:pt x="2552" y="19803"/>
                      <a:pt x="2552" y="12755"/>
                    </a:cubicBezTo>
                    <a:cubicBezTo>
                      <a:pt x="2552" y="5708"/>
                      <a:pt x="1980" y="1"/>
                      <a:pt x="12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</p:grpSp>
        <p:sp>
          <p:nvSpPr>
            <p:cNvPr id="102" name="Google Shape;928;p40">
              <a:extLst>
                <a:ext uri="{FF2B5EF4-FFF2-40B4-BE49-F238E27FC236}">
                  <a16:creationId xmlns:a16="http://schemas.microsoft.com/office/drawing/2014/main" id="{CE697370-A493-7215-1B33-7E159AB64321}"/>
                </a:ext>
              </a:extLst>
            </p:cNvPr>
            <p:cNvSpPr/>
            <p:nvPr/>
          </p:nvSpPr>
          <p:spPr>
            <a:xfrm>
              <a:off x="8083074" y="586739"/>
              <a:ext cx="478724" cy="506854"/>
            </a:xfrm>
            <a:custGeom>
              <a:avLst/>
              <a:gdLst/>
              <a:ahLst/>
              <a:cxnLst/>
              <a:rect l="l" t="t" r="r" b="b"/>
              <a:pathLst>
                <a:path w="4874" h="5160" extrusionOk="0">
                  <a:moveTo>
                    <a:pt x="2437" y="1"/>
                  </a:moveTo>
                  <a:lnTo>
                    <a:pt x="1895" y="1536"/>
                  </a:lnTo>
                  <a:lnTo>
                    <a:pt x="537" y="1030"/>
                  </a:lnTo>
                  <a:lnTo>
                    <a:pt x="1609" y="1981"/>
                  </a:lnTo>
                  <a:lnTo>
                    <a:pt x="1" y="2395"/>
                  </a:lnTo>
                  <a:lnTo>
                    <a:pt x="1542" y="2791"/>
                  </a:lnTo>
                  <a:lnTo>
                    <a:pt x="640" y="4185"/>
                  </a:lnTo>
                  <a:lnTo>
                    <a:pt x="1932" y="3327"/>
                  </a:lnTo>
                  <a:lnTo>
                    <a:pt x="2437" y="5160"/>
                  </a:lnTo>
                  <a:lnTo>
                    <a:pt x="2937" y="3327"/>
                  </a:lnTo>
                  <a:lnTo>
                    <a:pt x="4228" y="4185"/>
                  </a:lnTo>
                  <a:lnTo>
                    <a:pt x="3332" y="2791"/>
                  </a:lnTo>
                  <a:lnTo>
                    <a:pt x="4873" y="2395"/>
                  </a:lnTo>
                  <a:lnTo>
                    <a:pt x="3259" y="1981"/>
                  </a:lnTo>
                  <a:lnTo>
                    <a:pt x="4331" y="1030"/>
                  </a:lnTo>
                  <a:lnTo>
                    <a:pt x="4331" y="1030"/>
                  </a:lnTo>
                  <a:lnTo>
                    <a:pt x="2973" y="1536"/>
                  </a:lnTo>
                  <a:lnTo>
                    <a:pt x="2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3" name="Google Shape;929;p40">
              <a:extLst>
                <a:ext uri="{FF2B5EF4-FFF2-40B4-BE49-F238E27FC236}">
                  <a16:creationId xmlns:a16="http://schemas.microsoft.com/office/drawing/2014/main" id="{7110F081-1D1F-5D2D-A689-13BE14E5C660}"/>
                </a:ext>
              </a:extLst>
            </p:cNvPr>
            <p:cNvSpPr/>
            <p:nvPr/>
          </p:nvSpPr>
          <p:spPr>
            <a:xfrm>
              <a:off x="5279875" y="2495305"/>
              <a:ext cx="163018" cy="172826"/>
            </a:xfrm>
            <a:custGeom>
              <a:avLst/>
              <a:gdLst/>
              <a:ahLst/>
              <a:cxnLst/>
              <a:rect l="l" t="t" r="r" b="b"/>
              <a:pathLst>
                <a:path w="2925" h="3101" extrusionOk="0">
                  <a:moveTo>
                    <a:pt x="1462" y="1"/>
                  </a:moveTo>
                  <a:lnTo>
                    <a:pt x="1140" y="920"/>
                  </a:lnTo>
                  <a:lnTo>
                    <a:pt x="323" y="622"/>
                  </a:lnTo>
                  <a:lnTo>
                    <a:pt x="323" y="622"/>
                  </a:lnTo>
                  <a:lnTo>
                    <a:pt x="963" y="1188"/>
                  </a:lnTo>
                  <a:lnTo>
                    <a:pt x="1" y="1438"/>
                  </a:lnTo>
                  <a:lnTo>
                    <a:pt x="920" y="1676"/>
                  </a:lnTo>
                  <a:lnTo>
                    <a:pt x="384" y="2510"/>
                  </a:lnTo>
                  <a:lnTo>
                    <a:pt x="384" y="2510"/>
                  </a:lnTo>
                  <a:lnTo>
                    <a:pt x="1158" y="1998"/>
                  </a:lnTo>
                  <a:lnTo>
                    <a:pt x="1462" y="3101"/>
                  </a:lnTo>
                  <a:lnTo>
                    <a:pt x="1761" y="1998"/>
                  </a:lnTo>
                  <a:lnTo>
                    <a:pt x="2534" y="2510"/>
                  </a:lnTo>
                  <a:lnTo>
                    <a:pt x="2534" y="2510"/>
                  </a:lnTo>
                  <a:lnTo>
                    <a:pt x="1998" y="1676"/>
                  </a:lnTo>
                  <a:lnTo>
                    <a:pt x="2924" y="1438"/>
                  </a:lnTo>
                  <a:lnTo>
                    <a:pt x="1956" y="1188"/>
                  </a:lnTo>
                  <a:lnTo>
                    <a:pt x="2601" y="622"/>
                  </a:lnTo>
                  <a:lnTo>
                    <a:pt x="2601" y="622"/>
                  </a:lnTo>
                  <a:lnTo>
                    <a:pt x="1785" y="920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4" name="Google Shape;930;p40">
              <a:extLst>
                <a:ext uri="{FF2B5EF4-FFF2-40B4-BE49-F238E27FC236}">
                  <a16:creationId xmlns:a16="http://schemas.microsoft.com/office/drawing/2014/main" id="{F89C329F-0294-3B00-5FEE-37A6BB7890A1}"/>
                </a:ext>
              </a:extLst>
            </p:cNvPr>
            <p:cNvSpPr/>
            <p:nvPr/>
          </p:nvSpPr>
          <p:spPr>
            <a:xfrm>
              <a:off x="8606810" y="385812"/>
              <a:ext cx="287293" cy="304014"/>
            </a:xfrm>
            <a:custGeom>
              <a:avLst/>
              <a:gdLst/>
              <a:ahLst/>
              <a:cxnLst/>
              <a:rect l="l" t="t" r="r" b="b"/>
              <a:pathLst>
                <a:path w="2925" h="3095" extrusionOk="0">
                  <a:moveTo>
                    <a:pt x="2534" y="2510"/>
                  </a:moveTo>
                  <a:lnTo>
                    <a:pt x="2534" y="2510"/>
                  </a:lnTo>
                  <a:lnTo>
                    <a:pt x="2534" y="2510"/>
                  </a:lnTo>
                  <a:close/>
                  <a:moveTo>
                    <a:pt x="1462" y="1"/>
                  </a:moveTo>
                  <a:lnTo>
                    <a:pt x="1140" y="920"/>
                  </a:lnTo>
                  <a:lnTo>
                    <a:pt x="323" y="616"/>
                  </a:lnTo>
                  <a:lnTo>
                    <a:pt x="323" y="616"/>
                  </a:lnTo>
                  <a:lnTo>
                    <a:pt x="969" y="1182"/>
                  </a:lnTo>
                  <a:lnTo>
                    <a:pt x="1" y="1432"/>
                  </a:lnTo>
                  <a:lnTo>
                    <a:pt x="926" y="1669"/>
                  </a:lnTo>
                  <a:lnTo>
                    <a:pt x="384" y="2510"/>
                  </a:lnTo>
                  <a:lnTo>
                    <a:pt x="1158" y="1992"/>
                  </a:lnTo>
                  <a:lnTo>
                    <a:pt x="1462" y="3095"/>
                  </a:lnTo>
                  <a:lnTo>
                    <a:pt x="1761" y="1992"/>
                  </a:lnTo>
                  <a:lnTo>
                    <a:pt x="2534" y="2510"/>
                  </a:lnTo>
                  <a:lnTo>
                    <a:pt x="1998" y="1669"/>
                  </a:lnTo>
                  <a:lnTo>
                    <a:pt x="2924" y="1432"/>
                  </a:lnTo>
                  <a:lnTo>
                    <a:pt x="1956" y="1182"/>
                  </a:lnTo>
                  <a:lnTo>
                    <a:pt x="2601" y="616"/>
                  </a:lnTo>
                  <a:lnTo>
                    <a:pt x="2601" y="616"/>
                  </a:lnTo>
                  <a:lnTo>
                    <a:pt x="1785" y="920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5" name="Google Shape;931;p40">
              <a:extLst>
                <a:ext uri="{FF2B5EF4-FFF2-40B4-BE49-F238E27FC236}">
                  <a16:creationId xmlns:a16="http://schemas.microsoft.com/office/drawing/2014/main" id="{199E4339-E706-A5D3-C712-F6104AF57B33}"/>
                </a:ext>
              </a:extLst>
            </p:cNvPr>
            <p:cNvSpPr/>
            <p:nvPr/>
          </p:nvSpPr>
          <p:spPr>
            <a:xfrm>
              <a:off x="7743819" y="208284"/>
              <a:ext cx="339252" cy="331223"/>
            </a:xfrm>
            <a:custGeom>
              <a:avLst/>
              <a:gdLst/>
              <a:ahLst/>
              <a:cxnLst/>
              <a:rect l="l" t="t" r="r" b="b"/>
              <a:pathLst>
                <a:path w="3454" h="3372" extrusionOk="0">
                  <a:moveTo>
                    <a:pt x="1616" y="1"/>
                  </a:moveTo>
                  <a:cubicBezTo>
                    <a:pt x="1549" y="1"/>
                    <a:pt x="1487" y="44"/>
                    <a:pt x="1493" y="131"/>
                  </a:cubicBezTo>
                  <a:cubicBezTo>
                    <a:pt x="1523" y="557"/>
                    <a:pt x="1554" y="990"/>
                    <a:pt x="1584" y="1422"/>
                  </a:cubicBezTo>
                  <a:lnTo>
                    <a:pt x="1042" y="966"/>
                  </a:lnTo>
                  <a:cubicBezTo>
                    <a:pt x="1015" y="942"/>
                    <a:pt x="985" y="932"/>
                    <a:pt x="956" y="932"/>
                  </a:cubicBezTo>
                  <a:cubicBezTo>
                    <a:pt x="848" y="932"/>
                    <a:pt x="754" y="1068"/>
                    <a:pt x="859" y="1154"/>
                  </a:cubicBezTo>
                  <a:lnTo>
                    <a:pt x="1359" y="1581"/>
                  </a:lnTo>
                  <a:cubicBezTo>
                    <a:pt x="963" y="1605"/>
                    <a:pt x="567" y="1629"/>
                    <a:pt x="171" y="1654"/>
                  </a:cubicBezTo>
                  <a:cubicBezTo>
                    <a:pt x="2" y="1660"/>
                    <a:pt x="0" y="1922"/>
                    <a:pt x="165" y="1922"/>
                  </a:cubicBezTo>
                  <a:cubicBezTo>
                    <a:pt x="167" y="1922"/>
                    <a:pt x="169" y="1922"/>
                    <a:pt x="171" y="1922"/>
                  </a:cubicBezTo>
                  <a:cubicBezTo>
                    <a:pt x="622" y="1891"/>
                    <a:pt x="1072" y="1867"/>
                    <a:pt x="1523" y="1837"/>
                  </a:cubicBezTo>
                  <a:lnTo>
                    <a:pt x="1523" y="1837"/>
                  </a:lnTo>
                  <a:cubicBezTo>
                    <a:pt x="1353" y="2007"/>
                    <a:pt x="1182" y="2172"/>
                    <a:pt x="1018" y="2342"/>
                  </a:cubicBezTo>
                  <a:cubicBezTo>
                    <a:pt x="923" y="2436"/>
                    <a:pt x="1015" y="2570"/>
                    <a:pt x="1117" y="2570"/>
                  </a:cubicBezTo>
                  <a:cubicBezTo>
                    <a:pt x="1147" y="2570"/>
                    <a:pt x="1179" y="2559"/>
                    <a:pt x="1206" y="2531"/>
                  </a:cubicBezTo>
                  <a:cubicBezTo>
                    <a:pt x="1346" y="2391"/>
                    <a:pt x="1487" y="2251"/>
                    <a:pt x="1627" y="2111"/>
                  </a:cubicBezTo>
                  <a:cubicBezTo>
                    <a:pt x="1651" y="2488"/>
                    <a:pt x="1675" y="2866"/>
                    <a:pt x="1694" y="3244"/>
                  </a:cubicBezTo>
                  <a:cubicBezTo>
                    <a:pt x="1700" y="3329"/>
                    <a:pt x="1768" y="3371"/>
                    <a:pt x="1834" y="3371"/>
                  </a:cubicBezTo>
                  <a:cubicBezTo>
                    <a:pt x="1901" y="3371"/>
                    <a:pt x="1965" y="3329"/>
                    <a:pt x="1962" y="3244"/>
                  </a:cubicBezTo>
                  <a:cubicBezTo>
                    <a:pt x="1937" y="2835"/>
                    <a:pt x="1913" y="2433"/>
                    <a:pt x="1889" y="2025"/>
                  </a:cubicBezTo>
                  <a:lnTo>
                    <a:pt x="1889" y="2025"/>
                  </a:lnTo>
                  <a:cubicBezTo>
                    <a:pt x="2059" y="2172"/>
                    <a:pt x="2236" y="2318"/>
                    <a:pt x="2406" y="2464"/>
                  </a:cubicBezTo>
                  <a:cubicBezTo>
                    <a:pt x="2433" y="2487"/>
                    <a:pt x="2463" y="2497"/>
                    <a:pt x="2492" y="2497"/>
                  </a:cubicBezTo>
                  <a:cubicBezTo>
                    <a:pt x="2600" y="2497"/>
                    <a:pt x="2696" y="2361"/>
                    <a:pt x="2595" y="2275"/>
                  </a:cubicBezTo>
                  <a:cubicBezTo>
                    <a:pt x="2406" y="2117"/>
                    <a:pt x="2224" y="1958"/>
                    <a:pt x="2035" y="1806"/>
                  </a:cubicBezTo>
                  <a:cubicBezTo>
                    <a:pt x="2449" y="1776"/>
                    <a:pt x="2869" y="1745"/>
                    <a:pt x="3283" y="1715"/>
                  </a:cubicBezTo>
                  <a:cubicBezTo>
                    <a:pt x="3450" y="1703"/>
                    <a:pt x="3454" y="1452"/>
                    <a:pt x="3295" y="1452"/>
                  </a:cubicBezTo>
                  <a:cubicBezTo>
                    <a:pt x="3291" y="1452"/>
                    <a:pt x="3287" y="1453"/>
                    <a:pt x="3283" y="1453"/>
                  </a:cubicBezTo>
                  <a:cubicBezTo>
                    <a:pt x="2924" y="1477"/>
                    <a:pt x="2571" y="1502"/>
                    <a:pt x="2211" y="1526"/>
                  </a:cubicBezTo>
                  <a:lnTo>
                    <a:pt x="2552" y="1191"/>
                  </a:lnTo>
                  <a:cubicBezTo>
                    <a:pt x="2642" y="1097"/>
                    <a:pt x="2553" y="963"/>
                    <a:pt x="2452" y="963"/>
                  </a:cubicBezTo>
                  <a:cubicBezTo>
                    <a:pt x="2422" y="963"/>
                    <a:pt x="2391" y="974"/>
                    <a:pt x="2364" y="1002"/>
                  </a:cubicBezTo>
                  <a:cubicBezTo>
                    <a:pt x="2193" y="1167"/>
                    <a:pt x="2023" y="1337"/>
                    <a:pt x="1852" y="1508"/>
                  </a:cubicBezTo>
                  <a:cubicBezTo>
                    <a:pt x="1822" y="1045"/>
                    <a:pt x="1791" y="588"/>
                    <a:pt x="1761" y="131"/>
                  </a:cubicBezTo>
                  <a:cubicBezTo>
                    <a:pt x="1754" y="45"/>
                    <a:pt x="1683" y="1"/>
                    <a:pt x="1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6" name="Google Shape;932;p40">
              <a:extLst>
                <a:ext uri="{FF2B5EF4-FFF2-40B4-BE49-F238E27FC236}">
                  <a16:creationId xmlns:a16="http://schemas.microsoft.com/office/drawing/2014/main" id="{D9075130-8AEF-944F-BA4D-3BA6A496BDA8}"/>
                </a:ext>
              </a:extLst>
            </p:cNvPr>
            <p:cNvSpPr/>
            <p:nvPr/>
          </p:nvSpPr>
          <p:spPr>
            <a:xfrm>
              <a:off x="4721007" y="2758462"/>
              <a:ext cx="219620" cy="214234"/>
            </a:xfrm>
            <a:custGeom>
              <a:avLst/>
              <a:gdLst/>
              <a:ahLst/>
              <a:cxnLst/>
              <a:rect l="l" t="t" r="r" b="b"/>
              <a:pathLst>
                <a:path w="2236" h="2181" extrusionOk="0">
                  <a:moveTo>
                    <a:pt x="1045" y="0"/>
                  </a:moveTo>
                  <a:cubicBezTo>
                    <a:pt x="1003" y="0"/>
                    <a:pt x="963" y="28"/>
                    <a:pt x="969" y="82"/>
                  </a:cubicBezTo>
                  <a:cubicBezTo>
                    <a:pt x="987" y="363"/>
                    <a:pt x="1006" y="643"/>
                    <a:pt x="1024" y="923"/>
                  </a:cubicBezTo>
                  <a:lnTo>
                    <a:pt x="677" y="631"/>
                  </a:lnTo>
                  <a:cubicBezTo>
                    <a:pt x="658" y="615"/>
                    <a:pt x="638" y="608"/>
                    <a:pt x="618" y="608"/>
                  </a:cubicBezTo>
                  <a:cubicBezTo>
                    <a:pt x="548" y="608"/>
                    <a:pt x="488" y="694"/>
                    <a:pt x="555" y="746"/>
                  </a:cubicBezTo>
                  <a:cubicBezTo>
                    <a:pt x="665" y="844"/>
                    <a:pt x="774" y="935"/>
                    <a:pt x="884" y="1026"/>
                  </a:cubicBezTo>
                  <a:cubicBezTo>
                    <a:pt x="622" y="1039"/>
                    <a:pt x="366" y="1057"/>
                    <a:pt x="110" y="1069"/>
                  </a:cubicBezTo>
                  <a:cubicBezTo>
                    <a:pt x="3" y="1075"/>
                    <a:pt x="1" y="1240"/>
                    <a:pt x="105" y="1240"/>
                  </a:cubicBezTo>
                  <a:cubicBezTo>
                    <a:pt x="106" y="1240"/>
                    <a:pt x="108" y="1240"/>
                    <a:pt x="110" y="1240"/>
                  </a:cubicBezTo>
                  <a:cubicBezTo>
                    <a:pt x="403" y="1227"/>
                    <a:pt x="695" y="1209"/>
                    <a:pt x="987" y="1191"/>
                  </a:cubicBezTo>
                  <a:lnTo>
                    <a:pt x="987" y="1191"/>
                  </a:lnTo>
                  <a:cubicBezTo>
                    <a:pt x="878" y="1301"/>
                    <a:pt x="768" y="1404"/>
                    <a:pt x="658" y="1514"/>
                  </a:cubicBezTo>
                  <a:cubicBezTo>
                    <a:pt x="597" y="1575"/>
                    <a:pt x="656" y="1661"/>
                    <a:pt x="722" y="1661"/>
                  </a:cubicBezTo>
                  <a:cubicBezTo>
                    <a:pt x="742" y="1661"/>
                    <a:pt x="762" y="1654"/>
                    <a:pt x="780" y="1636"/>
                  </a:cubicBezTo>
                  <a:cubicBezTo>
                    <a:pt x="872" y="1544"/>
                    <a:pt x="963" y="1453"/>
                    <a:pt x="1054" y="1368"/>
                  </a:cubicBezTo>
                  <a:cubicBezTo>
                    <a:pt x="1067" y="1611"/>
                    <a:pt x="1085" y="1855"/>
                    <a:pt x="1097" y="2098"/>
                  </a:cubicBezTo>
                  <a:cubicBezTo>
                    <a:pt x="1100" y="2153"/>
                    <a:pt x="1144" y="2181"/>
                    <a:pt x="1187" y="2181"/>
                  </a:cubicBezTo>
                  <a:cubicBezTo>
                    <a:pt x="1230" y="2181"/>
                    <a:pt x="1271" y="2153"/>
                    <a:pt x="1268" y="2098"/>
                  </a:cubicBezTo>
                  <a:cubicBezTo>
                    <a:pt x="1255" y="1837"/>
                    <a:pt x="1237" y="1575"/>
                    <a:pt x="1219" y="1313"/>
                  </a:cubicBezTo>
                  <a:lnTo>
                    <a:pt x="1219" y="1313"/>
                  </a:lnTo>
                  <a:lnTo>
                    <a:pt x="1554" y="1593"/>
                  </a:lnTo>
                  <a:cubicBezTo>
                    <a:pt x="1572" y="1609"/>
                    <a:pt x="1593" y="1615"/>
                    <a:pt x="1612" y="1615"/>
                  </a:cubicBezTo>
                  <a:cubicBezTo>
                    <a:pt x="1682" y="1615"/>
                    <a:pt x="1742" y="1528"/>
                    <a:pt x="1676" y="1471"/>
                  </a:cubicBezTo>
                  <a:cubicBezTo>
                    <a:pt x="1560" y="1374"/>
                    <a:pt x="1438" y="1270"/>
                    <a:pt x="1316" y="1167"/>
                  </a:cubicBezTo>
                  <a:cubicBezTo>
                    <a:pt x="1584" y="1148"/>
                    <a:pt x="1852" y="1130"/>
                    <a:pt x="2126" y="1112"/>
                  </a:cubicBezTo>
                  <a:cubicBezTo>
                    <a:pt x="2234" y="1106"/>
                    <a:pt x="2236" y="941"/>
                    <a:pt x="2132" y="941"/>
                  </a:cubicBezTo>
                  <a:cubicBezTo>
                    <a:pt x="2130" y="941"/>
                    <a:pt x="2128" y="941"/>
                    <a:pt x="2126" y="941"/>
                  </a:cubicBezTo>
                  <a:cubicBezTo>
                    <a:pt x="1895" y="959"/>
                    <a:pt x="1663" y="972"/>
                    <a:pt x="1432" y="990"/>
                  </a:cubicBezTo>
                  <a:lnTo>
                    <a:pt x="1651" y="771"/>
                  </a:lnTo>
                  <a:cubicBezTo>
                    <a:pt x="1712" y="710"/>
                    <a:pt x="1654" y="623"/>
                    <a:pt x="1588" y="623"/>
                  </a:cubicBezTo>
                  <a:cubicBezTo>
                    <a:pt x="1568" y="623"/>
                    <a:pt x="1548" y="631"/>
                    <a:pt x="1529" y="649"/>
                  </a:cubicBezTo>
                  <a:cubicBezTo>
                    <a:pt x="1420" y="758"/>
                    <a:pt x="1310" y="868"/>
                    <a:pt x="1201" y="978"/>
                  </a:cubicBezTo>
                  <a:cubicBezTo>
                    <a:pt x="1182" y="679"/>
                    <a:pt x="1158" y="381"/>
                    <a:pt x="1140" y="82"/>
                  </a:cubicBezTo>
                  <a:cubicBezTo>
                    <a:pt x="1134" y="28"/>
                    <a:pt x="1088" y="0"/>
                    <a:pt x="1045" y="0"/>
                  </a:cubicBezTo>
                  <a:close/>
                </a:path>
              </a:pathLst>
            </a:custGeom>
            <a:solidFill>
              <a:srgbClr val="F5C0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7" name="Google Shape;933;p40">
              <a:extLst>
                <a:ext uri="{FF2B5EF4-FFF2-40B4-BE49-F238E27FC236}">
                  <a16:creationId xmlns:a16="http://schemas.microsoft.com/office/drawing/2014/main" id="{38B5A0F7-0E88-D95D-D389-3E1C1A6BEF6B}"/>
                </a:ext>
              </a:extLst>
            </p:cNvPr>
            <p:cNvSpPr/>
            <p:nvPr/>
          </p:nvSpPr>
          <p:spPr>
            <a:xfrm>
              <a:off x="8190297" y="1540691"/>
              <a:ext cx="354280" cy="366880"/>
            </a:xfrm>
            <a:custGeom>
              <a:avLst/>
              <a:gdLst/>
              <a:ahLst/>
              <a:cxnLst/>
              <a:rect l="l" t="t" r="r" b="b"/>
              <a:pathLst>
                <a:path w="3607" h="3735" extrusionOk="0">
                  <a:moveTo>
                    <a:pt x="1962" y="553"/>
                  </a:moveTo>
                  <a:cubicBezTo>
                    <a:pt x="1981" y="839"/>
                    <a:pt x="2005" y="1119"/>
                    <a:pt x="2029" y="1405"/>
                  </a:cubicBezTo>
                  <a:cubicBezTo>
                    <a:pt x="1859" y="1363"/>
                    <a:pt x="1682" y="1314"/>
                    <a:pt x="1512" y="1265"/>
                  </a:cubicBezTo>
                  <a:cubicBezTo>
                    <a:pt x="1664" y="1028"/>
                    <a:pt x="1816" y="790"/>
                    <a:pt x="1962" y="553"/>
                  </a:cubicBezTo>
                  <a:close/>
                  <a:moveTo>
                    <a:pt x="683" y="1271"/>
                  </a:moveTo>
                  <a:cubicBezTo>
                    <a:pt x="823" y="1320"/>
                    <a:pt x="963" y="1375"/>
                    <a:pt x="1110" y="1417"/>
                  </a:cubicBezTo>
                  <a:cubicBezTo>
                    <a:pt x="1067" y="1484"/>
                    <a:pt x="1030" y="1545"/>
                    <a:pt x="988" y="1612"/>
                  </a:cubicBezTo>
                  <a:cubicBezTo>
                    <a:pt x="884" y="1497"/>
                    <a:pt x="787" y="1381"/>
                    <a:pt x="683" y="1271"/>
                  </a:cubicBezTo>
                  <a:close/>
                  <a:moveTo>
                    <a:pt x="2328" y="1746"/>
                  </a:moveTo>
                  <a:cubicBezTo>
                    <a:pt x="2523" y="1795"/>
                    <a:pt x="2718" y="1832"/>
                    <a:pt x="2912" y="1874"/>
                  </a:cubicBezTo>
                  <a:cubicBezTo>
                    <a:pt x="2730" y="1935"/>
                    <a:pt x="2547" y="1990"/>
                    <a:pt x="2358" y="2051"/>
                  </a:cubicBezTo>
                  <a:cubicBezTo>
                    <a:pt x="2352" y="1947"/>
                    <a:pt x="2340" y="1850"/>
                    <a:pt x="2328" y="1746"/>
                  </a:cubicBezTo>
                  <a:close/>
                  <a:moveTo>
                    <a:pt x="1371" y="1503"/>
                  </a:moveTo>
                  <a:cubicBezTo>
                    <a:pt x="1597" y="1570"/>
                    <a:pt x="1822" y="1625"/>
                    <a:pt x="2054" y="1685"/>
                  </a:cubicBezTo>
                  <a:cubicBezTo>
                    <a:pt x="2072" y="1832"/>
                    <a:pt x="2084" y="1984"/>
                    <a:pt x="2102" y="2130"/>
                  </a:cubicBezTo>
                  <a:cubicBezTo>
                    <a:pt x="1926" y="2191"/>
                    <a:pt x="1755" y="2246"/>
                    <a:pt x="1579" y="2301"/>
                  </a:cubicBezTo>
                  <a:cubicBezTo>
                    <a:pt x="1445" y="2136"/>
                    <a:pt x="1311" y="1978"/>
                    <a:pt x="1170" y="1819"/>
                  </a:cubicBezTo>
                  <a:cubicBezTo>
                    <a:pt x="1237" y="1716"/>
                    <a:pt x="1304" y="1606"/>
                    <a:pt x="1371" y="1503"/>
                  </a:cubicBezTo>
                  <a:close/>
                  <a:moveTo>
                    <a:pt x="1024" y="2057"/>
                  </a:moveTo>
                  <a:cubicBezTo>
                    <a:pt x="1122" y="2167"/>
                    <a:pt x="1213" y="2276"/>
                    <a:pt x="1304" y="2386"/>
                  </a:cubicBezTo>
                  <a:cubicBezTo>
                    <a:pt x="1110" y="2447"/>
                    <a:pt x="915" y="2514"/>
                    <a:pt x="714" y="2575"/>
                  </a:cubicBezTo>
                  <a:cubicBezTo>
                    <a:pt x="817" y="2404"/>
                    <a:pt x="921" y="2228"/>
                    <a:pt x="1024" y="2057"/>
                  </a:cubicBezTo>
                  <a:close/>
                  <a:moveTo>
                    <a:pt x="2139" y="2398"/>
                  </a:moveTo>
                  <a:cubicBezTo>
                    <a:pt x="2163" y="2636"/>
                    <a:pt x="2200" y="2873"/>
                    <a:pt x="2236" y="3105"/>
                  </a:cubicBezTo>
                  <a:cubicBezTo>
                    <a:pt x="2078" y="2910"/>
                    <a:pt x="1920" y="2715"/>
                    <a:pt x="1761" y="2520"/>
                  </a:cubicBezTo>
                  <a:cubicBezTo>
                    <a:pt x="1883" y="2477"/>
                    <a:pt x="2011" y="2441"/>
                    <a:pt x="2139" y="2398"/>
                  </a:cubicBezTo>
                  <a:close/>
                  <a:moveTo>
                    <a:pt x="2062" y="0"/>
                  </a:moveTo>
                  <a:cubicBezTo>
                    <a:pt x="2026" y="0"/>
                    <a:pt x="1989" y="17"/>
                    <a:pt x="1962" y="59"/>
                  </a:cubicBezTo>
                  <a:cubicBezTo>
                    <a:pt x="1725" y="431"/>
                    <a:pt x="1487" y="808"/>
                    <a:pt x="1250" y="1186"/>
                  </a:cubicBezTo>
                  <a:cubicBezTo>
                    <a:pt x="902" y="1076"/>
                    <a:pt x="555" y="942"/>
                    <a:pt x="220" y="790"/>
                  </a:cubicBezTo>
                  <a:cubicBezTo>
                    <a:pt x="203" y="781"/>
                    <a:pt x="186" y="778"/>
                    <a:pt x="170" y="778"/>
                  </a:cubicBezTo>
                  <a:cubicBezTo>
                    <a:pt x="71" y="778"/>
                    <a:pt x="1" y="920"/>
                    <a:pt x="74" y="1003"/>
                  </a:cubicBezTo>
                  <a:cubicBezTo>
                    <a:pt x="336" y="1277"/>
                    <a:pt x="592" y="1564"/>
                    <a:pt x="842" y="1850"/>
                  </a:cubicBezTo>
                  <a:cubicBezTo>
                    <a:pt x="641" y="2179"/>
                    <a:pt x="446" y="2508"/>
                    <a:pt x="245" y="2843"/>
                  </a:cubicBezTo>
                  <a:cubicBezTo>
                    <a:pt x="184" y="2946"/>
                    <a:pt x="276" y="3052"/>
                    <a:pt x="367" y="3052"/>
                  </a:cubicBezTo>
                  <a:cubicBezTo>
                    <a:pt x="405" y="3052"/>
                    <a:pt x="443" y="3034"/>
                    <a:pt x="470" y="2989"/>
                  </a:cubicBezTo>
                  <a:cubicBezTo>
                    <a:pt x="482" y="2965"/>
                    <a:pt x="500" y="2940"/>
                    <a:pt x="513" y="2916"/>
                  </a:cubicBezTo>
                  <a:cubicBezTo>
                    <a:pt x="835" y="2812"/>
                    <a:pt x="1164" y="2709"/>
                    <a:pt x="1487" y="2605"/>
                  </a:cubicBezTo>
                  <a:cubicBezTo>
                    <a:pt x="1780" y="2958"/>
                    <a:pt x="2072" y="3318"/>
                    <a:pt x="2352" y="3689"/>
                  </a:cubicBezTo>
                  <a:cubicBezTo>
                    <a:pt x="2376" y="3721"/>
                    <a:pt x="2408" y="3734"/>
                    <a:pt x="2441" y="3734"/>
                  </a:cubicBezTo>
                  <a:cubicBezTo>
                    <a:pt x="2517" y="3734"/>
                    <a:pt x="2596" y="3663"/>
                    <a:pt x="2584" y="3574"/>
                  </a:cubicBezTo>
                  <a:cubicBezTo>
                    <a:pt x="2510" y="3159"/>
                    <a:pt x="2443" y="2739"/>
                    <a:pt x="2395" y="2319"/>
                  </a:cubicBezTo>
                  <a:cubicBezTo>
                    <a:pt x="2748" y="2203"/>
                    <a:pt x="3107" y="2094"/>
                    <a:pt x="3461" y="1978"/>
                  </a:cubicBezTo>
                  <a:cubicBezTo>
                    <a:pt x="3607" y="1929"/>
                    <a:pt x="3601" y="1746"/>
                    <a:pt x="3448" y="1716"/>
                  </a:cubicBezTo>
                  <a:cubicBezTo>
                    <a:pt x="3065" y="1637"/>
                    <a:pt x="2681" y="1558"/>
                    <a:pt x="2297" y="1472"/>
                  </a:cubicBezTo>
                  <a:cubicBezTo>
                    <a:pt x="2261" y="1028"/>
                    <a:pt x="2224" y="589"/>
                    <a:pt x="2206" y="144"/>
                  </a:cubicBezTo>
                  <a:cubicBezTo>
                    <a:pt x="2202" y="64"/>
                    <a:pt x="2132" y="0"/>
                    <a:pt x="20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8" name="Google Shape;934;p40">
              <a:extLst>
                <a:ext uri="{FF2B5EF4-FFF2-40B4-BE49-F238E27FC236}">
                  <a16:creationId xmlns:a16="http://schemas.microsoft.com/office/drawing/2014/main" id="{22EEBEE9-3C3D-B1B0-F6D5-77B86144F579}"/>
                </a:ext>
              </a:extLst>
            </p:cNvPr>
            <p:cNvSpPr/>
            <p:nvPr/>
          </p:nvSpPr>
          <p:spPr>
            <a:xfrm>
              <a:off x="8640641" y="1259097"/>
              <a:ext cx="219620" cy="214332"/>
            </a:xfrm>
            <a:custGeom>
              <a:avLst/>
              <a:gdLst/>
              <a:ahLst/>
              <a:cxnLst/>
              <a:rect l="l" t="t" r="r" b="b"/>
              <a:pathLst>
                <a:path w="2236" h="2182" extrusionOk="0">
                  <a:moveTo>
                    <a:pt x="1050" y="1"/>
                  </a:moveTo>
                  <a:cubicBezTo>
                    <a:pt x="1007" y="1"/>
                    <a:pt x="966" y="28"/>
                    <a:pt x="969" y="83"/>
                  </a:cubicBezTo>
                  <a:cubicBezTo>
                    <a:pt x="987" y="363"/>
                    <a:pt x="1005" y="643"/>
                    <a:pt x="1024" y="924"/>
                  </a:cubicBezTo>
                  <a:lnTo>
                    <a:pt x="676" y="631"/>
                  </a:lnTo>
                  <a:cubicBezTo>
                    <a:pt x="659" y="615"/>
                    <a:pt x="640" y="609"/>
                    <a:pt x="620" y="609"/>
                  </a:cubicBezTo>
                  <a:cubicBezTo>
                    <a:pt x="552" y="609"/>
                    <a:pt x="488" y="695"/>
                    <a:pt x="555" y="747"/>
                  </a:cubicBezTo>
                  <a:cubicBezTo>
                    <a:pt x="664" y="844"/>
                    <a:pt x="774" y="936"/>
                    <a:pt x="884" y="1027"/>
                  </a:cubicBezTo>
                  <a:cubicBezTo>
                    <a:pt x="628" y="1039"/>
                    <a:pt x="372" y="1058"/>
                    <a:pt x="110" y="1070"/>
                  </a:cubicBezTo>
                  <a:cubicBezTo>
                    <a:pt x="2" y="1076"/>
                    <a:pt x="0" y="1240"/>
                    <a:pt x="104" y="1240"/>
                  </a:cubicBezTo>
                  <a:cubicBezTo>
                    <a:pt x="106" y="1240"/>
                    <a:pt x="108" y="1240"/>
                    <a:pt x="110" y="1240"/>
                  </a:cubicBezTo>
                  <a:cubicBezTo>
                    <a:pt x="402" y="1228"/>
                    <a:pt x="695" y="1210"/>
                    <a:pt x="987" y="1192"/>
                  </a:cubicBezTo>
                  <a:lnTo>
                    <a:pt x="987" y="1192"/>
                  </a:lnTo>
                  <a:cubicBezTo>
                    <a:pt x="877" y="1301"/>
                    <a:pt x="768" y="1405"/>
                    <a:pt x="658" y="1514"/>
                  </a:cubicBezTo>
                  <a:cubicBezTo>
                    <a:pt x="597" y="1575"/>
                    <a:pt x="656" y="1662"/>
                    <a:pt x="722" y="1662"/>
                  </a:cubicBezTo>
                  <a:cubicBezTo>
                    <a:pt x="742" y="1662"/>
                    <a:pt x="762" y="1654"/>
                    <a:pt x="780" y="1636"/>
                  </a:cubicBezTo>
                  <a:lnTo>
                    <a:pt x="1054" y="1368"/>
                  </a:lnTo>
                  <a:cubicBezTo>
                    <a:pt x="1072" y="1612"/>
                    <a:pt x="1085" y="1855"/>
                    <a:pt x="1097" y="2099"/>
                  </a:cubicBezTo>
                  <a:cubicBezTo>
                    <a:pt x="1100" y="2154"/>
                    <a:pt x="1144" y="2181"/>
                    <a:pt x="1187" y="2181"/>
                  </a:cubicBezTo>
                  <a:cubicBezTo>
                    <a:pt x="1229" y="2181"/>
                    <a:pt x="1270" y="2154"/>
                    <a:pt x="1267" y="2099"/>
                  </a:cubicBezTo>
                  <a:cubicBezTo>
                    <a:pt x="1255" y="1837"/>
                    <a:pt x="1237" y="1575"/>
                    <a:pt x="1225" y="1313"/>
                  </a:cubicBezTo>
                  <a:lnTo>
                    <a:pt x="1225" y="1313"/>
                  </a:lnTo>
                  <a:cubicBezTo>
                    <a:pt x="1334" y="1405"/>
                    <a:pt x="1444" y="1502"/>
                    <a:pt x="1560" y="1594"/>
                  </a:cubicBezTo>
                  <a:cubicBezTo>
                    <a:pt x="1578" y="1609"/>
                    <a:pt x="1598" y="1616"/>
                    <a:pt x="1618" y="1616"/>
                  </a:cubicBezTo>
                  <a:cubicBezTo>
                    <a:pt x="1688" y="1616"/>
                    <a:pt x="1748" y="1529"/>
                    <a:pt x="1681" y="1472"/>
                  </a:cubicBezTo>
                  <a:cubicBezTo>
                    <a:pt x="1560" y="1374"/>
                    <a:pt x="1438" y="1271"/>
                    <a:pt x="1316" y="1167"/>
                  </a:cubicBezTo>
                  <a:cubicBezTo>
                    <a:pt x="1590" y="1149"/>
                    <a:pt x="1858" y="1131"/>
                    <a:pt x="2126" y="1112"/>
                  </a:cubicBezTo>
                  <a:cubicBezTo>
                    <a:pt x="2234" y="1106"/>
                    <a:pt x="2236" y="942"/>
                    <a:pt x="2132" y="942"/>
                  </a:cubicBezTo>
                  <a:cubicBezTo>
                    <a:pt x="2130" y="942"/>
                    <a:pt x="2128" y="942"/>
                    <a:pt x="2126" y="942"/>
                  </a:cubicBezTo>
                  <a:cubicBezTo>
                    <a:pt x="1895" y="960"/>
                    <a:pt x="1663" y="972"/>
                    <a:pt x="1432" y="991"/>
                  </a:cubicBezTo>
                  <a:lnTo>
                    <a:pt x="1651" y="771"/>
                  </a:lnTo>
                  <a:cubicBezTo>
                    <a:pt x="1712" y="710"/>
                    <a:pt x="1654" y="624"/>
                    <a:pt x="1587" y="624"/>
                  </a:cubicBezTo>
                  <a:cubicBezTo>
                    <a:pt x="1568" y="624"/>
                    <a:pt x="1547" y="631"/>
                    <a:pt x="1529" y="649"/>
                  </a:cubicBezTo>
                  <a:cubicBezTo>
                    <a:pt x="1420" y="759"/>
                    <a:pt x="1310" y="869"/>
                    <a:pt x="1200" y="978"/>
                  </a:cubicBezTo>
                  <a:cubicBezTo>
                    <a:pt x="1182" y="680"/>
                    <a:pt x="1164" y="381"/>
                    <a:pt x="1139" y="83"/>
                  </a:cubicBezTo>
                  <a:cubicBezTo>
                    <a:pt x="1136" y="28"/>
                    <a:pt x="1092" y="1"/>
                    <a:pt x="10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9" name="Google Shape;935;p40">
              <a:extLst>
                <a:ext uri="{FF2B5EF4-FFF2-40B4-BE49-F238E27FC236}">
                  <a16:creationId xmlns:a16="http://schemas.microsoft.com/office/drawing/2014/main" id="{A6D4E955-EF84-A490-70E2-B5068F405E10}"/>
                </a:ext>
              </a:extLst>
            </p:cNvPr>
            <p:cNvSpPr/>
            <p:nvPr/>
          </p:nvSpPr>
          <p:spPr>
            <a:xfrm>
              <a:off x="4774680" y="2094293"/>
              <a:ext cx="339238" cy="294598"/>
            </a:xfrm>
            <a:custGeom>
              <a:avLst/>
              <a:gdLst/>
              <a:ahLst/>
              <a:cxnLst/>
              <a:rect l="l" t="t" r="r" b="b"/>
              <a:pathLst>
                <a:path w="3884" h="3373" extrusionOk="0">
                  <a:moveTo>
                    <a:pt x="2703" y="625"/>
                  </a:moveTo>
                  <a:lnTo>
                    <a:pt x="2703" y="625"/>
                  </a:lnTo>
                  <a:cubicBezTo>
                    <a:pt x="2630" y="807"/>
                    <a:pt x="2551" y="984"/>
                    <a:pt x="2478" y="1161"/>
                  </a:cubicBezTo>
                  <a:cubicBezTo>
                    <a:pt x="2393" y="1106"/>
                    <a:pt x="2307" y="1045"/>
                    <a:pt x="2228" y="990"/>
                  </a:cubicBezTo>
                  <a:cubicBezTo>
                    <a:pt x="2386" y="868"/>
                    <a:pt x="2545" y="753"/>
                    <a:pt x="2703" y="625"/>
                  </a:cubicBezTo>
                  <a:close/>
                  <a:moveTo>
                    <a:pt x="1083" y="485"/>
                  </a:moveTo>
                  <a:cubicBezTo>
                    <a:pt x="1308" y="655"/>
                    <a:pt x="1540" y="826"/>
                    <a:pt x="1771" y="990"/>
                  </a:cubicBezTo>
                  <a:cubicBezTo>
                    <a:pt x="1625" y="1094"/>
                    <a:pt x="1479" y="1197"/>
                    <a:pt x="1327" y="1289"/>
                  </a:cubicBezTo>
                  <a:cubicBezTo>
                    <a:pt x="1247" y="1021"/>
                    <a:pt x="1162" y="753"/>
                    <a:pt x="1083" y="485"/>
                  </a:cubicBezTo>
                  <a:close/>
                  <a:moveTo>
                    <a:pt x="1997" y="1155"/>
                  </a:moveTo>
                  <a:cubicBezTo>
                    <a:pt x="2125" y="1240"/>
                    <a:pt x="2246" y="1325"/>
                    <a:pt x="2368" y="1410"/>
                  </a:cubicBezTo>
                  <a:lnTo>
                    <a:pt x="2155" y="1916"/>
                  </a:lnTo>
                  <a:cubicBezTo>
                    <a:pt x="2017" y="1916"/>
                    <a:pt x="1876" y="1913"/>
                    <a:pt x="1736" y="1913"/>
                  </a:cubicBezTo>
                  <a:cubicBezTo>
                    <a:pt x="1666" y="1913"/>
                    <a:pt x="1597" y="1914"/>
                    <a:pt x="1528" y="1916"/>
                  </a:cubicBezTo>
                  <a:cubicBezTo>
                    <a:pt x="1485" y="1794"/>
                    <a:pt x="1448" y="1672"/>
                    <a:pt x="1412" y="1557"/>
                  </a:cubicBezTo>
                  <a:cubicBezTo>
                    <a:pt x="1613" y="1429"/>
                    <a:pt x="1808" y="1295"/>
                    <a:pt x="1997" y="1155"/>
                  </a:cubicBezTo>
                  <a:close/>
                  <a:moveTo>
                    <a:pt x="1180" y="1703"/>
                  </a:moveTo>
                  <a:cubicBezTo>
                    <a:pt x="1205" y="1770"/>
                    <a:pt x="1223" y="1843"/>
                    <a:pt x="1247" y="1916"/>
                  </a:cubicBezTo>
                  <a:cubicBezTo>
                    <a:pt x="1095" y="1916"/>
                    <a:pt x="943" y="1922"/>
                    <a:pt x="791" y="1922"/>
                  </a:cubicBezTo>
                  <a:cubicBezTo>
                    <a:pt x="919" y="1855"/>
                    <a:pt x="1053" y="1776"/>
                    <a:pt x="1180" y="1703"/>
                  </a:cubicBezTo>
                  <a:close/>
                  <a:moveTo>
                    <a:pt x="2594" y="1563"/>
                  </a:moveTo>
                  <a:cubicBezTo>
                    <a:pt x="2795" y="1691"/>
                    <a:pt x="2996" y="1818"/>
                    <a:pt x="3197" y="1946"/>
                  </a:cubicBezTo>
                  <a:cubicBezTo>
                    <a:pt x="2941" y="1934"/>
                    <a:pt x="2691" y="1928"/>
                    <a:pt x="2441" y="1922"/>
                  </a:cubicBezTo>
                  <a:cubicBezTo>
                    <a:pt x="2490" y="1800"/>
                    <a:pt x="2545" y="1678"/>
                    <a:pt x="2594" y="1563"/>
                  </a:cubicBezTo>
                  <a:close/>
                  <a:moveTo>
                    <a:pt x="1613" y="2178"/>
                  </a:moveTo>
                  <a:cubicBezTo>
                    <a:pt x="1753" y="2178"/>
                    <a:pt x="1899" y="2178"/>
                    <a:pt x="2039" y="2184"/>
                  </a:cubicBezTo>
                  <a:cubicBezTo>
                    <a:pt x="1960" y="2373"/>
                    <a:pt x="1881" y="2562"/>
                    <a:pt x="1802" y="2750"/>
                  </a:cubicBezTo>
                  <a:cubicBezTo>
                    <a:pt x="1735" y="2562"/>
                    <a:pt x="1674" y="2367"/>
                    <a:pt x="1613" y="2178"/>
                  </a:cubicBezTo>
                  <a:close/>
                  <a:moveTo>
                    <a:pt x="835" y="0"/>
                  </a:moveTo>
                  <a:cubicBezTo>
                    <a:pt x="755" y="0"/>
                    <a:pt x="681" y="63"/>
                    <a:pt x="711" y="162"/>
                  </a:cubicBezTo>
                  <a:cubicBezTo>
                    <a:pt x="833" y="588"/>
                    <a:pt x="967" y="1014"/>
                    <a:pt x="1095" y="1441"/>
                  </a:cubicBezTo>
                  <a:cubicBezTo>
                    <a:pt x="785" y="1630"/>
                    <a:pt x="462" y="1806"/>
                    <a:pt x="121" y="1959"/>
                  </a:cubicBezTo>
                  <a:cubicBezTo>
                    <a:pt x="1" y="2019"/>
                    <a:pt x="64" y="2208"/>
                    <a:pt x="182" y="2208"/>
                  </a:cubicBezTo>
                  <a:cubicBezTo>
                    <a:pt x="184" y="2208"/>
                    <a:pt x="186" y="2208"/>
                    <a:pt x="188" y="2208"/>
                  </a:cubicBezTo>
                  <a:cubicBezTo>
                    <a:pt x="571" y="2196"/>
                    <a:pt x="949" y="2184"/>
                    <a:pt x="1333" y="2178"/>
                  </a:cubicBezTo>
                  <a:cubicBezTo>
                    <a:pt x="1455" y="2549"/>
                    <a:pt x="1570" y="2915"/>
                    <a:pt x="1698" y="3280"/>
                  </a:cubicBezTo>
                  <a:cubicBezTo>
                    <a:pt x="1720" y="3345"/>
                    <a:pt x="1773" y="3373"/>
                    <a:pt x="1825" y="3373"/>
                  </a:cubicBezTo>
                  <a:cubicBezTo>
                    <a:pt x="1906" y="3373"/>
                    <a:pt x="1987" y="3307"/>
                    <a:pt x="1954" y="3207"/>
                  </a:cubicBezTo>
                  <a:cubicBezTo>
                    <a:pt x="1942" y="3183"/>
                    <a:pt x="1936" y="3152"/>
                    <a:pt x="1924" y="3128"/>
                  </a:cubicBezTo>
                  <a:cubicBezTo>
                    <a:pt x="2058" y="2811"/>
                    <a:pt x="2192" y="2501"/>
                    <a:pt x="2326" y="2184"/>
                  </a:cubicBezTo>
                  <a:cubicBezTo>
                    <a:pt x="2788" y="2196"/>
                    <a:pt x="3251" y="2214"/>
                    <a:pt x="3708" y="2239"/>
                  </a:cubicBezTo>
                  <a:cubicBezTo>
                    <a:pt x="3710" y="2239"/>
                    <a:pt x="3712" y="2239"/>
                    <a:pt x="3714" y="2239"/>
                  </a:cubicBezTo>
                  <a:cubicBezTo>
                    <a:pt x="3843" y="2239"/>
                    <a:pt x="3883" y="2055"/>
                    <a:pt x="3775" y="1989"/>
                  </a:cubicBezTo>
                  <a:cubicBezTo>
                    <a:pt x="3410" y="1776"/>
                    <a:pt x="3050" y="1544"/>
                    <a:pt x="2697" y="1313"/>
                  </a:cubicBezTo>
                  <a:cubicBezTo>
                    <a:pt x="2849" y="966"/>
                    <a:pt x="2996" y="625"/>
                    <a:pt x="3142" y="277"/>
                  </a:cubicBezTo>
                  <a:cubicBezTo>
                    <a:pt x="3187" y="174"/>
                    <a:pt x="3118" y="83"/>
                    <a:pt x="3030" y="83"/>
                  </a:cubicBezTo>
                  <a:cubicBezTo>
                    <a:pt x="2999" y="83"/>
                    <a:pt x="2966" y="94"/>
                    <a:pt x="2935" y="119"/>
                  </a:cubicBezTo>
                  <a:cubicBezTo>
                    <a:pt x="2624" y="357"/>
                    <a:pt x="2313" y="600"/>
                    <a:pt x="1997" y="832"/>
                  </a:cubicBezTo>
                  <a:cubicBezTo>
                    <a:pt x="1637" y="576"/>
                    <a:pt x="1278" y="308"/>
                    <a:pt x="931" y="34"/>
                  </a:cubicBezTo>
                  <a:cubicBezTo>
                    <a:pt x="902" y="11"/>
                    <a:pt x="868" y="0"/>
                    <a:pt x="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10" name="Google Shape;936;p40">
              <a:extLst>
                <a:ext uri="{FF2B5EF4-FFF2-40B4-BE49-F238E27FC236}">
                  <a16:creationId xmlns:a16="http://schemas.microsoft.com/office/drawing/2014/main" id="{904A92BF-CCD2-5872-3048-F7F456D26C1E}"/>
                </a:ext>
              </a:extLst>
            </p:cNvPr>
            <p:cNvSpPr/>
            <p:nvPr/>
          </p:nvSpPr>
          <p:spPr>
            <a:xfrm>
              <a:off x="5279878" y="2950850"/>
              <a:ext cx="354279" cy="375093"/>
            </a:xfrm>
            <a:custGeom>
              <a:avLst/>
              <a:gdLst/>
              <a:ahLst/>
              <a:cxnLst/>
              <a:rect l="l" t="t" r="r" b="b"/>
              <a:pathLst>
                <a:path w="4874" h="5160" extrusionOk="0">
                  <a:moveTo>
                    <a:pt x="2437" y="1"/>
                  </a:moveTo>
                  <a:lnTo>
                    <a:pt x="1895" y="1536"/>
                  </a:lnTo>
                  <a:lnTo>
                    <a:pt x="537" y="1030"/>
                  </a:lnTo>
                  <a:lnTo>
                    <a:pt x="1609" y="1981"/>
                  </a:lnTo>
                  <a:lnTo>
                    <a:pt x="1" y="2395"/>
                  </a:lnTo>
                  <a:lnTo>
                    <a:pt x="1542" y="2791"/>
                  </a:lnTo>
                  <a:lnTo>
                    <a:pt x="640" y="4185"/>
                  </a:lnTo>
                  <a:lnTo>
                    <a:pt x="1932" y="3327"/>
                  </a:lnTo>
                  <a:lnTo>
                    <a:pt x="2437" y="5160"/>
                  </a:lnTo>
                  <a:lnTo>
                    <a:pt x="2937" y="3327"/>
                  </a:lnTo>
                  <a:lnTo>
                    <a:pt x="4228" y="4185"/>
                  </a:lnTo>
                  <a:lnTo>
                    <a:pt x="3332" y="2791"/>
                  </a:lnTo>
                  <a:lnTo>
                    <a:pt x="4873" y="2395"/>
                  </a:lnTo>
                  <a:lnTo>
                    <a:pt x="3259" y="1981"/>
                  </a:lnTo>
                  <a:lnTo>
                    <a:pt x="4331" y="1030"/>
                  </a:lnTo>
                  <a:lnTo>
                    <a:pt x="4331" y="1030"/>
                  </a:lnTo>
                  <a:lnTo>
                    <a:pt x="2973" y="1536"/>
                  </a:lnTo>
                  <a:lnTo>
                    <a:pt x="2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11" name="Google Shape;937;p40">
              <a:extLst>
                <a:ext uri="{FF2B5EF4-FFF2-40B4-BE49-F238E27FC236}">
                  <a16:creationId xmlns:a16="http://schemas.microsoft.com/office/drawing/2014/main" id="{C83845CA-ED49-96E5-2FDA-B70770618BE2}"/>
                </a:ext>
              </a:extLst>
            </p:cNvPr>
            <p:cNvSpPr/>
            <p:nvPr/>
          </p:nvSpPr>
          <p:spPr>
            <a:xfrm>
              <a:off x="4940619" y="1473434"/>
              <a:ext cx="339252" cy="331223"/>
            </a:xfrm>
            <a:custGeom>
              <a:avLst/>
              <a:gdLst/>
              <a:ahLst/>
              <a:cxnLst/>
              <a:rect l="l" t="t" r="r" b="b"/>
              <a:pathLst>
                <a:path w="3454" h="3372" extrusionOk="0">
                  <a:moveTo>
                    <a:pt x="1616" y="1"/>
                  </a:moveTo>
                  <a:cubicBezTo>
                    <a:pt x="1549" y="1"/>
                    <a:pt x="1487" y="44"/>
                    <a:pt x="1493" y="131"/>
                  </a:cubicBezTo>
                  <a:cubicBezTo>
                    <a:pt x="1523" y="557"/>
                    <a:pt x="1554" y="990"/>
                    <a:pt x="1584" y="1422"/>
                  </a:cubicBezTo>
                  <a:lnTo>
                    <a:pt x="1042" y="966"/>
                  </a:lnTo>
                  <a:cubicBezTo>
                    <a:pt x="1015" y="942"/>
                    <a:pt x="985" y="932"/>
                    <a:pt x="956" y="932"/>
                  </a:cubicBezTo>
                  <a:cubicBezTo>
                    <a:pt x="848" y="932"/>
                    <a:pt x="754" y="1068"/>
                    <a:pt x="859" y="1154"/>
                  </a:cubicBezTo>
                  <a:lnTo>
                    <a:pt x="1359" y="1581"/>
                  </a:lnTo>
                  <a:cubicBezTo>
                    <a:pt x="963" y="1605"/>
                    <a:pt x="567" y="1629"/>
                    <a:pt x="171" y="1654"/>
                  </a:cubicBezTo>
                  <a:cubicBezTo>
                    <a:pt x="2" y="1660"/>
                    <a:pt x="0" y="1922"/>
                    <a:pt x="165" y="1922"/>
                  </a:cubicBezTo>
                  <a:cubicBezTo>
                    <a:pt x="167" y="1922"/>
                    <a:pt x="169" y="1922"/>
                    <a:pt x="171" y="1922"/>
                  </a:cubicBezTo>
                  <a:cubicBezTo>
                    <a:pt x="622" y="1891"/>
                    <a:pt x="1072" y="1867"/>
                    <a:pt x="1523" y="1837"/>
                  </a:cubicBezTo>
                  <a:lnTo>
                    <a:pt x="1523" y="1837"/>
                  </a:lnTo>
                  <a:cubicBezTo>
                    <a:pt x="1353" y="2007"/>
                    <a:pt x="1182" y="2172"/>
                    <a:pt x="1018" y="2342"/>
                  </a:cubicBezTo>
                  <a:cubicBezTo>
                    <a:pt x="923" y="2436"/>
                    <a:pt x="1015" y="2570"/>
                    <a:pt x="1117" y="2570"/>
                  </a:cubicBezTo>
                  <a:cubicBezTo>
                    <a:pt x="1147" y="2570"/>
                    <a:pt x="1179" y="2559"/>
                    <a:pt x="1206" y="2531"/>
                  </a:cubicBezTo>
                  <a:cubicBezTo>
                    <a:pt x="1346" y="2391"/>
                    <a:pt x="1487" y="2251"/>
                    <a:pt x="1627" y="2111"/>
                  </a:cubicBezTo>
                  <a:cubicBezTo>
                    <a:pt x="1651" y="2488"/>
                    <a:pt x="1675" y="2866"/>
                    <a:pt x="1694" y="3244"/>
                  </a:cubicBezTo>
                  <a:cubicBezTo>
                    <a:pt x="1700" y="3329"/>
                    <a:pt x="1768" y="3371"/>
                    <a:pt x="1834" y="3371"/>
                  </a:cubicBezTo>
                  <a:cubicBezTo>
                    <a:pt x="1901" y="3371"/>
                    <a:pt x="1965" y="3329"/>
                    <a:pt x="1962" y="3244"/>
                  </a:cubicBezTo>
                  <a:cubicBezTo>
                    <a:pt x="1937" y="2835"/>
                    <a:pt x="1913" y="2433"/>
                    <a:pt x="1889" y="2025"/>
                  </a:cubicBezTo>
                  <a:lnTo>
                    <a:pt x="1889" y="2025"/>
                  </a:lnTo>
                  <a:cubicBezTo>
                    <a:pt x="2059" y="2172"/>
                    <a:pt x="2236" y="2318"/>
                    <a:pt x="2406" y="2464"/>
                  </a:cubicBezTo>
                  <a:cubicBezTo>
                    <a:pt x="2433" y="2487"/>
                    <a:pt x="2463" y="2497"/>
                    <a:pt x="2492" y="2497"/>
                  </a:cubicBezTo>
                  <a:cubicBezTo>
                    <a:pt x="2600" y="2497"/>
                    <a:pt x="2696" y="2361"/>
                    <a:pt x="2595" y="2275"/>
                  </a:cubicBezTo>
                  <a:cubicBezTo>
                    <a:pt x="2406" y="2117"/>
                    <a:pt x="2224" y="1958"/>
                    <a:pt x="2035" y="1806"/>
                  </a:cubicBezTo>
                  <a:cubicBezTo>
                    <a:pt x="2449" y="1776"/>
                    <a:pt x="2869" y="1745"/>
                    <a:pt x="3283" y="1715"/>
                  </a:cubicBezTo>
                  <a:cubicBezTo>
                    <a:pt x="3450" y="1703"/>
                    <a:pt x="3454" y="1452"/>
                    <a:pt x="3295" y="1452"/>
                  </a:cubicBezTo>
                  <a:cubicBezTo>
                    <a:pt x="3291" y="1452"/>
                    <a:pt x="3287" y="1453"/>
                    <a:pt x="3283" y="1453"/>
                  </a:cubicBezTo>
                  <a:cubicBezTo>
                    <a:pt x="2924" y="1477"/>
                    <a:pt x="2571" y="1502"/>
                    <a:pt x="2211" y="1526"/>
                  </a:cubicBezTo>
                  <a:lnTo>
                    <a:pt x="2552" y="1191"/>
                  </a:lnTo>
                  <a:cubicBezTo>
                    <a:pt x="2642" y="1097"/>
                    <a:pt x="2553" y="963"/>
                    <a:pt x="2452" y="963"/>
                  </a:cubicBezTo>
                  <a:cubicBezTo>
                    <a:pt x="2422" y="963"/>
                    <a:pt x="2391" y="974"/>
                    <a:pt x="2364" y="1002"/>
                  </a:cubicBezTo>
                  <a:cubicBezTo>
                    <a:pt x="2193" y="1167"/>
                    <a:pt x="2023" y="1337"/>
                    <a:pt x="1852" y="1508"/>
                  </a:cubicBezTo>
                  <a:cubicBezTo>
                    <a:pt x="1822" y="1045"/>
                    <a:pt x="1791" y="588"/>
                    <a:pt x="1761" y="131"/>
                  </a:cubicBezTo>
                  <a:cubicBezTo>
                    <a:pt x="1754" y="45"/>
                    <a:pt x="1683" y="1"/>
                    <a:pt x="1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</p:grpSp>
      <p:pic>
        <p:nvPicPr>
          <p:cNvPr id="93" name="Picture 92">
            <a:extLst>
              <a:ext uri="{FF2B5EF4-FFF2-40B4-BE49-F238E27FC236}">
                <a16:creationId xmlns:a16="http://schemas.microsoft.com/office/drawing/2014/main" id="{B00FA1F1-5436-EA34-7A8F-05EDE06BB50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655" y="4476251"/>
            <a:ext cx="2060627" cy="1383912"/>
          </a:xfrm>
          <a:prstGeom prst="rect">
            <a:avLst/>
          </a:prstGeom>
        </p:spPr>
      </p:pic>
      <p:sp>
        <p:nvSpPr>
          <p:cNvPr id="94" name="Rectangle: Folded Corner 93">
            <a:extLst>
              <a:ext uri="{FF2B5EF4-FFF2-40B4-BE49-F238E27FC236}">
                <a16:creationId xmlns:a16="http://schemas.microsoft.com/office/drawing/2014/main" id="{E5698BFD-6888-4F53-35FB-DDB38A4AE8F9}"/>
              </a:ext>
            </a:extLst>
          </p:cNvPr>
          <p:cNvSpPr/>
          <p:nvPr/>
        </p:nvSpPr>
        <p:spPr>
          <a:xfrm>
            <a:off x="10285209" y="4212500"/>
            <a:ext cx="1063491" cy="818753"/>
          </a:xfrm>
          <a:prstGeom prst="foldedCorne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stars</a:t>
            </a:r>
          </a:p>
        </p:txBody>
      </p:sp>
      <p:sp>
        <p:nvSpPr>
          <p:cNvPr id="3" name="Star: 5 Points 2">
            <a:hlinkClick r:id="rId13" action="ppaction://hlinksldjump"/>
            <a:extLst>
              <a:ext uri="{FF2B5EF4-FFF2-40B4-BE49-F238E27FC236}">
                <a16:creationId xmlns:a16="http://schemas.microsoft.com/office/drawing/2014/main" id="{30A5831F-0E33-6197-CDE4-AF5AF77293E6}"/>
              </a:ext>
            </a:extLst>
          </p:cNvPr>
          <p:cNvSpPr/>
          <p:nvPr/>
        </p:nvSpPr>
        <p:spPr>
          <a:xfrm rot="19582280">
            <a:off x="9936777" y="452328"/>
            <a:ext cx="696734" cy="63803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2007;p70">
            <a:extLst>
              <a:ext uri="{FF2B5EF4-FFF2-40B4-BE49-F238E27FC236}">
                <a16:creationId xmlns:a16="http://schemas.microsoft.com/office/drawing/2014/main" id="{7C6808A9-C963-1C1A-71A6-E81B855DFA18}"/>
              </a:ext>
            </a:extLst>
          </p:cNvPr>
          <p:cNvSpPr/>
          <p:nvPr/>
        </p:nvSpPr>
        <p:spPr>
          <a:xfrm rot="19305385">
            <a:off x="6613355" y="148915"/>
            <a:ext cx="506581" cy="51898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rgbClr val="F628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8" name="Google Shape;2007;p70">
            <a:extLst>
              <a:ext uri="{FF2B5EF4-FFF2-40B4-BE49-F238E27FC236}">
                <a16:creationId xmlns:a16="http://schemas.microsoft.com/office/drawing/2014/main" id="{FDA86B60-0CB0-67E4-0CC5-D010D4142E34}"/>
              </a:ext>
            </a:extLst>
          </p:cNvPr>
          <p:cNvSpPr/>
          <p:nvPr/>
        </p:nvSpPr>
        <p:spPr>
          <a:xfrm rot="19305385">
            <a:off x="3084657" y="639758"/>
            <a:ext cx="506581" cy="51898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" name="Google Shape;1822;p70">
            <a:extLst>
              <a:ext uri="{FF2B5EF4-FFF2-40B4-BE49-F238E27FC236}">
                <a16:creationId xmlns:a16="http://schemas.microsoft.com/office/drawing/2014/main" id="{3F09A63E-893D-D394-52B4-C4D3EC48A62E}"/>
              </a:ext>
            </a:extLst>
          </p:cNvPr>
          <p:cNvSpPr/>
          <p:nvPr/>
        </p:nvSpPr>
        <p:spPr>
          <a:xfrm rot="20836454">
            <a:off x="1848482" y="106623"/>
            <a:ext cx="564643" cy="627299"/>
          </a:xfrm>
          <a:custGeom>
            <a:avLst/>
            <a:gdLst/>
            <a:ahLst/>
            <a:cxnLst/>
            <a:rect l="l" t="t" r="r" b="b"/>
            <a:pathLst>
              <a:path w="8522" h="8714" extrusionOk="0">
                <a:moveTo>
                  <a:pt x="4971" y="0"/>
                </a:moveTo>
                <a:cubicBezTo>
                  <a:pt x="4945" y="0"/>
                  <a:pt x="4918" y="3"/>
                  <a:pt x="4891" y="8"/>
                </a:cubicBezTo>
                <a:cubicBezTo>
                  <a:pt x="1566" y="678"/>
                  <a:pt x="0" y="5581"/>
                  <a:pt x="3314" y="7914"/>
                </a:cubicBezTo>
                <a:cubicBezTo>
                  <a:pt x="4148" y="8499"/>
                  <a:pt x="4943" y="8713"/>
                  <a:pt x="5660" y="8713"/>
                </a:cubicBezTo>
                <a:cubicBezTo>
                  <a:pt x="6734" y="8713"/>
                  <a:pt x="7634" y="8233"/>
                  <a:pt x="8229" y="7798"/>
                </a:cubicBezTo>
                <a:cubicBezTo>
                  <a:pt x="8521" y="7579"/>
                  <a:pt x="8418" y="7122"/>
                  <a:pt x="8065" y="7049"/>
                </a:cubicBezTo>
                <a:cubicBezTo>
                  <a:pt x="7060" y="6854"/>
                  <a:pt x="5659" y="6148"/>
                  <a:pt x="5080" y="3912"/>
                </a:cubicBezTo>
                <a:cubicBezTo>
                  <a:pt x="4654" y="2237"/>
                  <a:pt x="4952" y="1220"/>
                  <a:pt x="5324" y="641"/>
                </a:cubicBezTo>
                <a:cubicBezTo>
                  <a:pt x="5509" y="360"/>
                  <a:pt x="5289" y="0"/>
                  <a:pt x="4971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" name="Google Shape;2007;p70">
            <a:extLst>
              <a:ext uri="{FF2B5EF4-FFF2-40B4-BE49-F238E27FC236}">
                <a16:creationId xmlns:a16="http://schemas.microsoft.com/office/drawing/2014/main" id="{2CFCF49F-5617-669B-C546-C1BDF088F4DD}"/>
              </a:ext>
            </a:extLst>
          </p:cNvPr>
          <p:cNvSpPr/>
          <p:nvPr/>
        </p:nvSpPr>
        <p:spPr>
          <a:xfrm rot="19305385">
            <a:off x="7757901" y="6174532"/>
            <a:ext cx="506581" cy="51898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" name="Google Shape;2007;p70">
            <a:extLst>
              <a:ext uri="{FF2B5EF4-FFF2-40B4-BE49-F238E27FC236}">
                <a16:creationId xmlns:a16="http://schemas.microsoft.com/office/drawing/2014/main" id="{18DCB5E3-3AAD-7891-27B0-CDB80C9D8F4F}"/>
              </a:ext>
            </a:extLst>
          </p:cNvPr>
          <p:cNvSpPr/>
          <p:nvPr/>
        </p:nvSpPr>
        <p:spPr>
          <a:xfrm rot="19305385">
            <a:off x="10084" y="3583585"/>
            <a:ext cx="506581" cy="51898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" name="Google Shape;2007;p70">
            <a:extLst>
              <a:ext uri="{FF2B5EF4-FFF2-40B4-BE49-F238E27FC236}">
                <a16:creationId xmlns:a16="http://schemas.microsoft.com/office/drawing/2014/main" id="{65AAFC16-0616-7643-7C64-A1A19C3560E2}"/>
              </a:ext>
            </a:extLst>
          </p:cNvPr>
          <p:cNvSpPr/>
          <p:nvPr/>
        </p:nvSpPr>
        <p:spPr>
          <a:xfrm rot="19305385">
            <a:off x="4246557" y="6236228"/>
            <a:ext cx="506581" cy="51898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3F41236-86FC-E36D-B151-4A5B81F55C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7320" y="44388"/>
            <a:ext cx="1429935" cy="685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C84007-5DA0-0617-0B14-C7D146B398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67" b="99722" l="5224" r="96269">
                        <a14:foregroundMark x1="60075" y1="8611" x2="60075" y2="8611"/>
                        <a14:foregroundMark x1="60075" y1="6389" x2="60075" y2="6389"/>
                        <a14:foregroundMark x1="52612" y1="5000" x2="52612" y2="5000"/>
                        <a14:foregroundMark x1="90672" y1="38056" x2="90672" y2="38056"/>
                        <a14:foregroundMark x1="96269" y1="44444" x2="96269" y2="44444"/>
                        <a14:foregroundMark x1="6343" y1="43889" x2="6343" y2="43889"/>
                        <a14:foregroundMark x1="55597" y1="94722" x2="55597" y2="94722"/>
                        <a14:foregroundMark x1="47761" y1="4167" x2="56343" y2="9167"/>
                        <a14:foregroundMark x1="5224" y1="43056" x2="5224" y2="43056"/>
                        <a14:foregroundMark x1="48881" y1="98333" x2="48881" y2="98333"/>
                        <a14:foregroundMark x1="51866" y1="99722" x2="51866" y2="9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7325" y="2547591"/>
            <a:ext cx="1154306" cy="16678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272B5A8-2DC2-0AE2-0F85-7210587A77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67" b="99722" l="5224" r="96269">
                        <a14:foregroundMark x1="60075" y1="8611" x2="60075" y2="8611"/>
                        <a14:foregroundMark x1="60075" y1="6389" x2="60075" y2="6389"/>
                        <a14:foregroundMark x1="52612" y1="5000" x2="52612" y2="5000"/>
                        <a14:foregroundMark x1="90672" y1="38056" x2="90672" y2="38056"/>
                        <a14:foregroundMark x1="96269" y1="44444" x2="96269" y2="44444"/>
                        <a14:foregroundMark x1="6343" y1="43889" x2="6343" y2="43889"/>
                        <a14:foregroundMark x1="55597" y1="94722" x2="55597" y2="94722"/>
                        <a14:foregroundMark x1="47761" y1="4167" x2="56343" y2="9167"/>
                        <a14:foregroundMark x1="5224" y1="43056" x2="5224" y2="43056"/>
                        <a14:foregroundMark x1="48881" y1="98333" x2="48881" y2="98333"/>
                        <a14:foregroundMark x1="51866" y1="99722" x2="51866" y2="9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0030" y="2537170"/>
            <a:ext cx="1154306" cy="16678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42AF8F8-D97E-DDE8-02E0-BA4BF11BD2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67" b="99722" l="5224" r="96269">
                        <a14:foregroundMark x1="60075" y1="8611" x2="60075" y2="8611"/>
                        <a14:foregroundMark x1="60075" y1="6389" x2="60075" y2="6389"/>
                        <a14:foregroundMark x1="52612" y1="5000" x2="52612" y2="5000"/>
                        <a14:foregroundMark x1="90672" y1="38056" x2="90672" y2="38056"/>
                        <a14:foregroundMark x1="96269" y1="44444" x2="96269" y2="44444"/>
                        <a14:foregroundMark x1="6343" y1="43889" x2="6343" y2="43889"/>
                        <a14:foregroundMark x1="55597" y1="94722" x2="55597" y2="94722"/>
                        <a14:foregroundMark x1="47761" y1="4167" x2="56343" y2="9167"/>
                        <a14:foregroundMark x1="5224" y1="43056" x2="5224" y2="43056"/>
                        <a14:foregroundMark x1="48881" y1="98333" x2="48881" y2="98333"/>
                        <a14:foregroundMark x1="51866" y1="99722" x2="51866" y2="9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262" y="2537169"/>
            <a:ext cx="1154306" cy="16678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80D2B36-7E42-68EA-3314-E56A2863FD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67" b="99722" l="5224" r="96269">
                        <a14:foregroundMark x1="60075" y1="8611" x2="60075" y2="8611"/>
                        <a14:foregroundMark x1="60075" y1="6389" x2="60075" y2="6389"/>
                        <a14:foregroundMark x1="52612" y1="5000" x2="52612" y2="5000"/>
                        <a14:foregroundMark x1="90672" y1="38056" x2="90672" y2="38056"/>
                        <a14:foregroundMark x1="96269" y1="44444" x2="96269" y2="44444"/>
                        <a14:foregroundMark x1="6343" y1="43889" x2="6343" y2="43889"/>
                        <a14:foregroundMark x1="55597" y1="94722" x2="55597" y2="94722"/>
                        <a14:foregroundMark x1="47761" y1="4167" x2="56343" y2="9167"/>
                        <a14:foregroundMark x1="5224" y1="43056" x2="5224" y2="43056"/>
                        <a14:foregroundMark x1="48881" y1="98333" x2="48881" y2="98333"/>
                        <a14:foregroundMark x1="51866" y1="99722" x2="51866" y2="9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5929" y="2537168"/>
            <a:ext cx="1154306" cy="16678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1525E79-814A-B941-5D42-D163CF4035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67" b="99722" l="5224" r="96269">
                        <a14:foregroundMark x1="60075" y1="8611" x2="60075" y2="8611"/>
                        <a14:foregroundMark x1="60075" y1="6389" x2="60075" y2="6389"/>
                        <a14:foregroundMark x1="52612" y1="5000" x2="52612" y2="5000"/>
                        <a14:foregroundMark x1="90672" y1="38056" x2="90672" y2="38056"/>
                        <a14:foregroundMark x1="96269" y1="44444" x2="96269" y2="44444"/>
                        <a14:foregroundMark x1="6343" y1="43889" x2="6343" y2="43889"/>
                        <a14:foregroundMark x1="55597" y1="94722" x2="55597" y2="94722"/>
                        <a14:foregroundMark x1="47761" y1="4167" x2="56343" y2="9167"/>
                        <a14:foregroundMark x1="5224" y1="43056" x2="5224" y2="43056"/>
                        <a14:foregroundMark x1="48881" y1="98333" x2="48881" y2="98333"/>
                        <a14:foregroundMark x1="51866" y1="99722" x2="51866" y2="9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9874" y="2555543"/>
            <a:ext cx="1154306" cy="16678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97BAD82-CFBF-E906-4F6B-5A4C54897B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67" b="99722" l="5224" r="96269">
                        <a14:foregroundMark x1="60075" y1="8611" x2="60075" y2="8611"/>
                        <a14:foregroundMark x1="60075" y1="6389" x2="60075" y2="6389"/>
                        <a14:foregroundMark x1="52612" y1="5000" x2="52612" y2="5000"/>
                        <a14:foregroundMark x1="90672" y1="38056" x2="90672" y2="38056"/>
                        <a14:foregroundMark x1="96269" y1="44444" x2="96269" y2="44444"/>
                        <a14:foregroundMark x1="6343" y1="43889" x2="6343" y2="43889"/>
                        <a14:foregroundMark x1="55597" y1="94722" x2="55597" y2="94722"/>
                        <a14:foregroundMark x1="47761" y1="4167" x2="56343" y2="9167"/>
                        <a14:foregroundMark x1="5224" y1="43056" x2="5224" y2="43056"/>
                        <a14:foregroundMark x1="48881" y1="98333" x2="48881" y2="98333"/>
                        <a14:foregroundMark x1="51866" y1="99722" x2="51866" y2="9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1193" y="2537168"/>
            <a:ext cx="1154306" cy="16678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4B23FB3-D848-4496-F0FC-D93BCB32CB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67" b="99722" l="5224" r="96269">
                        <a14:foregroundMark x1="60075" y1="8611" x2="60075" y2="8611"/>
                        <a14:foregroundMark x1="60075" y1="6389" x2="60075" y2="6389"/>
                        <a14:foregroundMark x1="52612" y1="5000" x2="52612" y2="5000"/>
                        <a14:foregroundMark x1="90672" y1="38056" x2="90672" y2="38056"/>
                        <a14:foregroundMark x1="96269" y1="44444" x2="96269" y2="44444"/>
                        <a14:foregroundMark x1="6343" y1="43889" x2="6343" y2="43889"/>
                        <a14:foregroundMark x1="55597" y1="94722" x2="55597" y2="94722"/>
                        <a14:foregroundMark x1="47761" y1="4167" x2="56343" y2="9167"/>
                        <a14:foregroundMark x1="5224" y1="43056" x2="5224" y2="43056"/>
                        <a14:foregroundMark x1="48881" y1="98333" x2="48881" y2="98333"/>
                        <a14:foregroundMark x1="51866" y1="99722" x2="51866" y2="9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3483" y="2500231"/>
            <a:ext cx="1154306" cy="16678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B5FF3C-FF76-FA2B-81B9-1110FF56A5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67" b="99722" l="5224" r="96269">
                        <a14:foregroundMark x1="60075" y1="8611" x2="60075" y2="8611"/>
                        <a14:foregroundMark x1="60075" y1="6389" x2="60075" y2="6389"/>
                        <a14:foregroundMark x1="52612" y1="5000" x2="52612" y2="5000"/>
                        <a14:foregroundMark x1="90672" y1="38056" x2="90672" y2="38056"/>
                        <a14:foregroundMark x1="96269" y1="44444" x2="96269" y2="44444"/>
                        <a14:foregroundMark x1="6343" y1="43889" x2="6343" y2="43889"/>
                        <a14:foregroundMark x1="55597" y1="94722" x2="55597" y2="94722"/>
                        <a14:foregroundMark x1="47761" y1="4167" x2="56343" y2="9167"/>
                        <a14:foregroundMark x1="5224" y1="43056" x2="5224" y2="43056"/>
                        <a14:foregroundMark x1="48881" y1="98333" x2="48881" y2="98333"/>
                        <a14:foregroundMark x1="51866" y1="99722" x2="51866" y2="9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3811" y="2488714"/>
            <a:ext cx="1154306" cy="16678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386C8A7-4B21-D78B-A4F6-18605CB048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67" b="99722" l="5224" r="96269">
                        <a14:foregroundMark x1="60075" y1="8611" x2="60075" y2="8611"/>
                        <a14:foregroundMark x1="60075" y1="6389" x2="60075" y2="6389"/>
                        <a14:foregroundMark x1="52612" y1="5000" x2="52612" y2="5000"/>
                        <a14:foregroundMark x1="90672" y1="38056" x2="90672" y2="38056"/>
                        <a14:foregroundMark x1="96269" y1="44444" x2="96269" y2="44444"/>
                        <a14:foregroundMark x1="6343" y1="43889" x2="6343" y2="43889"/>
                        <a14:foregroundMark x1="55597" y1="94722" x2="55597" y2="94722"/>
                        <a14:foregroundMark x1="47761" y1="4167" x2="56343" y2="9167"/>
                        <a14:foregroundMark x1="5224" y1="43056" x2="5224" y2="43056"/>
                        <a14:foregroundMark x1="48881" y1="98333" x2="48881" y2="98333"/>
                        <a14:foregroundMark x1="51866" y1="99722" x2="51866" y2="9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41521" y="2477197"/>
            <a:ext cx="1154306" cy="166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7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22222E-6 L 2.91667E-6 -0.2247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94" grpId="0" animBg="1"/>
      <p:bldP spid="9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18349" y="1170287"/>
            <a:ext cx="11036183" cy="486232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F42E0-9A31-3049-B76A-35B86816078C}"/>
              </a:ext>
            </a:extLst>
          </p:cNvPr>
          <p:cNvSpPr/>
          <p:nvPr/>
        </p:nvSpPr>
        <p:spPr>
          <a:xfrm>
            <a:off x="918701" y="2568512"/>
            <a:ext cx="10965823" cy="1200329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7000" b="1" spc="67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ckwell Extra Bold" panose="02060903040505020403" pitchFamily="18" charset="0"/>
              </a:rPr>
              <a:t> s  p  o  r  t  s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AA142097-5D45-4F5A-9110-59C6D43396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33" b="95843" l="2500" r="98000">
                        <a14:foregroundMark x1="8500" y1="38337" x2="9000" y2="45266"/>
                        <a14:foregroundMark x1="10167" y1="62356" x2="6000" y2="70670"/>
                        <a14:foregroundMark x1="13500" y1="82217" x2="4167" y2="86836"/>
                        <a14:foregroundMark x1="4167" y1="86836" x2="3833" y2="87529"/>
                        <a14:foregroundMark x1="26167" y1="82217" x2="31167" y2="93533"/>
                        <a14:foregroundMark x1="31167" y1="93533" x2="35333" y2="95843"/>
                        <a14:foregroundMark x1="2500" y1="70670" x2="3167" y2="74365"/>
                        <a14:foregroundMark x1="71667" y1="3695" x2="62833" y2="18245"/>
                        <a14:foregroundMark x1="62833" y1="18245" x2="58167" y2="67206"/>
                        <a14:foregroundMark x1="53333" y1="43187" x2="52667" y2="54273"/>
                        <a14:foregroundMark x1="67833" y1="61201" x2="73000" y2="72055"/>
                        <a14:foregroundMark x1="60667" y1="62356" x2="60167" y2="64896"/>
                        <a14:foregroundMark x1="52167" y1="73441" x2="54167" y2="76905"/>
                        <a14:foregroundMark x1="95500" y1="57506" x2="91167" y2="67436"/>
                        <a14:foregroundMark x1="91167" y1="67436" x2="87833" y2="71363"/>
                        <a14:foregroundMark x1="97000" y1="55658" x2="98000" y2="64203"/>
                        <a14:foregroundMark x1="44445" y1="21776" x2="45500" y2="22633"/>
                        <a14:backgroundMark x1="44000" y1="12933" x2="42667" y2="20323"/>
                        <a14:backgroundMark x1="45500" y1="15704" x2="43833" y2="21016"/>
                        <a14:backgroundMark x1="44500" y1="21940" x2="42167" y2="1986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35506">
            <a:off x="177732" y="4535279"/>
            <a:ext cx="3559857" cy="2569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oup 12"/>
          <p:cNvGrpSpPr/>
          <p:nvPr/>
        </p:nvGrpSpPr>
        <p:grpSpPr>
          <a:xfrm>
            <a:off x="64745" y="164086"/>
            <a:ext cx="1588635" cy="1528985"/>
            <a:chOff x="2165854" y="622654"/>
            <a:chExt cx="1191476" cy="114673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13" r="15713"/>
            <a:stretch/>
          </p:blipFill>
          <p:spPr>
            <a:xfrm>
              <a:off x="2165854" y="622654"/>
              <a:ext cx="1191476" cy="114673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506119" y="961031"/>
              <a:ext cx="724448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667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2" name="Picture 91">
            <a:extLst>
              <a:ext uri="{FF2B5EF4-FFF2-40B4-BE49-F238E27FC236}">
                <a16:creationId xmlns:a16="http://schemas.microsoft.com/office/drawing/2014/main" id="{E3582A49-8EFC-200D-66E7-08E6478A04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380" y="4988360"/>
            <a:ext cx="1969179" cy="1743607"/>
          </a:xfrm>
          <a:prstGeom prst="rect">
            <a:avLst/>
          </a:prstGeom>
        </p:spPr>
      </p:pic>
      <p:pic>
        <p:nvPicPr>
          <p:cNvPr id="95" name="Picture 2" descr="Stickers GIFs - Find &amp;amp; Share on GIPHY">
            <a:hlinkClick r:id="rId11" action="ppaction://hlinksldjump"/>
            <a:extLst>
              <a:ext uri="{FF2B5EF4-FFF2-40B4-BE49-F238E27FC236}">
                <a16:creationId xmlns:a16="http://schemas.microsoft.com/office/drawing/2014/main" id="{D2367DFD-AFFE-67F0-866B-B501B7222E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5361" y="5786054"/>
            <a:ext cx="1221049" cy="107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7" name="Google Shape;867;p40">
            <a:extLst>
              <a:ext uri="{FF2B5EF4-FFF2-40B4-BE49-F238E27FC236}">
                <a16:creationId xmlns:a16="http://schemas.microsoft.com/office/drawing/2014/main" id="{D61FAD7F-8D6E-4725-395A-67D804E7368D}"/>
              </a:ext>
            </a:extLst>
          </p:cNvPr>
          <p:cNvGrpSpPr/>
          <p:nvPr/>
        </p:nvGrpSpPr>
        <p:grpSpPr>
          <a:xfrm>
            <a:off x="10470765" y="-399316"/>
            <a:ext cx="4964030" cy="4749355"/>
            <a:chOff x="4084750" y="132109"/>
            <a:chExt cx="4964030" cy="4749355"/>
          </a:xfrm>
        </p:grpSpPr>
        <p:sp>
          <p:nvSpPr>
            <p:cNvPr id="98" name="Google Shape;868;p40">
              <a:extLst>
                <a:ext uri="{FF2B5EF4-FFF2-40B4-BE49-F238E27FC236}">
                  <a16:creationId xmlns:a16="http://schemas.microsoft.com/office/drawing/2014/main" id="{2AB8CEB8-A1E4-EC3C-CC37-485CB6CC589F}"/>
                </a:ext>
              </a:extLst>
            </p:cNvPr>
            <p:cNvSpPr/>
            <p:nvPr/>
          </p:nvSpPr>
          <p:spPr>
            <a:xfrm>
              <a:off x="6666025" y="2758450"/>
              <a:ext cx="2382755" cy="596224"/>
            </a:xfrm>
            <a:custGeom>
              <a:avLst/>
              <a:gdLst/>
              <a:ahLst/>
              <a:cxnLst/>
              <a:rect l="l" t="t" r="r" b="b"/>
              <a:pathLst>
                <a:path w="37814" h="9462" extrusionOk="0">
                  <a:moveTo>
                    <a:pt x="20674" y="1"/>
                  </a:moveTo>
                  <a:cubicBezTo>
                    <a:pt x="17727" y="1"/>
                    <a:pt x="13839" y="2012"/>
                    <a:pt x="12402" y="7074"/>
                  </a:cubicBezTo>
                  <a:cubicBezTo>
                    <a:pt x="12402" y="7074"/>
                    <a:pt x="12292" y="4363"/>
                    <a:pt x="9508" y="4327"/>
                  </a:cubicBezTo>
                  <a:cubicBezTo>
                    <a:pt x="9488" y="4327"/>
                    <a:pt x="9468" y="4326"/>
                    <a:pt x="9448" y="4326"/>
                  </a:cubicBezTo>
                  <a:cubicBezTo>
                    <a:pt x="6710" y="4326"/>
                    <a:pt x="5679" y="6800"/>
                    <a:pt x="5933" y="8450"/>
                  </a:cubicBezTo>
                  <a:lnTo>
                    <a:pt x="1" y="9462"/>
                  </a:lnTo>
                  <a:lnTo>
                    <a:pt x="37813" y="9462"/>
                  </a:lnTo>
                  <a:lnTo>
                    <a:pt x="32898" y="8993"/>
                  </a:lnTo>
                  <a:cubicBezTo>
                    <a:pt x="32898" y="8993"/>
                    <a:pt x="34274" y="6282"/>
                    <a:pt x="31704" y="4979"/>
                  </a:cubicBezTo>
                  <a:cubicBezTo>
                    <a:pt x="31328" y="4788"/>
                    <a:pt x="30911" y="4706"/>
                    <a:pt x="30472" y="4706"/>
                  </a:cubicBezTo>
                  <a:cubicBezTo>
                    <a:pt x="27913" y="4706"/>
                    <a:pt x="24620" y="7476"/>
                    <a:pt x="24620" y="7476"/>
                  </a:cubicBezTo>
                  <a:cubicBezTo>
                    <a:pt x="24620" y="7476"/>
                    <a:pt x="25850" y="2993"/>
                    <a:pt x="23572" y="928"/>
                  </a:cubicBezTo>
                  <a:cubicBezTo>
                    <a:pt x="22914" y="333"/>
                    <a:pt x="21872" y="1"/>
                    <a:pt x="206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99" name="Google Shape;869;p40">
              <a:extLst>
                <a:ext uri="{FF2B5EF4-FFF2-40B4-BE49-F238E27FC236}">
                  <a16:creationId xmlns:a16="http://schemas.microsoft.com/office/drawing/2014/main" id="{D3693914-4100-82E7-ED7F-1A7923005069}"/>
                </a:ext>
              </a:extLst>
            </p:cNvPr>
            <p:cNvSpPr/>
            <p:nvPr/>
          </p:nvSpPr>
          <p:spPr>
            <a:xfrm>
              <a:off x="4452025" y="3796675"/>
              <a:ext cx="2382755" cy="596224"/>
            </a:xfrm>
            <a:custGeom>
              <a:avLst/>
              <a:gdLst/>
              <a:ahLst/>
              <a:cxnLst/>
              <a:rect l="l" t="t" r="r" b="b"/>
              <a:pathLst>
                <a:path w="37814" h="9462" extrusionOk="0">
                  <a:moveTo>
                    <a:pt x="20674" y="1"/>
                  </a:moveTo>
                  <a:cubicBezTo>
                    <a:pt x="17727" y="1"/>
                    <a:pt x="13839" y="2012"/>
                    <a:pt x="12402" y="7074"/>
                  </a:cubicBezTo>
                  <a:cubicBezTo>
                    <a:pt x="12402" y="7074"/>
                    <a:pt x="12292" y="4363"/>
                    <a:pt x="9508" y="4327"/>
                  </a:cubicBezTo>
                  <a:cubicBezTo>
                    <a:pt x="9488" y="4327"/>
                    <a:pt x="9468" y="4326"/>
                    <a:pt x="9448" y="4326"/>
                  </a:cubicBezTo>
                  <a:cubicBezTo>
                    <a:pt x="6710" y="4326"/>
                    <a:pt x="5679" y="6800"/>
                    <a:pt x="5933" y="8450"/>
                  </a:cubicBezTo>
                  <a:lnTo>
                    <a:pt x="1" y="9462"/>
                  </a:lnTo>
                  <a:lnTo>
                    <a:pt x="37813" y="9462"/>
                  </a:lnTo>
                  <a:lnTo>
                    <a:pt x="32898" y="8993"/>
                  </a:lnTo>
                  <a:cubicBezTo>
                    <a:pt x="32898" y="8993"/>
                    <a:pt x="34274" y="6282"/>
                    <a:pt x="31704" y="4979"/>
                  </a:cubicBezTo>
                  <a:cubicBezTo>
                    <a:pt x="31328" y="4788"/>
                    <a:pt x="30911" y="4706"/>
                    <a:pt x="30472" y="4706"/>
                  </a:cubicBezTo>
                  <a:cubicBezTo>
                    <a:pt x="27913" y="4706"/>
                    <a:pt x="24620" y="7476"/>
                    <a:pt x="24620" y="7476"/>
                  </a:cubicBezTo>
                  <a:cubicBezTo>
                    <a:pt x="24620" y="7476"/>
                    <a:pt x="25850" y="2993"/>
                    <a:pt x="23572" y="928"/>
                  </a:cubicBezTo>
                  <a:cubicBezTo>
                    <a:pt x="22914" y="333"/>
                    <a:pt x="21872" y="1"/>
                    <a:pt x="206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0" name="Google Shape;870;p40">
              <a:extLst>
                <a:ext uri="{FF2B5EF4-FFF2-40B4-BE49-F238E27FC236}">
                  <a16:creationId xmlns:a16="http://schemas.microsoft.com/office/drawing/2014/main" id="{B476E309-DA68-2B4B-6F2F-4AB5C224E9F6}"/>
                </a:ext>
              </a:extLst>
            </p:cNvPr>
            <p:cNvSpPr/>
            <p:nvPr/>
          </p:nvSpPr>
          <p:spPr>
            <a:xfrm>
              <a:off x="4084750" y="586750"/>
              <a:ext cx="3117292" cy="780024"/>
            </a:xfrm>
            <a:custGeom>
              <a:avLst/>
              <a:gdLst/>
              <a:ahLst/>
              <a:cxnLst/>
              <a:rect l="l" t="t" r="r" b="b"/>
              <a:pathLst>
                <a:path w="37814" h="9462" extrusionOk="0">
                  <a:moveTo>
                    <a:pt x="20674" y="1"/>
                  </a:moveTo>
                  <a:cubicBezTo>
                    <a:pt x="17727" y="1"/>
                    <a:pt x="13839" y="2012"/>
                    <a:pt x="12402" y="7074"/>
                  </a:cubicBezTo>
                  <a:cubicBezTo>
                    <a:pt x="12402" y="7074"/>
                    <a:pt x="12292" y="4363"/>
                    <a:pt x="9508" y="4327"/>
                  </a:cubicBezTo>
                  <a:cubicBezTo>
                    <a:pt x="9488" y="4327"/>
                    <a:pt x="9468" y="4326"/>
                    <a:pt x="9448" y="4326"/>
                  </a:cubicBezTo>
                  <a:cubicBezTo>
                    <a:pt x="6710" y="4326"/>
                    <a:pt x="5679" y="6800"/>
                    <a:pt x="5933" y="8450"/>
                  </a:cubicBezTo>
                  <a:lnTo>
                    <a:pt x="1" y="9462"/>
                  </a:lnTo>
                  <a:lnTo>
                    <a:pt x="37813" y="9462"/>
                  </a:lnTo>
                  <a:lnTo>
                    <a:pt x="32898" y="8993"/>
                  </a:lnTo>
                  <a:cubicBezTo>
                    <a:pt x="32898" y="8993"/>
                    <a:pt x="34274" y="6282"/>
                    <a:pt x="31704" y="4979"/>
                  </a:cubicBezTo>
                  <a:cubicBezTo>
                    <a:pt x="31328" y="4788"/>
                    <a:pt x="30911" y="4706"/>
                    <a:pt x="30472" y="4706"/>
                  </a:cubicBezTo>
                  <a:cubicBezTo>
                    <a:pt x="27913" y="4706"/>
                    <a:pt x="24620" y="7476"/>
                    <a:pt x="24620" y="7476"/>
                  </a:cubicBezTo>
                  <a:cubicBezTo>
                    <a:pt x="24620" y="7476"/>
                    <a:pt x="25850" y="2993"/>
                    <a:pt x="23572" y="928"/>
                  </a:cubicBezTo>
                  <a:cubicBezTo>
                    <a:pt x="22914" y="333"/>
                    <a:pt x="21872" y="1"/>
                    <a:pt x="206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grpSp>
          <p:nvGrpSpPr>
            <p:cNvPr id="101" name="Google Shape;871;p40">
              <a:extLst>
                <a:ext uri="{FF2B5EF4-FFF2-40B4-BE49-F238E27FC236}">
                  <a16:creationId xmlns:a16="http://schemas.microsoft.com/office/drawing/2014/main" id="{E67562E9-0C07-11C7-CB0A-B1EE01B419F2}"/>
                </a:ext>
              </a:extLst>
            </p:cNvPr>
            <p:cNvGrpSpPr/>
            <p:nvPr/>
          </p:nvGrpSpPr>
          <p:grpSpPr>
            <a:xfrm>
              <a:off x="5279876" y="132109"/>
              <a:ext cx="3016388" cy="4749355"/>
              <a:chOff x="5279876" y="132109"/>
              <a:chExt cx="3016388" cy="4749355"/>
            </a:xfrm>
          </p:grpSpPr>
          <p:sp>
            <p:nvSpPr>
              <p:cNvPr id="112" name="Google Shape;872;p40">
                <a:extLst>
                  <a:ext uri="{FF2B5EF4-FFF2-40B4-BE49-F238E27FC236}">
                    <a16:creationId xmlns:a16="http://schemas.microsoft.com/office/drawing/2014/main" id="{D1EFEDE9-4685-A47B-3756-7184F1C83FCB}"/>
                  </a:ext>
                </a:extLst>
              </p:cNvPr>
              <p:cNvSpPr/>
              <p:nvPr/>
            </p:nvSpPr>
            <p:spPr>
              <a:xfrm rot="-531876">
                <a:off x="7872148" y="3650425"/>
                <a:ext cx="6047" cy="1219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23" extrusionOk="0">
                    <a:moveTo>
                      <a:pt x="37" y="1"/>
                    </a:moveTo>
                    <a:cubicBezTo>
                      <a:pt x="24" y="1"/>
                      <a:pt x="18" y="25"/>
                      <a:pt x="12" y="37"/>
                    </a:cubicBezTo>
                    <a:cubicBezTo>
                      <a:pt x="6" y="68"/>
                      <a:pt x="0" y="98"/>
                      <a:pt x="6" y="123"/>
                    </a:cubicBezTo>
                    <a:cubicBezTo>
                      <a:pt x="37" y="110"/>
                      <a:pt x="61" y="80"/>
                      <a:pt x="61" y="43"/>
                    </a:cubicBezTo>
                    <a:cubicBezTo>
                      <a:pt x="61" y="31"/>
                      <a:pt x="61" y="13"/>
                      <a:pt x="49" y="7"/>
                    </a:cubicBezTo>
                    <a:cubicBezTo>
                      <a:pt x="49" y="1"/>
                      <a:pt x="43" y="1"/>
                      <a:pt x="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3" name="Google Shape;873;p40">
                <a:extLst>
                  <a:ext uri="{FF2B5EF4-FFF2-40B4-BE49-F238E27FC236}">
                    <a16:creationId xmlns:a16="http://schemas.microsoft.com/office/drawing/2014/main" id="{240AFF22-2A81-79FA-D3CA-1F1DFBC8D02F}"/>
                  </a:ext>
                </a:extLst>
              </p:cNvPr>
              <p:cNvSpPr/>
              <p:nvPr/>
            </p:nvSpPr>
            <p:spPr>
              <a:xfrm rot="-531876">
                <a:off x="7521907" y="2782339"/>
                <a:ext cx="209548" cy="344456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3475" extrusionOk="0">
                    <a:moveTo>
                      <a:pt x="1280" y="1"/>
                    </a:moveTo>
                    <a:cubicBezTo>
                      <a:pt x="1207" y="1"/>
                      <a:pt x="893" y="837"/>
                      <a:pt x="810" y="1062"/>
                    </a:cubicBezTo>
                    <a:cubicBezTo>
                      <a:pt x="764" y="940"/>
                      <a:pt x="633" y="634"/>
                      <a:pt x="590" y="634"/>
                    </a:cubicBezTo>
                    <a:cubicBezTo>
                      <a:pt x="588" y="634"/>
                      <a:pt x="586" y="635"/>
                      <a:pt x="585" y="636"/>
                    </a:cubicBezTo>
                    <a:cubicBezTo>
                      <a:pt x="475" y="733"/>
                      <a:pt x="646" y="1300"/>
                      <a:pt x="688" y="1428"/>
                    </a:cubicBezTo>
                    <a:lnTo>
                      <a:pt x="0" y="3018"/>
                    </a:lnTo>
                    <a:cubicBezTo>
                      <a:pt x="305" y="3182"/>
                      <a:pt x="621" y="3340"/>
                      <a:pt x="950" y="3474"/>
                    </a:cubicBezTo>
                    <a:lnTo>
                      <a:pt x="1480" y="1763"/>
                    </a:lnTo>
                    <a:cubicBezTo>
                      <a:pt x="1565" y="1617"/>
                      <a:pt x="2114" y="685"/>
                      <a:pt x="2071" y="636"/>
                    </a:cubicBezTo>
                    <a:cubicBezTo>
                      <a:pt x="2068" y="633"/>
                      <a:pt x="2064" y="631"/>
                      <a:pt x="2059" y="631"/>
                    </a:cubicBezTo>
                    <a:cubicBezTo>
                      <a:pt x="1980" y="631"/>
                      <a:pt x="1639" y="1032"/>
                      <a:pt x="1639" y="1032"/>
                    </a:cubicBezTo>
                    <a:cubicBezTo>
                      <a:pt x="1639" y="1032"/>
                      <a:pt x="2034" y="246"/>
                      <a:pt x="1967" y="167"/>
                    </a:cubicBezTo>
                    <a:cubicBezTo>
                      <a:pt x="1965" y="163"/>
                      <a:pt x="1961" y="162"/>
                      <a:pt x="1956" y="162"/>
                    </a:cubicBezTo>
                    <a:cubicBezTo>
                      <a:pt x="1861" y="162"/>
                      <a:pt x="1395" y="916"/>
                      <a:pt x="1395" y="916"/>
                    </a:cubicBezTo>
                    <a:cubicBezTo>
                      <a:pt x="1395" y="916"/>
                      <a:pt x="1724" y="106"/>
                      <a:pt x="1681" y="63"/>
                    </a:cubicBezTo>
                    <a:cubicBezTo>
                      <a:pt x="1680" y="62"/>
                      <a:pt x="1679" y="62"/>
                      <a:pt x="1677" y="62"/>
                    </a:cubicBezTo>
                    <a:cubicBezTo>
                      <a:pt x="1614" y="62"/>
                      <a:pt x="1157" y="813"/>
                      <a:pt x="1157" y="813"/>
                    </a:cubicBezTo>
                    <a:cubicBezTo>
                      <a:pt x="1157" y="813"/>
                      <a:pt x="1352" y="57"/>
                      <a:pt x="1285" y="3"/>
                    </a:cubicBezTo>
                    <a:cubicBezTo>
                      <a:pt x="1284" y="1"/>
                      <a:pt x="1282" y="1"/>
                      <a:pt x="12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4" name="Google Shape;874;p40">
                <a:extLst>
                  <a:ext uri="{FF2B5EF4-FFF2-40B4-BE49-F238E27FC236}">
                    <a16:creationId xmlns:a16="http://schemas.microsoft.com/office/drawing/2014/main" id="{45298D2A-EB18-81BB-7482-D7ED7E3356FF}"/>
                  </a:ext>
                </a:extLst>
              </p:cNvPr>
              <p:cNvSpPr/>
              <p:nvPr/>
            </p:nvSpPr>
            <p:spPr>
              <a:xfrm rot="-531876">
                <a:off x="7400711" y="3062926"/>
                <a:ext cx="301932" cy="612289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6177" extrusionOk="0">
                    <a:moveTo>
                      <a:pt x="1907" y="0"/>
                    </a:moveTo>
                    <a:lnTo>
                      <a:pt x="0" y="4629"/>
                    </a:lnTo>
                    <a:lnTo>
                      <a:pt x="1145" y="6176"/>
                    </a:lnTo>
                    <a:lnTo>
                      <a:pt x="3046" y="287"/>
                    </a:lnTo>
                    <a:cubicBezTo>
                      <a:pt x="2717" y="213"/>
                      <a:pt x="2230" y="86"/>
                      <a:pt x="19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5" name="Google Shape;875;p40">
                <a:extLst>
                  <a:ext uri="{FF2B5EF4-FFF2-40B4-BE49-F238E27FC236}">
                    <a16:creationId xmlns:a16="http://schemas.microsoft.com/office/drawing/2014/main" id="{B06D12D7-103D-EC2F-10B8-32845767CFE5}"/>
                  </a:ext>
                </a:extLst>
              </p:cNvPr>
              <p:cNvSpPr/>
              <p:nvPr/>
            </p:nvSpPr>
            <p:spPr>
              <a:xfrm rot="-531876">
                <a:off x="6723672" y="2906788"/>
                <a:ext cx="210242" cy="344456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3475" extrusionOk="0">
                    <a:moveTo>
                      <a:pt x="840" y="1"/>
                    </a:moveTo>
                    <a:cubicBezTo>
                      <a:pt x="838" y="1"/>
                      <a:pt x="837" y="1"/>
                      <a:pt x="835" y="3"/>
                    </a:cubicBezTo>
                    <a:cubicBezTo>
                      <a:pt x="762" y="57"/>
                      <a:pt x="963" y="813"/>
                      <a:pt x="963" y="813"/>
                    </a:cubicBezTo>
                    <a:cubicBezTo>
                      <a:pt x="963" y="813"/>
                      <a:pt x="506" y="62"/>
                      <a:pt x="443" y="62"/>
                    </a:cubicBezTo>
                    <a:cubicBezTo>
                      <a:pt x="441" y="62"/>
                      <a:pt x="440" y="62"/>
                      <a:pt x="439" y="63"/>
                    </a:cubicBezTo>
                    <a:cubicBezTo>
                      <a:pt x="396" y="106"/>
                      <a:pt x="719" y="916"/>
                      <a:pt x="719" y="916"/>
                    </a:cubicBezTo>
                    <a:cubicBezTo>
                      <a:pt x="719" y="916"/>
                      <a:pt x="259" y="162"/>
                      <a:pt x="158" y="162"/>
                    </a:cubicBezTo>
                    <a:cubicBezTo>
                      <a:pt x="154" y="162"/>
                      <a:pt x="150" y="163"/>
                      <a:pt x="147" y="167"/>
                    </a:cubicBezTo>
                    <a:cubicBezTo>
                      <a:pt x="80" y="246"/>
                      <a:pt x="476" y="1032"/>
                      <a:pt x="476" y="1032"/>
                    </a:cubicBezTo>
                    <a:cubicBezTo>
                      <a:pt x="476" y="1032"/>
                      <a:pt x="135" y="631"/>
                      <a:pt x="60" y="631"/>
                    </a:cubicBezTo>
                    <a:cubicBezTo>
                      <a:pt x="55" y="631"/>
                      <a:pt x="52" y="633"/>
                      <a:pt x="49" y="636"/>
                    </a:cubicBezTo>
                    <a:cubicBezTo>
                      <a:pt x="0" y="685"/>
                      <a:pt x="549" y="1617"/>
                      <a:pt x="634" y="1763"/>
                    </a:cubicBezTo>
                    <a:lnTo>
                      <a:pt x="1170" y="3474"/>
                    </a:lnTo>
                    <a:cubicBezTo>
                      <a:pt x="1493" y="3340"/>
                      <a:pt x="1809" y="3182"/>
                      <a:pt x="2120" y="3018"/>
                    </a:cubicBezTo>
                    <a:lnTo>
                      <a:pt x="1432" y="1428"/>
                    </a:lnTo>
                    <a:cubicBezTo>
                      <a:pt x="1468" y="1300"/>
                      <a:pt x="1645" y="733"/>
                      <a:pt x="1535" y="636"/>
                    </a:cubicBezTo>
                    <a:cubicBezTo>
                      <a:pt x="1533" y="635"/>
                      <a:pt x="1531" y="634"/>
                      <a:pt x="1529" y="634"/>
                    </a:cubicBezTo>
                    <a:cubicBezTo>
                      <a:pt x="1481" y="634"/>
                      <a:pt x="1356" y="940"/>
                      <a:pt x="1304" y="1062"/>
                    </a:cubicBezTo>
                    <a:cubicBezTo>
                      <a:pt x="1221" y="837"/>
                      <a:pt x="913" y="1"/>
                      <a:pt x="8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6" name="Google Shape;876;p40">
                <a:extLst>
                  <a:ext uri="{FF2B5EF4-FFF2-40B4-BE49-F238E27FC236}">
                    <a16:creationId xmlns:a16="http://schemas.microsoft.com/office/drawing/2014/main" id="{AC61096B-107A-67DE-207E-A7D2C019209B}"/>
                  </a:ext>
                </a:extLst>
              </p:cNvPr>
              <p:cNvSpPr/>
              <p:nvPr/>
            </p:nvSpPr>
            <p:spPr>
              <a:xfrm rot="-531876">
                <a:off x="6875739" y="3144807"/>
                <a:ext cx="301932" cy="612289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6177" extrusionOk="0">
                    <a:moveTo>
                      <a:pt x="1139" y="0"/>
                    </a:moveTo>
                    <a:cubicBezTo>
                      <a:pt x="810" y="86"/>
                      <a:pt x="323" y="213"/>
                      <a:pt x="0" y="287"/>
                    </a:cubicBezTo>
                    <a:lnTo>
                      <a:pt x="1895" y="6176"/>
                    </a:lnTo>
                    <a:lnTo>
                      <a:pt x="3046" y="4629"/>
                    </a:lnTo>
                    <a:lnTo>
                      <a:pt x="113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7" name="Google Shape;877;p40">
                <a:extLst>
                  <a:ext uri="{FF2B5EF4-FFF2-40B4-BE49-F238E27FC236}">
                    <a16:creationId xmlns:a16="http://schemas.microsoft.com/office/drawing/2014/main" id="{7FB89986-A789-2A58-2D4E-578E2843C60A}"/>
                  </a:ext>
                </a:extLst>
              </p:cNvPr>
              <p:cNvSpPr/>
              <p:nvPr/>
            </p:nvSpPr>
            <p:spPr>
              <a:xfrm rot="-531876">
                <a:off x="7191000" y="3557476"/>
                <a:ext cx="251874" cy="56302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568" extrusionOk="0">
                    <a:moveTo>
                      <a:pt x="189" y="1"/>
                    </a:moveTo>
                    <a:cubicBezTo>
                      <a:pt x="134" y="25"/>
                      <a:pt x="67" y="50"/>
                      <a:pt x="0" y="74"/>
                    </a:cubicBezTo>
                    <a:cubicBezTo>
                      <a:pt x="6" y="86"/>
                      <a:pt x="18" y="92"/>
                      <a:pt x="18" y="98"/>
                    </a:cubicBezTo>
                    <a:cubicBezTo>
                      <a:pt x="360" y="391"/>
                      <a:pt x="798" y="567"/>
                      <a:pt x="1273" y="567"/>
                    </a:cubicBezTo>
                    <a:cubicBezTo>
                      <a:pt x="1748" y="567"/>
                      <a:pt x="2181" y="397"/>
                      <a:pt x="2516" y="111"/>
                    </a:cubicBezTo>
                    <a:cubicBezTo>
                      <a:pt x="2522" y="98"/>
                      <a:pt x="2534" y="92"/>
                      <a:pt x="2540" y="80"/>
                    </a:cubicBezTo>
                    <a:cubicBezTo>
                      <a:pt x="2473" y="56"/>
                      <a:pt x="2412" y="25"/>
                      <a:pt x="2351" y="7"/>
                    </a:cubicBezTo>
                    <a:cubicBezTo>
                      <a:pt x="2065" y="251"/>
                      <a:pt x="1687" y="403"/>
                      <a:pt x="1273" y="403"/>
                    </a:cubicBezTo>
                    <a:cubicBezTo>
                      <a:pt x="859" y="403"/>
                      <a:pt x="481" y="251"/>
                      <a:pt x="189" y="1"/>
                    </a:cubicBezTo>
                    <a:close/>
                  </a:path>
                </a:pathLst>
              </a:custGeom>
              <a:solidFill>
                <a:srgbClr val="235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8" name="Google Shape;878;p40">
                <a:extLst>
                  <a:ext uri="{FF2B5EF4-FFF2-40B4-BE49-F238E27FC236}">
                    <a16:creationId xmlns:a16="http://schemas.microsoft.com/office/drawing/2014/main" id="{BC8571BF-6695-2BC9-0A67-28914309E16D}"/>
                  </a:ext>
                </a:extLst>
              </p:cNvPr>
              <p:cNvSpPr/>
              <p:nvPr/>
            </p:nvSpPr>
            <p:spPr>
              <a:xfrm rot="-531876">
                <a:off x="7165002" y="3489061"/>
                <a:ext cx="294795" cy="139467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407" extrusionOk="0">
                    <a:moveTo>
                      <a:pt x="659" y="1"/>
                    </a:moveTo>
                    <a:lnTo>
                      <a:pt x="659" y="591"/>
                    </a:lnTo>
                    <a:cubicBezTo>
                      <a:pt x="659" y="591"/>
                      <a:pt x="348" y="719"/>
                      <a:pt x="1" y="865"/>
                    </a:cubicBezTo>
                    <a:cubicBezTo>
                      <a:pt x="165" y="1012"/>
                      <a:pt x="324" y="1170"/>
                      <a:pt x="519" y="1274"/>
                    </a:cubicBezTo>
                    <a:cubicBezTo>
                      <a:pt x="707" y="1370"/>
                      <a:pt x="908" y="1406"/>
                      <a:pt x="1113" y="1406"/>
                    </a:cubicBezTo>
                    <a:cubicBezTo>
                      <a:pt x="1466" y="1406"/>
                      <a:pt x="1830" y="1299"/>
                      <a:pt x="2157" y="1207"/>
                    </a:cubicBezTo>
                    <a:cubicBezTo>
                      <a:pt x="2364" y="1146"/>
                      <a:pt x="2577" y="1079"/>
                      <a:pt x="2772" y="981"/>
                    </a:cubicBezTo>
                    <a:cubicBezTo>
                      <a:pt x="2839" y="945"/>
                      <a:pt x="2906" y="908"/>
                      <a:pt x="2973" y="865"/>
                    </a:cubicBezTo>
                    <a:cubicBezTo>
                      <a:pt x="2626" y="719"/>
                      <a:pt x="2309" y="591"/>
                      <a:pt x="2309" y="591"/>
                    </a:cubicBezTo>
                    <a:lnTo>
                      <a:pt x="230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9" name="Google Shape;879;p40">
                <a:extLst>
                  <a:ext uri="{FF2B5EF4-FFF2-40B4-BE49-F238E27FC236}">
                    <a16:creationId xmlns:a16="http://schemas.microsoft.com/office/drawing/2014/main" id="{FC712BD4-C6C0-437E-1266-8443694F6AC6}"/>
                  </a:ext>
                </a:extLst>
              </p:cNvPr>
              <p:cNvSpPr/>
              <p:nvPr/>
            </p:nvSpPr>
            <p:spPr>
              <a:xfrm rot="-531876">
                <a:off x="7107112" y="3554622"/>
                <a:ext cx="494034" cy="543497"/>
              </a:xfrm>
              <a:custGeom>
                <a:avLst/>
                <a:gdLst/>
                <a:ahLst/>
                <a:cxnLst/>
                <a:rect l="l" t="t" r="r" b="b"/>
                <a:pathLst>
                  <a:path w="4984" h="5483" extrusionOk="0">
                    <a:moveTo>
                      <a:pt x="1414" y="1"/>
                    </a:moveTo>
                    <a:cubicBezTo>
                      <a:pt x="988" y="171"/>
                      <a:pt x="141" y="525"/>
                      <a:pt x="80" y="634"/>
                    </a:cubicBezTo>
                    <a:cubicBezTo>
                      <a:pt x="1" y="774"/>
                      <a:pt x="628" y="4131"/>
                      <a:pt x="671" y="4252"/>
                    </a:cubicBezTo>
                    <a:cubicBezTo>
                      <a:pt x="714" y="4374"/>
                      <a:pt x="1706" y="5440"/>
                      <a:pt x="2492" y="5483"/>
                    </a:cubicBezTo>
                    <a:cubicBezTo>
                      <a:pt x="3272" y="5440"/>
                      <a:pt x="4271" y="4374"/>
                      <a:pt x="4307" y="4252"/>
                    </a:cubicBezTo>
                    <a:cubicBezTo>
                      <a:pt x="4350" y="4131"/>
                      <a:pt x="4983" y="774"/>
                      <a:pt x="4898" y="634"/>
                    </a:cubicBezTo>
                    <a:cubicBezTo>
                      <a:pt x="4843" y="531"/>
                      <a:pt x="4009" y="178"/>
                      <a:pt x="3576" y="7"/>
                    </a:cubicBezTo>
                    <a:cubicBezTo>
                      <a:pt x="3290" y="251"/>
                      <a:pt x="2912" y="403"/>
                      <a:pt x="2498" y="403"/>
                    </a:cubicBezTo>
                    <a:cubicBezTo>
                      <a:pt x="2084" y="403"/>
                      <a:pt x="1706" y="251"/>
                      <a:pt x="14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0" name="Google Shape;880;p40">
                <a:extLst>
                  <a:ext uri="{FF2B5EF4-FFF2-40B4-BE49-F238E27FC236}">
                    <a16:creationId xmlns:a16="http://schemas.microsoft.com/office/drawing/2014/main" id="{D17B217B-9941-D2D3-AC11-AF5FD1C1B511}"/>
                  </a:ext>
                </a:extLst>
              </p:cNvPr>
              <p:cNvSpPr/>
              <p:nvPr/>
            </p:nvSpPr>
            <p:spPr>
              <a:xfrm rot="-531876">
                <a:off x="7537884" y="3185984"/>
                <a:ext cx="106360" cy="11151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125" extrusionOk="0">
                    <a:moveTo>
                      <a:pt x="402" y="1"/>
                    </a:moveTo>
                    <a:cubicBezTo>
                      <a:pt x="146" y="1"/>
                      <a:pt x="44" y="327"/>
                      <a:pt x="44" y="327"/>
                    </a:cubicBezTo>
                    <a:lnTo>
                      <a:pt x="1" y="1125"/>
                    </a:lnTo>
                    <a:cubicBezTo>
                      <a:pt x="823" y="1125"/>
                      <a:pt x="1073" y="369"/>
                      <a:pt x="640" y="83"/>
                    </a:cubicBezTo>
                    <a:cubicBezTo>
                      <a:pt x="549" y="24"/>
                      <a:pt x="470" y="1"/>
                      <a:pt x="4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1" name="Google Shape;881;p40">
                <a:extLst>
                  <a:ext uri="{FF2B5EF4-FFF2-40B4-BE49-F238E27FC236}">
                    <a16:creationId xmlns:a16="http://schemas.microsoft.com/office/drawing/2014/main" id="{161799F2-16D6-EB69-F4DD-D4A2A2081693}"/>
                  </a:ext>
                </a:extLst>
              </p:cNvPr>
              <p:cNvSpPr/>
              <p:nvPr/>
            </p:nvSpPr>
            <p:spPr>
              <a:xfrm rot="-531876">
                <a:off x="6910958" y="3283814"/>
                <a:ext cx="105765" cy="11151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1125" extrusionOk="0">
                    <a:moveTo>
                      <a:pt x="672" y="1"/>
                    </a:moveTo>
                    <a:cubicBezTo>
                      <a:pt x="603" y="1"/>
                      <a:pt x="524" y="24"/>
                      <a:pt x="433" y="83"/>
                    </a:cubicBezTo>
                    <a:cubicBezTo>
                      <a:pt x="0" y="369"/>
                      <a:pt x="250" y="1125"/>
                      <a:pt x="1066" y="1125"/>
                    </a:cubicBezTo>
                    <a:lnTo>
                      <a:pt x="1030" y="327"/>
                    </a:lnTo>
                    <a:cubicBezTo>
                      <a:pt x="1030" y="327"/>
                      <a:pt x="927" y="1"/>
                      <a:pt x="6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2" name="Google Shape;882;p40">
                <a:extLst>
                  <a:ext uri="{FF2B5EF4-FFF2-40B4-BE49-F238E27FC236}">
                    <a16:creationId xmlns:a16="http://schemas.microsoft.com/office/drawing/2014/main" id="{67635267-69DE-00ED-4014-2F39DDB89799}"/>
                  </a:ext>
                </a:extLst>
              </p:cNvPr>
              <p:cNvSpPr/>
              <p:nvPr/>
            </p:nvSpPr>
            <p:spPr>
              <a:xfrm rot="-531876">
                <a:off x="6970677" y="3064657"/>
                <a:ext cx="611694" cy="437633"/>
              </a:xfrm>
              <a:custGeom>
                <a:avLst/>
                <a:gdLst/>
                <a:ahLst/>
                <a:cxnLst/>
                <a:rect l="l" t="t" r="r" b="b"/>
                <a:pathLst>
                  <a:path w="6171" h="4415" extrusionOk="0">
                    <a:moveTo>
                      <a:pt x="2976" y="0"/>
                    </a:moveTo>
                    <a:cubicBezTo>
                      <a:pt x="2768" y="0"/>
                      <a:pt x="2561" y="17"/>
                      <a:pt x="2357" y="53"/>
                    </a:cubicBezTo>
                    <a:cubicBezTo>
                      <a:pt x="1669" y="169"/>
                      <a:pt x="688" y="540"/>
                      <a:pt x="420" y="1783"/>
                    </a:cubicBezTo>
                    <a:cubicBezTo>
                      <a:pt x="0" y="3720"/>
                      <a:pt x="1620" y="4414"/>
                      <a:pt x="3076" y="4414"/>
                    </a:cubicBezTo>
                    <a:lnTo>
                      <a:pt x="3088" y="4414"/>
                    </a:lnTo>
                    <a:cubicBezTo>
                      <a:pt x="4544" y="4414"/>
                      <a:pt x="6170" y="3720"/>
                      <a:pt x="5750" y="1783"/>
                    </a:cubicBezTo>
                    <a:cubicBezTo>
                      <a:pt x="5464" y="473"/>
                      <a:pt x="4270" y="126"/>
                      <a:pt x="3508" y="35"/>
                    </a:cubicBezTo>
                    <a:cubicBezTo>
                      <a:pt x="3332" y="12"/>
                      <a:pt x="3154" y="0"/>
                      <a:pt x="29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3" name="Google Shape;883;p40">
                <a:extLst>
                  <a:ext uri="{FF2B5EF4-FFF2-40B4-BE49-F238E27FC236}">
                    <a16:creationId xmlns:a16="http://schemas.microsoft.com/office/drawing/2014/main" id="{A966BA30-1A89-D19F-E2D0-2A905ADF9782}"/>
                  </a:ext>
                </a:extLst>
              </p:cNvPr>
              <p:cNvSpPr/>
              <p:nvPr/>
            </p:nvSpPr>
            <p:spPr>
              <a:xfrm rot="-531876">
                <a:off x="6989552" y="3066006"/>
                <a:ext cx="539235" cy="213017"/>
              </a:xfrm>
              <a:custGeom>
                <a:avLst/>
                <a:gdLst/>
                <a:ahLst/>
                <a:cxnLst/>
                <a:rect l="l" t="t" r="r" b="b"/>
                <a:pathLst>
                  <a:path w="5440" h="2149" extrusionOk="0">
                    <a:moveTo>
                      <a:pt x="2611" y="0"/>
                    </a:moveTo>
                    <a:cubicBezTo>
                      <a:pt x="2403" y="0"/>
                      <a:pt x="2196" y="17"/>
                      <a:pt x="1992" y="53"/>
                    </a:cubicBezTo>
                    <a:cubicBezTo>
                      <a:pt x="1304" y="169"/>
                      <a:pt x="323" y="540"/>
                      <a:pt x="55" y="1783"/>
                    </a:cubicBezTo>
                    <a:cubicBezTo>
                      <a:pt x="31" y="1911"/>
                      <a:pt x="13" y="2033"/>
                      <a:pt x="1" y="2148"/>
                    </a:cubicBezTo>
                    <a:cubicBezTo>
                      <a:pt x="329" y="1009"/>
                      <a:pt x="1280" y="650"/>
                      <a:pt x="1962" y="534"/>
                    </a:cubicBezTo>
                    <a:cubicBezTo>
                      <a:pt x="2175" y="498"/>
                      <a:pt x="2391" y="481"/>
                      <a:pt x="2606" y="481"/>
                    </a:cubicBezTo>
                    <a:cubicBezTo>
                      <a:pt x="2790" y="481"/>
                      <a:pt x="2973" y="494"/>
                      <a:pt x="3156" y="516"/>
                    </a:cubicBezTo>
                    <a:cubicBezTo>
                      <a:pt x="3911" y="607"/>
                      <a:pt x="5074" y="942"/>
                      <a:pt x="5440" y="2148"/>
                    </a:cubicBezTo>
                    <a:cubicBezTo>
                      <a:pt x="5428" y="2033"/>
                      <a:pt x="5409" y="1911"/>
                      <a:pt x="5385" y="1783"/>
                    </a:cubicBezTo>
                    <a:cubicBezTo>
                      <a:pt x="5099" y="473"/>
                      <a:pt x="3905" y="126"/>
                      <a:pt x="3143" y="35"/>
                    </a:cubicBezTo>
                    <a:cubicBezTo>
                      <a:pt x="2967" y="12"/>
                      <a:pt x="2789" y="0"/>
                      <a:pt x="26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4" name="Google Shape;884;p40">
                <a:extLst>
                  <a:ext uri="{FF2B5EF4-FFF2-40B4-BE49-F238E27FC236}">
                    <a16:creationId xmlns:a16="http://schemas.microsoft.com/office/drawing/2014/main" id="{CF8A8766-6446-61FD-65D9-494FCA0C1E60}"/>
                  </a:ext>
                </a:extLst>
              </p:cNvPr>
              <p:cNvSpPr/>
              <p:nvPr/>
            </p:nvSpPr>
            <p:spPr>
              <a:xfrm rot="-531876">
                <a:off x="7088157" y="2962434"/>
                <a:ext cx="309168" cy="181793"/>
              </a:xfrm>
              <a:custGeom>
                <a:avLst/>
                <a:gdLst/>
                <a:ahLst/>
                <a:cxnLst/>
                <a:rect l="l" t="t" r="r" b="b"/>
                <a:pathLst>
                  <a:path w="3119" h="1834" extrusionOk="0">
                    <a:moveTo>
                      <a:pt x="1198" y="0"/>
                    </a:moveTo>
                    <a:cubicBezTo>
                      <a:pt x="1176" y="0"/>
                      <a:pt x="1152" y="6"/>
                      <a:pt x="1127" y="19"/>
                    </a:cubicBezTo>
                    <a:cubicBezTo>
                      <a:pt x="774" y="195"/>
                      <a:pt x="1115" y="1066"/>
                      <a:pt x="1115" y="1066"/>
                    </a:cubicBezTo>
                    <a:cubicBezTo>
                      <a:pt x="1115" y="1066"/>
                      <a:pt x="915" y="575"/>
                      <a:pt x="743" y="575"/>
                    </a:cubicBezTo>
                    <a:cubicBezTo>
                      <a:pt x="718" y="575"/>
                      <a:pt x="693" y="586"/>
                      <a:pt x="670" y="610"/>
                    </a:cubicBezTo>
                    <a:cubicBezTo>
                      <a:pt x="554" y="719"/>
                      <a:pt x="652" y="951"/>
                      <a:pt x="743" y="1121"/>
                    </a:cubicBezTo>
                    <a:cubicBezTo>
                      <a:pt x="512" y="1164"/>
                      <a:pt x="250" y="1237"/>
                      <a:pt x="0" y="1365"/>
                    </a:cubicBezTo>
                    <a:cubicBezTo>
                      <a:pt x="305" y="1645"/>
                      <a:pt x="908" y="1834"/>
                      <a:pt x="1596" y="1834"/>
                    </a:cubicBezTo>
                    <a:cubicBezTo>
                      <a:pt x="2236" y="1834"/>
                      <a:pt x="2796" y="1676"/>
                      <a:pt x="3119" y="1426"/>
                    </a:cubicBezTo>
                    <a:cubicBezTo>
                      <a:pt x="2875" y="1304"/>
                      <a:pt x="2625" y="1219"/>
                      <a:pt x="2388" y="1164"/>
                    </a:cubicBezTo>
                    <a:cubicBezTo>
                      <a:pt x="2449" y="963"/>
                      <a:pt x="2516" y="652"/>
                      <a:pt x="2376" y="604"/>
                    </a:cubicBezTo>
                    <a:cubicBezTo>
                      <a:pt x="2362" y="599"/>
                      <a:pt x="2349" y="596"/>
                      <a:pt x="2336" y="596"/>
                    </a:cubicBezTo>
                    <a:cubicBezTo>
                      <a:pt x="2148" y="596"/>
                      <a:pt x="1967" y="1045"/>
                      <a:pt x="1955" y="1091"/>
                    </a:cubicBezTo>
                    <a:lnTo>
                      <a:pt x="1949" y="1091"/>
                    </a:lnTo>
                    <a:cubicBezTo>
                      <a:pt x="1968" y="1042"/>
                      <a:pt x="2229" y="250"/>
                      <a:pt x="1949" y="141"/>
                    </a:cubicBezTo>
                    <a:cubicBezTo>
                      <a:pt x="1933" y="133"/>
                      <a:pt x="1916" y="130"/>
                      <a:pt x="1901" y="130"/>
                    </a:cubicBezTo>
                    <a:cubicBezTo>
                      <a:pt x="1647" y="130"/>
                      <a:pt x="1523" y="999"/>
                      <a:pt x="1523" y="999"/>
                    </a:cubicBezTo>
                    <a:cubicBezTo>
                      <a:pt x="1523" y="999"/>
                      <a:pt x="1486" y="0"/>
                      <a:pt x="1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5" name="Google Shape;885;p40">
                <a:extLst>
                  <a:ext uri="{FF2B5EF4-FFF2-40B4-BE49-F238E27FC236}">
                    <a16:creationId xmlns:a16="http://schemas.microsoft.com/office/drawing/2014/main" id="{F25BC161-62C1-56F4-639C-3EDC0CB44004}"/>
                  </a:ext>
                </a:extLst>
              </p:cNvPr>
              <p:cNvSpPr/>
              <p:nvPr/>
            </p:nvSpPr>
            <p:spPr>
              <a:xfrm rot="-531876">
                <a:off x="7242055" y="3252969"/>
                <a:ext cx="64629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342" extrusionOk="0">
                    <a:moveTo>
                      <a:pt x="323" y="1"/>
                    </a:moveTo>
                    <a:cubicBezTo>
                      <a:pt x="146" y="1"/>
                      <a:pt x="0" y="147"/>
                      <a:pt x="0" y="330"/>
                    </a:cubicBezTo>
                    <a:cubicBezTo>
                      <a:pt x="0" y="336"/>
                      <a:pt x="6" y="342"/>
                      <a:pt x="12" y="342"/>
                    </a:cubicBezTo>
                    <a:cubicBezTo>
                      <a:pt x="19" y="342"/>
                      <a:pt x="25" y="336"/>
                      <a:pt x="25" y="330"/>
                    </a:cubicBezTo>
                    <a:cubicBezTo>
                      <a:pt x="25" y="159"/>
                      <a:pt x="159" y="25"/>
                      <a:pt x="323" y="25"/>
                    </a:cubicBezTo>
                    <a:cubicBezTo>
                      <a:pt x="494" y="25"/>
                      <a:pt x="628" y="159"/>
                      <a:pt x="628" y="330"/>
                    </a:cubicBezTo>
                    <a:cubicBezTo>
                      <a:pt x="628" y="336"/>
                      <a:pt x="634" y="342"/>
                      <a:pt x="640" y="342"/>
                    </a:cubicBezTo>
                    <a:cubicBezTo>
                      <a:pt x="646" y="342"/>
                      <a:pt x="652" y="336"/>
                      <a:pt x="652" y="330"/>
                    </a:cubicBezTo>
                    <a:cubicBezTo>
                      <a:pt x="652" y="147"/>
                      <a:pt x="506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6" name="Google Shape;886;p40">
                <a:extLst>
                  <a:ext uri="{FF2B5EF4-FFF2-40B4-BE49-F238E27FC236}">
                    <a16:creationId xmlns:a16="http://schemas.microsoft.com/office/drawing/2014/main" id="{788BFA0A-7F4C-1A2C-5436-3A02111935BD}"/>
                  </a:ext>
                </a:extLst>
              </p:cNvPr>
              <p:cNvSpPr/>
              <p:nvPr/>
            </p:nvSpPr>
            <p:spPr>
              <a:xfrm rot="-531876">
                <a:off x="7276515" y="3336159"/>
                <a:ext cx="27259" cy="45994"/>
              </a:xfrm>
              <a:custGeom>
                <a:avLst/>
                <a:gdLst/>
                <a:ahLst/>
                <a:cxnLst/>
                <a:rect l="l" t="t" r="r" b="b"/>
                <a:pathLst>
                  <a:path w="275" h="464" extrusionOk="0">
                    <a:moveTo>
                      <a:pt x="134" y="0"/>
                    </a:moveTo>
                    <a:cubicBezTo>
                      <a:pt x="61" y="0"/>
                      <a:pt x="0" y="104"/>
                      <a:pt x="0" y="232"/>
                    </a:cubicBezTo>
                    <a:cubicBezTo>
                      <a:pt x="0" y="360"/>
                      <a:pt x="61" y="463"/>
                      <a:pt x="134" y="463"/>
                    </a:cubicBezTo>
                    <a:cubicBezTo>
                      <a:pt x="214" y="463"/>
                      <a:pt x="274" y="360"/>
                      <a:pt x="274" y="232"/>
                    </a:cubicBezTo>
                    <a:cubicBezTo>
                      <a:pt x="274" y="104"/>
                      <a:pt x="214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7" name="Google Shape;887;p40">
                <a:extLst>
                  <a:ext uri="{FF2B5EF4-FFF2-40B4-BE49-F238E27FC236}">
                    <a16:creationId xmlns:a16="http://schemas.microsoft.com/office/drawing/2014/main" id="{6FEA49FA-5509-0A5B-9C15-D960894D3ABD}"/>
                  </a:ext>
                </a:extLst>
              </p:cNvPr>
              <p:cNvSpPr/>
              <p:nvPr/>
            </p:nvSpPr>
            <p:spPr>
              <a:xfrm rot="-531876">
                <a:off x="7033809" y="3367352"/>
                <a:ext cx="135304" cy="138377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396" extrusionOk="0">
                    <a:moveTo>
                      <a:pt x="457" y="1"/>
                    </a:moveTo>
                    <a:cubicBezTo>
                      <a:pt x="293" y="1"/>
                      <a:pt x="134" y="43"/>
                      <a:pt x="0" y="128"/>
                    </a:cubicBezTo>
                    <a:cubicBezTo>
                      <a:pt x="165" y="756"/>
                      <a:pt x="634" y="1158"/>
                      <a:pt x="1219" y="1395"/>
                    </a:cubicBezTo>
                    <a:cubicBezTo>
                      <a:pt x="1310" y="1255"/>
                      <a:pt x="1365" y="1085"/>
                      <a:pt x="1365" y="902"/>
                    </a:cubicBezTo>
                    <a:cubicBezTo>
                      <a:pt x="1365" y="403"/>
                      <a:pt x="957" y="1"/>
                      <a:pt x="4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8" name="Google Shape;888;p40">
                <a:extLst>
                  <a:ext uri="{FF2B5EF4-FFF2-40B4-BE49-F238E27FC236}">
                    <a16:creationId xmlns:a16="http://schemas.microsoft.com/office/drawing/2014/main" id="{2F3525E4-F29F-43FA-6F3F-1274EDFCF626}"/>
                  </a:ext>
                </a:extLst>
              </p:cNvPr>
              <p:cNvSpPr/>
              <p:nvPr/>
            </p:nvSpPr>
            <p:spPr>
              <a:xfrm rot="-531876">
                <a:off x="7068283" y="3219066"/>
                <a:ext cx="134214" cy="133520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347" extrusionOk="0">
                    <a:moveTo>
                      <a:pt x="677" y="0"/>
                    </a:moveTo>
                    <a:cubicBezTo>
                      <a:pt x="306" y="0"/>
                      <a:pt x="1" y="305"/>
                      <a:pt x="1" y="676"/>
                    </a:cubicBezTo>
                    <a:cubicBezTo>
                      <a:pt x="1" y="1048"/>
                      <a:pt x="306" y="1346"/>
                      <a:pt x="677" y="1346"/>
                    </a:cubicBezTo>
                    <a:cubicBezTo>
                      <a:pt x="1049" y="1346"/>
                      <a:pt x="1353" y="1048"/>
                      <a:pt x="1353" y="676"/>
                    </a:cubicBezTo>
                    <a:cubicBezTo>
                      <a:pt x="1353" y="305"/>
                      <a:pt x="1049" y="0"/>
                      <a:pt x="6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9" name="Google Shape;889;p40">
                <a:extLst>
                  <a:ext uri="{FF2B5EF4-FFF2-40B4-BE49-F238E27FC236}">
                    <a16:creationId xmlns:a16="http://schemas.microsoft.com/office/drawing/2014/main" id="{D9F1DB08-CBA7-7552-B629-E0685578E214}"/>
                  </a:ext>
                </a:extLst>
              </p:cNvPr>
              <p:cNvSpPr/>
              <p:nvPr/>
            </p:nvSpPr>
            <p:spPr>
              <a:xfrm rot="-531876">
                <a:off x="7092463" y="3243154"/>
                <a:ext cx="85841" cy="85247"/>
              </a:xfrm>
              <a:custGeom>
                <a:avLst/>
                <a:gdLst/>
                <a:ahLst/>
                <a:cxnLst/>
                <a:rect l="l" t="t" r="r" b="b"/>
                <a:pathLst>
                  <a:path w="866" h="860" extrusionOk="0">
                    <a:moveTo>
                      <a:pt x="433" y="1"/>
                    </a:moveTo>
                    <a:cubicBezTo>
                      <a:pt x="196" y="1"/>
                      <a:pt x="1" y="196"/>
                      <a:pt x="1" y="433"/>
                    </a:cubicBezTo>
                    <a:cubicBezTo>
                      <a:pt x="1" y="671"/>
                      <a:pt x="196" y="860"/>
                      <a:pt x="433" y="860"/>
                    </a:cubicBezTo>
                    <a:cubicBezTo>
                      <a:pt x="671" y="860"/>
                      <a:pt x="866" y="671"/>
                      <a:pt x="866" y="433"/>
                    </a:cubicBezTo>
                    <a:cubicBezTo>
                      <a:pt x="866" y="196"/>
                      <a:pt x="671" y="1"/>
                      <a:pt x="4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0" name="Google Shape;890;p40">
                <a:extLst>
                  <a:ext uri="{FF2B5EF4-FFF2-40B4-BE49-F238E27FC236}">
                    <a16:creationId xmlns:a16="http://schemas.microsoft.com/office/drawing/2014/main" id="{462C1A7B-D7B1-D1B8-4EAD-E446C5687919}"/>
                  </a:ext>
                </a:extLst>
              </p:cNvPr>
              <p:cNvSpPr/>
              <p:nvPr/>
            </p:nvSpPr>
            <p:spPr>
              <a:xfrm rot="-531876">
                <a:off x="7070658" y="3319277"/>
                <a:ext cx="123806" cy="41533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419" extrusionOk="0">
                    <a:moveTo>
                      <a:pt x="412" y="0"/>
                    </a:moveTo>
                    <a:cubicBezTo>
                      <a:pt x="176" y="0"/>
                      <a:pt x="0" y="54"/>
                      <a:pt x="0" y="54"/>
                    </a:cubicBezTo>
                    <a:cubicBezTo>
                      <a:pt x="213" y="345"/>
                      <a:pt x="519" y="419"/>
                      <a:pt x="775" y="419"/>
                    </a:cubicBezTo>
                    <a:cubicBezTo>
                      <a:pt x="1038" y="419"/>
                      <a:pt x="1249" y="340"/>
                      <a:pt x="1249" y="340"/>
                    </a:cubicBezTo>
                    <a:cubicBezTo>
                      <a:pt x="1003" y="66"/>
                      <a:pt x="671" y="0"/>
                      <a:pt x="412" y="0"/>
                    </a:cubicBezTo>
                    <a:close/>
                  </a:path>
                </a:pathLst>
              </a:custGeom>
              <a:solidFill>
                <a:srgbClr val="895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1" name="Google Shape;891;p40">
                <a:extLst>
                  <a:ext uri="{FF2B5EF4-FFF2-40B4-BE49-F238E27FC236}">
                    <a16:creationId xmlns:a16="http://schemas.microsoft.com/office/drawing/2014/main" id="{FEDF07AF-DF2A-38B3-39BF-7C4D5A116C17}"/>
                  </a:ext>
                </a:extLst>
              </p:cNvPr>
              <p:cNvSpPr/>
              <p:nvPr/>
            </p:nvSpPr>
            <p:spPr>
              <a:xfrm rot="-531876">
                <a:off x="7422151" y="3306781"/>
                <a:ext cx="135304" cy="138377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396" extrusionOk="0">
                    <a:moveTo>
                      <a:pt x="902" y="1"/>
                    </a:moveTo>
                    <a:cubicBezTo>
                      <a:pt x="403" y="1"/>
                      <a:pt x="1" y="403"/>
                      <a:pt x="1" y="902"/>
                    </a:cubicBezTo>
                    <a:cubicBezTo>
                      <a:pt x="1" y="1085"/>
                      <a:pt x="55" y="1255"/>
                      <a:pt x="147" y="1395"/>
                    </a:cubicBezTo>
                    <a:cubicBezTo>
                      <a:pt x="731" y="1158"/>
                      <a:pt x="1200" y="756"/>
                      <a:pt x="1365" y="128"/>
                    </a:cubicBezTo>
                    <a:cubicBezTo>
                      <a:pt x="1231" y="43"/>
                      <a:pt x="1073" y="1"/>
                      <a:pt x="9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2" name="Google Shape;892;p40">
                <a:extLst>
                  <a:ext uri="{FF2B5EF4-FFF2-40B4-BE49-F238E27FC236}">
                    <a16:creationId xmlns:a16="http://schemas.microsoft.com/office/drawing/2014/main" id="{3C2C9F5F-D36F-15DB-7815-C0F83636ADC4}"/>
                  </a:ext>
                </a:extLst>
              </p:cNvPr>
              <p:cNvSpPr/>
              <p:nvPr/>
            </p:nvSpPr>
            <p:spPr>
              <a:xfrm rot="-531876">
                <a:off x="7344583" y="3176025"/>
                <a:ext cx="133520" cy="13352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47" extrusionOk="0">
                    <a:moveTo>
                      <a:pt x="670" y="0"/>
                    </a:moveTo>
                    <a:cubicBezTo>
                      <a:pt x="299" y="0"/>
                      <a:pt x="0" y="305"/>
                      <a:pt x="0" y="676"/>
                    </a:cubicBezTo>
                    <a:cubicBezTo>
                      <a:pt x="0" y="1048"/>
                      <a:pt x="299" y="1346"/>
                      <a:pt x="670" y="1346"/>
                    </a:cubicBezTo>
                    <a:cubicBezTo>
                      <a:pt x="1048" y="1346"/>
                      <a:pt x="1346" y="1048"/>
                      <a:pt x="1346" y="676"/>
                    </a:cubicBezTo>
                    <a:cubicBezTo>
                      <a:pt x="1346" y="305"/>
                      <a:pt x="1048" y="0"/>
                      <a:pt x="6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3" name="Google Shape;893;p40">
                <a:extLst>
                  <a:ext uri="{FF2B5EF4-FFF2-40B4-BE49-F238E27FC236}">
                    <a16:creationId xmlns:a16="http://schemas.microsoft.com/office/drawing/2014/main" id="{FB3E8EA6-079B-93C3-9919-767A7C7432EF}"/>
                  </a:ext>
                </a:extLst>
              </p:cNvPr>
              <p:cNvSpPr/>
              <p:nvPr/>
            </p:nvSpPr>
            <p:spPr>
              <a:xfrm rot="-531876">
                <a:off x="7368664" y="3200121"/>
                <a:ext cx="85247" cy="85247"/>
              </a:xfrm>
              <a:custGeom>
                <a:avLst/>
                <a:gdLst/>
                <a:ahLst/>
                <a:cxnLst/>
                <a:rect l="l" t="t" r="r" b="b"/>
                <a:pathLst>
                  <a:path w="860" h="860" extrusionOk="0">
                    <a:moveTo>
                      <a:pt x="427" y="1"/>
                    </a:moveTo>
                    <a:cubicBezTo>
                      <a:pt x="190" y="1"/>
                      <a:pt x="1" y="196"/>
                      <a:pt x="1" y="433"/>
                    </a:cubicBezTo>
                    <a:cubicBezTo>
                      <a:pt x="1" y="671"/>
                      <a:pt x="190" y="860"/>
                      <a:pt x="427" y="860"/>
                    </a:cubicBezTo>
                    <a:cubicBezTo>
                      <a:pt x="671" y="860"/>
                      <a:pt x="860" y="671"/>
                      <a:pt x="860" y="433"/>
                    </a:cubicBezTo>
                    <a:cubicBezTo>
                      <a:pt x="860" y="196"/>
                      <a:pt x="671" y="1"/>
                      <a:pt x="4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4" name="Google Shape;894;p40">
                <a:extLst>
                  <a:ext uri="{FF2B5EF4-FFF2-40B4-BE49-F238E27FC236}">
                    <a16:creationId xmlns:a16="http://schemas.microsoft.com/office/drawing/2014/main" id="{B07422C0-6809-F5CC-62F0-01F5A8AECCA9}"/>
                  </a:ext>
                </a:extLst>
              </p:cNvPr>
              <p:cNvSpPr/>
              <p:nvPr/>
            </p:nvSpPr>
            <p:spPr>
              <a:xfrm rot="-531876">
                <a:off x="7367721" y="3272990"/>
                <a:ext cx="123211" cy="41533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419" extrusionOk="0">
                    <a:moveTo>
                      <a:pt x="834" y="0"/>
                    </a:moveTo>
                    <a:cubicBezTo>
                      <a:pt x="576" y="0"/>
                      <a:pt x="246" y="66"/>
                      <a:pt x="0" y="340"/>
                    </a:cubicBezTo>
                    <a:cubicBezTo>
                      <a:pt x="0" y="340"/>
                      <a:pt x="209" y="419"/>
                      <a:pt x="471" y="419"/>
                    </a:cubicBezTo>
                    <a:cubicBezTo>
                      <a:pt x="725" y="419"/>
                      <a:pt x="1030" y="345"/>
                      <a:pt x="1243" y="54"/>
                    </a:cubicBezTo>
                    <a:cubicBezTo>
                      <a:pt x="1243" y="54"/>
                      <a:pt x="1068" y="0"/>
                      <a:pt x="834" y="0"/>
                    </a:cubicBezTo>
                    <a:close/>
                  </a:path>
                </a:pathLst>
              </a:custGeom>
              <a:solidFill>
                <a:srgbClr val="895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5" name="Google Shape;895;p40">
                <a:extLst>
                  <a:ext uri="{FF2B5EF4-FFF2-40B4-BE49-F238E27FC236}">
                    <a16:creationId xmlns:a16="http://schemas.microsoft.com/office/drawing/2014/main" id="{FA0216F0-0A95-D5EE-4CBB-A6B00E3312E8}"/>
                  </a:ext>
                </a:extLst>
              </p:cNvPr>
              <p:cNvSpPr/>
              <p:nvPr/>
            </p:nvSpPr>
            <p:spPr>
              <a:xfrm rot="-531876">
                <a:off x="5759734" y="3039291"/>
                <a:ext cx="1112271" cy="813412"/>
              </a:xfrm>
              <a:custGeom>
                <a:avLst/>
                <a:gdLst/>
                <a:ahLst/>
                <a:cxnLst/>
                <a:rect l="l" t="t" r="r" b="b"/>
                <a:pathLst>
                  <a:path w="11221" h="8206" extrusionOk="0">
                    <a:moveTo>
                      <a:pt x="1715" y="1"/>
                    </a:moveTo>
                    <a:cubicBezTo>
                      <a:pt x="1712" y="1"/>
                      <a:pt x="1709" y="1"/>
                      <a:pt x="1706" y="1"/>
                    </a:cubicBezTo>
                    <a:cubicBezTo>
                      <a:pt x="1706" y="1"/>
                      <a:pt x="1938" y="62"/>
                      <a:pt x="2041" y="238"/>
                    </a:cubicBezTo>
                    <a:cubicBezTo>
                      <a:pt x="2041" y="238"/>
                      <a:pt x="1722" y="98"/>
                      <a:pt x="1436" y="98"/>
                    </a:cubicBezTo>
                    <a:cubicBezTo>
                      <a:pt x="1380" y="98"/>
                      <a:pt x="1325" y="104"/>
                      <a:pt x="1274" y="117"/>
                    </a:cubicBezTo>
                    <a:lnTo>
                      <a:pt x="1487" y="202"/>
                    </a:lnTo>
                    <a:cubicBezTo>
                      <a:pt x="1310" y="214"/>
                      <a:pt x="1146" y="251"/>
                      <a:pt x="987" y="330"/>
                    </a:cubicBezTo>
                    <a:cubicBezTo>
                      <a:pt x="744" y="452"/>
                      <a:pt x="555" y="665"/>
                      <a:pt x="397" y="890"/>
                    </a:cubicBezTo>
                    <a:cubicBezTo>
                      <a:pt x="208" y="1170"/>
                      <a:pt x="43" y="1481"/>
                      <a:pt x="31" y="1822"/>
                    </a:cubicBezTo>
                    <a:cubicBezTo>
                      <a:pt x="1" y="2370"/>
                      <a:pt x="415" y="2906"/>
                      <a:pt x="957" y="3022"/>
                    </a:cubicBezTo>
                    <a:cubicBezTo>
                      <a:pt x="1109" y="3059"/>
                      <a:pt x="1268" y="3059"/>
                      <a:pt x="1414" y="3126"/>
                    </a:cubicBezTo>
                    <a:cubicBezTo>
                      <a:pt x="1554" y="3193"/>
                      <a:pt x="1676" y="3351"/>
                      <a:pt x="1621" y="3497"/>
                    </a:cubicBezTo>
                    <a:cubicBezTo>
                      <a:pt x="1596" y="3570"/>
                      <a:pt x="1536" y="3625"/>
                      <a:pt x="1481" y="3680"/>
                    </a:cubicBezTo>
                    <a:cubicBezTo>
                      <a:pt x="1389" y="3771"/>
                      <a:pt x="1304" y="3881"/>
                      <a:pt x="1225" y="3990"/>
                    </a:cubicBezTo>
                    <a:cubicBezTo>
                      <a:pt x="1225" y="3990"/>
                      <a:pt x="1225" y="3990"/>
                      <a:pt x="1225" y="3984"/>
                    </a:cubicBezTo>
                    <a:cubicBezTo>
                      <a:pt x="1261" y="3832"/>
                      <a:pt x="1195" y="3759"/>
                      <a:pt x="1194" y="3759"/>
                    </a:cubicBezTo>
                    <a:lnTo>
                      <a:pt x="1194" y="3759"/>
                    </a:lnTo>
                    <a:cubicBezTo>
                      <a:pt x="1213" y="3899"/>
                      <a:pt x="1067" y="4283"/>
                      <a:pt x="1067" y="4283"/>
                    </a:cubicBezTo>
                    <a:cubicBezTo>
                      <a:pt x="1044" y="4124"/>
                      <a:pt x="968" y="4118"/>
                      <a:pt x="958" y="4118"/>
                    </a:cubicBezTo>
                    <a:cubicBezTo>
                      <a:pt x="957" y="4118"/>
                      <a:pt x="957" y="4118"/>
                      <a:pt x="957" y="4118"/>
                    </a:cubicBezTo>
                    <a:cubicBezTo>
                      <a:pt x="1036" y="4258"/>
                      <a:pt x="957" y="4630"/>
                      <a:pt x="957" y="4630"/>
                    </a:cubicBezTo>
                    <a:lnTo>
                      <a:pt x="957" y="4624"/>
                    </a:lnTo>
                    <a:cubicBezTo>
                      <a:pt x="945" y="4703"/>
                      <a:pt x="933" y="4782"/>
                      <a:pt x="926" y="4861"/>
                    </a:cubicBezTo>
                    <a:cubicBezTo>
                      <a:pt x="908" y="5306"/>
                      <a:pt x="1115" y="5763"/>
                      <a:pt x="1493" y="6007"/>
                    </a:cubicBezTo>
                    <a:cubicBezTo>
                      <a:pt x="1784" y="6188"/>
                      <a:pt x="2118" y="6222"/>
                      <a:pt x="2465" y="6222"/>
                    </a:cubicBezTo>
                    <a:cubicBezTo>
                      <a:pt x="2673" y="6222"/>
                      <a:pt x="2885" y="6210"/>
                      <a:pt x="3096" y="6210"/>
                    </a:cubicBezTo>
                    <a:cubicBezTo>
                      <a:pt x="3333" y="6210"/>
                      <a:pt x="3568" y="6226"/>
                      <a:pt x="3789" y="6293"/>
                    </a:cubicBezTo>
                    <a:cubicBezTo>
                      <a:pt x="3893" y="6323"/>
                      <a:pt x="3990" y="6366"/>
                      <a:pt x="4069" y="6439"/>
                    </a:cubicBezTo>
                    <a:cubicBezTo>
                      <a:pt x="4130" y="6494"/>
                      <a:pt x="4167" y="6567"/>
                      <a:pt x="4209" y="6640"/>
                    </a:cubicBezTo>
                    <a:cubicBezTo>
                      <a:pt x="4786" y="7601"/>
                      <a:pt x="5895" y="8206"/>
                      <a:pt x="7013" y="8206"/>
                    </a:cubicBezTo>
                    <a:cubicBezTo>
                      <a:pt x="7171" y="8206"/>
                      <a:pt x="7329" y="8194"/>
                      <a:pt x="7486" y="8169"/>
                    </a:cubicBezTo>
                    <a:cubicBezTo>
                      <a:pt x="7572" y="8157"/>
                      <a:pt x="7657" y="8132"/>
                      <a:pt x="7742" y="8114"/>
                    </a:cubicBezTo>
                    <a:cubicBezTo>
                      <a:pt x="8351" y="8090"/>
                      <a:pt x="8991" y="8132"/>
                      <a:pt x="9588" y="8041"/>
                    </a:cubicBezTo>
                    <a:cubicBezTo>
                      <a:pt x="9813" y="8004"/>
                      <a:pt x="10087" y="7925"/>
                      <a:pt x="10294" y="7828"/>
                    </a:cubicBezTo>
                    <a:cubicBezTo>
                      <a:pt x="10794" y="7596"/>
                      <a:pt x="11025" y="6993"/>
                      <a:pt x="11141" y="6457"/>
                    </a:cubicBezTo>
                    <a:cubicBezTo>
                      <a:pt x="11220" y="6067"/>
                      <a:pt x="11214" y="5665"/>
                      <a:pt x="11171" y="5270"/>
                    </a:cubicBezTo>
                    <a:cubicBezTo>
                      <a:pt x="11159" y="5142"/>
                      <a:pt x="11184" y="4868"/>
                      <a:pt x="11031" y="4855"/>
                    </a:cubicBezTo>
                    <a:cubicBezTo>
                      <a:pt x="11030" y="4855"/>
                      <a:pt x="11028" y="4855"/>
                      <a:pt x="11026" y="4855"/>
                    </a:cubicBezTo>
                    <a:cubicBezTo>
                      <a:pt x="10908" y="4855"/>
                      <a:pt x="10634" y="5063"/>
                      <a:pt x="10520" y="5117"/>
                    </a:cubicBezTo>
                    <a:cubicBezTo>
                      <a:pt x="10374" y="5190"/>
                      <a:pt x="10221" y="5263"/>
                      <a:pt x="10069" y="5330"/>
                    </a:cubicBezTo>
                    <a:cubicBezTo>
                      <a:pt x="10075" y="5312"/>
                      <a:pt x="10075" y="5300"/>
                      <a:pt x="10081" y="5282"/>
                    </a:cubicBezTo>
                    <a:cubicBezTo>
                      <a:pt x="10179" y="4813"/>
                      <a:pt x="10209" y="4295"/>
                      <a:pt x="9965" y="3887"/>
                    </a:cubicBezTo>
                    <a:cubicBezTo>
                      <a:pt x="9681" y="3413"/>
                      <a:pt x="9195" y="3198"/>
                      <a:pt x="8675" y="3198"/>
                    </a:cubicBezTo>
                    <a:cubicBezTo>
                      <a:pt x="8660" y="3198"/>
                      <a:pt x="8646" y="3198"/>
                      <a:pt x="8631" y="3199"/>
                    </a:cubicBezTo>
                    <a:cubicBezTo>
                      <a:pt x="8615" y="3199"/>
                      <a:pt x="8600" y="3199"/>
                      <a:pt x="8584" y="3199"/>
                    </a:cubicBezTo>
                    <a:cubicBezTo>
                      <a:pt x="8050" y="3199"/>
                      <a:pt x="7696" y="2902"/>
                      <a:pt x="7365" y="2541"/>
                    </a:cubicBezTo>
                    <a:cubicBezTo>
                      <a:pt x="7298" y="2468"/>
                      <a:pt x="7042" y="2157"/>
                      <a:pt x="7066" y="1968"/>
                    </a:cubicBezTo>
                    <a:lnTo>
                      <a:pt x="7066" y="1968"/>
                    </a:lnTo>
                    <a:cubicBezTo>
                      <a:pt x="7066" y="1968"/>
                      <a:pt x="7036" y="2066"/>
                      <a:pt x="7042" y="2175"/>
                    </a:cubicBezTo>
                    <a:cubicBezTo>
                      <a:pt x="6908" y="2029"/>
                      <a:pt x="6768" y="1889"/>
                      <a:pt x="6609" y="1767"/>
                    </a:cubicBezTo>
                    <a:cubicBezTo>
                      <a:pt x="6609" y="1767"/>
                      <a:pt x="6244" y="1408"/>
                      <a:pt x="5970" y="1359"/>
                    </a:cubicBezTo>
                    <a:cubicBezTo>
                      <a:pt x="5702" y="1310"/>
                      <a:pt x="5635" y="1243"/>
                      <a:pt x="5586" y="1164"/>
                    </a:cubicBezTo>
                    <a:lnTo>
                      <a:pt x="5586" y="1164"/>
                    </a:lnTo>
                    <a:cubicBezTo>
                      <a:pt x="5586" y="1164"/>
                      <a:pt x="5641" y="1280"/>
                      <a:pt x="5763" y="1408"/>
                    </a:cubicBezTo>
                    <a:cubicBezTo>
                      <a:pt x="5711" y="1402"/>
                      <a:pt x="5659" y="1399"/>
                      <a:pt x="5607" y="1399"/>
                    </a:cubicBezTo>
                    <a:cubicBezTo>
                      <a:pt x="5445" y="1399"/>
                      <a:pt x="5283" y="1429"/>
                      <a:pt x="5135" y="1493"/>
                    </a:cubicBezTo>
                    <a:cubicBezTo>
                      <a:pt x="5068" y="1524"/>
                      <a:pt x="5007" y="1560"/>
                      <a:pt x="4946" y="1597"/>
                    </a:cubicBezTo>
                    <a:cubicBezTo>
                      <a:pt x="4946" y="1597"/>
                      <a:pt x="4692" y="1690"/>
                      <a:pt x="4475" y="1690"/>
                    </a:cubicBezTo>
                    <a:cubicBezTo>
                      <a:pt x="4349" y="1690"/>
                      <a:pt x="4236" y="1658"/>
                      <a:pt x="4191" y="1560"/>
                    </a:cubicBezTo>
                    <a:lnTo>
                      <a:pt x="4191" y="1560"/>
                    </a:lnTo>
                    <a:cubicBezTo>
                      <a:pt x="4191" y="1560"/>
                      <a:pt x="4185" y="1743"/>
                      <a:pt x="4587" y="1834"/>
                    </a:cubicBezTo>
                    <a:cubicBezTo>
                      <a:pt x="4584" y="1837"/>
                      <a:pt x="4460" y="1875"/>
                      <a:pt x="4316" y="1875"/>
                    </a:cubicBezTo>
                    <a:cubicBezTo>
                      <a:pt x="4176" y="1875"/>
                      <a:pt x="4017" y="1839"/>
                      <a:pt x="3935" y="1700"/>
                    </a:cubicBezTo>
                    <a:lnTo>
                      <a:pt x="3935" y="1700"/>
                    </a:lnTo>
                    <a:cubicBezTo>
                      <a:pt x="3935" y="1700"/>
                      <a:pt x="3948" y="1926"/>
                      <a:pt x="4228" y="1987"/>
                    </a:cubicBezTo>
                    <a:cubicBezTo>
                      <a:pt x="4187" y="1993"/>
                      <a:pt x="4147" y="1996"/>
                      <a:pt x="4106" y="1996"/>
                    </a:cubicBezTo>
                    <a:cubicBezTo>
                      <a:pt x="4026" y="1996"/>
                      <a:pt x="3948" y="1982"/>
                      <a:pt x="3874" y="1950"/>
                    </a:cubicBezTo>
                    <a:cubicBezTo>
                      <a:pt x="3771" y="1895"/>
                      <a:pt x="3692" y="1810"/>
                      <a:pt x="3619" y="1719"/>
                    </a:cubicBezTo>
                    <a:cubicBezTo>
                      <a:pt x="3430" y="1487"/>
                      <a:pt x="3278" y="1231"/>
                      <a:pt x="3107" y="994"/>
                    </a:cubicBezTo>
                    <a:cubicBezTo>
                      <a:pt x="3107" y="994"/>
                      <a:pt x="2614" y="232"/>
                      <a:pt x="2266" y="159"/>
                    </a:cubicBezTo>
                    <a:lnTo>
                      <a:pt x="2266" y="159"/>
                    </a:lnTo>
                    <a:cubicBezTo>
                      <a:pt x="2267" y="159"/>
                      <a:pt x="2370" y="245"/>
                      <a:pt x="2437" y="379"/>
                    </a:cubicBezTo>
                    <a:cubicBezTo>
                      <a:pt x="2395" y="336"/>
                      <a:pt x="2041" y="1"/>
                      <a:pt x="17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6" name="Google Shape;896;p40">
                <a:extLst>
                  <a:ext uri="{FF2B5EF4-FFF2-40B4-BE49-F238E27FC236}">
                    <a16:creationId xmlns:a16="http://schemas.microsoft.com/office/drawing/2014/main" id="{6DFE3210-A05D-255D-966F-50CD3DFDFE91}"/>
                  </a:ext>
                </a:extLst>
              </p:cNvPr>
              <p:cNvSpPr/>
              <p:nvPr/>
            </p:nvSpPr>
            <p:spPr>
              <a:xfrm rot="-531876">
                <a:off x="6434931" y="3744540"/>
                <a:ext cx="447545" cy="159491"/>
              </a:xfrm>
              <a:custGeom>
                <a:avLst/>
                <a:gdLst/>
                <a:ahLst/>
                <a:cxnLst/>
                <a:rect l="l" t="t" r="r" b="b"/>
                <a:pathLst>
                  <a:path w="4515" h="1609" extrusionOk="0">
                    <a:moveTo>
                      <a:pt x="1487" y="0"/>
                    </a:moveTo>
                    <a:lnTo>
                      <a:pt x="1487" y="549"/>
                    </a:lnTo>
                    <a:cubicBezTo>
                      <a:pt x="1487" y="549"/>
                      <a:pt x="92" y="1103"/>
                      <a:pt x="13" y="1231"/>
                    </a:cubicBezTo>
                    <a:cubicBezTo>
                      <a:pt x="1" y="1255"/>
                      <a:pt x="13" y="1401"/>
                      <a:pt x="37" y="1608"/>
                    </a:cubicBezTo>
                    <a:lnTo>
                      <a:pt x="4478" y="1608"/>
                    </a:lnTo>
                    <a:cubicBezTo>
                      <a:pt x="4502" y="1401"/>
                      <a:pt x="4514" y="1255"/>
                      <a:pt x="4502" y="1231"/>
                    </a:cubicBezTo>
                    <a:cubicBezTo>
                      <a:pt x="4423" y="1103"/>
                      <a:pt x="3028" y="549"/>
                      <a:pt x="3028" y="549"/>
                    </a:cubicBezTo>
                    <a:lnTo>
                      <a:pt x="3022" y="549"/>
                    </a:lnTo>
                    <a:lnTo>
                      <a:pt x="302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7" name="Google Shape;897;p40">
                <a:extLst>
                  <a:ext uri="{FF2B5EF4-FFF2-40B4-BE49-F238E27FC236}">
                    <a16:creationId xmlns:a16="http://schemas.microsoft.com/office/drawing/2014/main" id="{8E28F0C5-C694-1012-A617-FB4EF33BE496}"/>
                  </a:ext>
                </a:extLst>
              </p:cNvPr>
              <p:cNvSpPr/>
              <p:nvPr/>
            </p:nvSpPr>
            <p:spPr>
              <a:xfrm rot="-531876">
                <a:off x="6394940" y="3803764"/>
                <a:ext cx="540424" cy="115380"/>
              </a:xfrm>
              <a:custGeom>
                <a:avLst/>
                <a:gdLst/>
                <a:ahLst/>
                <a:cxnLst/>
                <a:rect l="l" t="t" r="r" b="b"/>
                <a:pathLst>
                  <a:path w="5452" h="1164" extrusionOk="0">
                    <a:moveTo>
                      <a:pt x="1821" y="0"/>
                    </a:moveTo>
                    <a:cubicBezTo>
                      <a:pt x="1474" y="140"/>
                      <a:pt x="79" y="743"/>
                      <a:pt x="18" y="853"/>
                    </a:cubicBezTo>
                    <a:cubicBezTo>
                      <a:pt x="0" y="884"/>
                      <a:pt x="481" y="865"/>
                      <a:pt x="524" y="1164"/>
                    </a:cubicBezTo>
                    <a:lnTo>
                      <a:pt x="4915" y="1164"/>
                    </a:lnTo>
                    <a:cubicBezTo>
                      <a:pt x="4958" y="865"/>
                      <a:pt x="5451" y="823"/>
                      <a:pt x="5433" y="792"/>
                    </a:cubicBezTo>
                    <a:cubicBezTo>
                      <a:pt x="5372" y="683"/>
                      <a:pt x="3971" y="140"/>
                      <a:pt x="3624" y="0"/>
                    </a:cubicBezTo>
                    <a:cubicBezTo>
                      <a:pt x="3393" y="232"/>
                      <a:pt x="3076" y="378"/>
                      <a:pt x="2723" y="378"/>
                    </a:cubicBezTo>
                    <a:cubicBezTo>
                      <a:pt x="2369" y="378"/>
                      <a:pt x="2053" y="232"/>
                      <a:pt x="1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8" name="Google Shape;898;p40">
                <a:extLst>
                  <a:ext uri="{FF2B5EF4-FFF2-40B4-BE49-F238E27FC236}">
                    <a16:creationId xmlns:a16="http://schemas.microsoft.com/office/drawing/2014/main" id="{7233F53B-85D5-F39D-880D-98F8D145D823}"/>
                  </a:ext>
                </a:extLst>
              </p:cNvPr>
              <p:cNvSpPr/>
              <p:nvPr/>
            </p:nvSpPr>
            <p:spPr>
              <a:xfrm rot="-531876">
                <a:off x="6234826" y="3488512"/>
                <a:ext cx="106360" cy="122220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233" extrusionOk="0">
                    <a:moveTo>
                      <a:pt x="710" y="1"/>
                    </a:moveTo>
                    <a:cubicBezTo>
                      <a:pt x="648" y="1"/>
                      <a:pt x="577" y="17"/>
                      <a:pt x="494" y="57"/>
                    </a:cubicBezTo>
                    <a:cubicBezTo>
                      <a:pt x="1" y="288"/>
                      <a:pt x="147" y="1110"/>
                      <a:pt x="1000" y="1232"/>
                    </a:cubicBezTo>
                    <a:lnTo>
                      <a:pt x="1073" y="392"/>
                    </a:lnTo>
                    <a:cubicBezTo>
                      <a:pt x="1073" y="392"/>
                      <a:pt x="1010" y="1"/>
                      <a:pt x="7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9" name="Google Shape;899;p40">
                <a:extLst>
                  <a:ext uri="{FF2B5EF4-FFF2-40B4-BE49-F238E27FC236}">
                    <a16:creationId xmlns:a16="http://schemas.microsoft.com/office/drawing/2014/main" id="{9D511FB3-ABBF-341A-C5EB-EE4E05DB8889}"/>
                  </a:ext>
                </a:extLst>
              </p:cNvPr>
              <p:cNvSpPr/>
              <p:nvPr/>
            </p:nvSpPr>
            <p:spPr>
              <a:xfrm rot="-531876">
                <a:off x="6887421" y="3477063"/>
                <a:ext cx="117858" cy="111812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1128" extrusionOk="0">
                    <a:moveTo>
                      <a:pt x="532" y="0"/>
                    </a:moveTo>
                    <a:cubicBezTo>
                      <a:pt x="296" y="0"/>
                      <a:pt x="159" y="286"/>
                      <a:pt x="159" y="286"/>
                    </a:cubicBezTo>
                    <a:lnTo>
                      <a:pt x="0" y="1114"/>
                    </a:lnTo>
                    <a:cubicBezTo>
                      <a:pt x="62" y="1123"/>
                      <a:pt x="122" y="1127"/>
                      <a:pt x="179" y="1127"/>
                    </a:cubicBezTo>
                    <a:cubicBezTo>
                      <a:pt x="897" y="1127"/>
                      <a:pt x="1189" y="455"/>
                      <a:pt x="810" y="127"/>
                    </a:cubicBezTo>
                    <a:cubicBezTo>
                      <a:pt x="707" y="35"/>
                      <a:pt x="613" y="0"/>
                      <a:pt x="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0" name="Google Shape;900;p40">
                <a:extLst>
                  <a:ext uri="{FF2B5EF4-FFF2-40B4-BE49-F238E27FC236}">
                    <a16:creationId xmlns:a16="http://schemas.microsoft.com/office/drawing/2014/main" id="{B2FC8404-2DE2-C4CF-2C5D-3E10EAED9D65}"/>
                  </a:ext>
                </a:extLst>
              </p:cNvPr>
              <p:cNvSpPr/>
              <p:nvPr/>
            </p:nvSpPr>
            <p:spPr>
              <a:xfrm rot="-531876">
                <a:off x="6279962" y="3304443"/>
                <a:ext cx="631420" cy="463702"/>
              </a:xfrm>
              <a:custGeom>
                <a:avLst/>
                <a:gdLst/>
                <a:ahLst/>
                <a:cxnLst/>
                <a:rect l="l" t="t" r="r" b="b"/>
                <a:pathLst>
                  <a:path w="6370" h="4678" extrusionOk="0">
                    <a:moveTo>
                      <a:pt x="3096" y="0"/>
                    </a:moveTo>
                    <a:cubicBezTo>
                      <a:pt x="3059" y="0"/>
                      <a:pt x="3022" y="1"/>
                      <a:pt x="2985" y="2"/>
                    </a:cubicBezTo>
                    <a:cubicBezTo>
                      <a:pt x="2254" y="20"/>
                      <a:pt x="1182" y="258"/>
                      <a:pt x="719" y="1507"/>
                    </a:cubicBezTo>
                    <a:cubicBezTo>
                      <a:pt x="0" y="3456"/>
                      <a:pt x="1578" y="4412"/>
                      <a:pt x="3082" y="4631"/>
                    </a:cubicBezTo>
                    <a:lnTo>
                      <a:pt x="3101" y="4631"/>
                    </a:lnTo>
                    <a:cubicBezTo>
                      <a:pt x="3314" y="4661"/>
                      <a:pt x="3532" y="4678"/>
                      <a:pt x="3751" y="4678"/>
                    </a:cubicBezTo>
                    <a:cubicBezTo>
                      <a:pt x="5072" y="4678"/>
                      <a:pt x="6369" y="4076"/>
                      <a:pt x="6244" y="2298"/>
                    </a:cubicBezTo>
                    <a:cubicBezTo>
                      <a:pt x="6146" y="898"/>
                      <a:pt x="4952" y="362"/>
                      <a:pt x="4179" y="148"/>
                    </a:cubicBezTo>
                    <a:cubicBezTo>
                      <a:pt x="3825" y="54"/>
                      <a:pt x="3461" y="0"/>
                      <a:pt x="30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1" name="Google Shape;901;p40">
                <a:extLst>
                  <a:ext uri="{FF2B5EF4-FFF2-40B4-BE49-F238E27FC236}">
                    <a16:creationId xmlns:a16="http://schemas.microsoft.com/office/drawing/2014/main" id="{504C1995-535D-2646-9D29-548F239176E9}"/>
                  </a:ext>
                </a:extLst>
              </p:cNvPr>
              <p:cNvSpPr/>
              <p:nvPr/>
            </p:nvSpPr>
            <p:spPr>
              <a:xfrm rot="-531876">
                <a:off x="6321026" y="3229109"/>
                <a:ext cx="608126" cy="328398"/>
              </a:xfrm>
              <a:custGeom>
                <a:avLst/>
                <a:gdLst/>
                <a:ahLst/>
                <a:cxnLst/>
                <a:rect l="l" t="t" r="r" b="b"/>
                <a:pathLst>
                  <a:path w="6135" h="3313" extrusionOk="0">
                    <a:moveTo>
                      <a:pt x="2878" y="0"/>
                    </a:moveTo>
                    <a:cubicBezTo>
                      <a:pt x="2864" y="0"/>
                      <a:pt x="2849" y="4"/>
                      <a:pt x="2833" y="11"/>
                    </a:cubicBezTo>
                    <a:cubicBezTo>
                      <a:pt x="2608" y="121"/>
                      <a:pt x="2961" y="583"/>
                      <a:pt x="2961" y="583"/>
                    </a:cubicBezTo>
                    <a:cubicBezTo>
                      <a:pt x="2961" y="583"/>
                      <a:pt x="2730" y="334"/>
                      <a:pt x="2598" y="334"/>
                    </a:cubicBezTo>
                    <a:cubicBezTo>
                      <a:pt x="2578" y="334"/>
                      <a:pt x="2561" y="339"/>
                      <a:pt x="2547" y="352"/>
                    </a:cubicBezTo>
                    <a:cubicBezTo>
                      <a:pt x="2462" y="425"/>
                      <a:pt x="2754" y="614"/>
                      <a:pt x="2918" y="705"/>
                    </a:cubicBezTo>
                    <a:cubicBezTo>
                      <a:pt x="2747" y="689"/>
                      <a:pt x="2586" y="681"/>
                      <a:pt x="2434" y="681"/>
                    </a:cubicBezTo>
                    <a:cubicBezTo>
                      <a:pt x="87" y="681"/>
                      <a:pt x="1" y="2508"/>
                      <a:pt x="1" y="2508"/>
                    </a:cubicBezTo>
                    <a:cubicBezTo>
                      <a:pt x="106" y="2534"/>
                      <a:pt x="203" y="2545"/>
                      <a:pt x="291" y="2545"/>
                    </a:cubicBezTo>
                    <a:cubicBezTo>
                      <a:pt x="981" y="2545"/>
                      <a:pt x="1158" y="1850"/>
                      <a:pt x="1158" y="1850"/>
                    </a:cubicBezTo>
                    <a:cubicBezTo>
                      <a:pt x="1328" y="1938"/>
                      <a:pt x="1488" y="1973"/>
                      <a:pt x="1635" y="1973"/>
                    </a:cubicBezTo>
                    <a:cubicBezTo>
                      <a:pt x="2188" y="1973"/>
                      <a:pt x="2553" y="1479"/>
                      <a:pt x="2553" y="1479"/>
                    </a:cubicBezTo>
                    <a:lnTo>
                      <a:pt x="2553" y="1479"/>
                    </a:lnTo>
                    <a:cubicBezTo>
                      <a:pt x="2242" y="2094"/>
                      <a:pt x="1731" y="2149"/>
                      <a:pt x="1731" y="2149"/>
                    </a:cubicBezTo>
                    <a:cubicBezTo>
                      <a:pt x="1757" y="2151"/>
                      <a:pt x="1782" y="2152"/>
                      <a:pt x="1808" y="2152"/>
                    </a:cubicBezTo>
                    <a:cubicBezTo>
                      <a:pt x="2393" y="2152"/>
                      <a:pt x="2854" y="1570"/>
                      <a:pt x="3052" y="1278"/>
                    </a:cubicBezTo>
                    <a:cubicBezTo>
                      <a:pt x="3162" y="1625"/>
                      <a:pt x="3461" y="2362"/>
                      <a:pt x="4070" y="2484"/>
                    </a:cubicBezTo>
                    <a:cubicBezTo>
                      <a:pt x="4070" y="2484"/>
                      <a:pt x="3601" y="2289"/>
                      <a:pt x="3467" y="1613"/>
                    </a:cubicBezTo>
                    <a:lnTo>
                      <a:pt x="3467" y="1613"/>
                    </a:lnTo>
                    <a:cubicBezTo>
                      <a:pt x="3467" y="1613"/>
                      <a:pt x="3749" y="2380"/>
                      <a:pt x="4475" y="2380"/>
                    </a:cubicBezTo>
                    <a:cubicBezTo>
                      <a:pt x="4547" y="2380"/>
                      <a:pt x="4623" y="2372"/>
                      <a:pt x="4703" y="2356"/>
                    </a:cubicBezTo>
                    <a:lnTo>
                      <a:pt x="4703" y="2356"/>
                    </a:lnTo>
                    <a:cubicBezTo>
                      <a:pt x="4703" y="2356"/>
                      <a:pt x="4673" y="3270"/>
                      <a:pt x="5635" y="3312"/>
                    </a:cubicBezTo>
                    <a:cubicBezTo>
                      <a:pt x="5635" y="3312"/>
                      <a:pt x="6134" y="1235"/>
                      <a:pt x="3205" y="748"/>
                    </a:cubicBezTo>
                    <a:lnTo>
                      <a:pt x="3205" y="742"/>
                    </a:lnTo>
                    <a:lnTo>
                      <a:pt x="3180" y="742"/>
                    </a:lnTo>
                    <a:cubicBezTo>
                      <a:pt x="3266" y="614"/>
                      <a:pt x="3503" y="248"/>
                      <a:pt x="3363" y="200"/>
                    </a:cubicBezTo>
                    <a:cubicBezTo>
                      <a:pt x="3353" y="196"/>
                      <a:pt x="3343" y="194"/>
                      <a:pt x="3333" y="194"/>
                    </a:cubicBezTo>
                    <a:cubicBezTo>
                      <a:pt x="3186" y="194"/>
                      <a:pt x="3095" y="602"/>
                      <a:pt x="3095" y="602"/>
                    </a:cubicBezTo>
                    <a:cubicBezTo>
                      <a:pt x="3095" y="602"/>
                      <a:pt x="3069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2" name="Google Shape;902;p40">
                <a:extLst>
                  <a:ext uri="{FF2B5EF4-FFF2-40B4-BE49-F238E27FC236}">
                    <a16:creationId xmlns:a16="http://schemas.microsoft.com/office/drawing/2014/main" id="{F1F903A9-0BFE-9CF4-43E9-D893CCC6BEA7}"/>
                  </a:ext>
                </a:extLst>
              </p:cNvPr>
              <p:cNvSpPr/>
              <p:nvPr/>
            </p:nvSpPr>
            <p:spPr>
              <a:xfrm rot="-531876">
                <a:off x="6397699" y="3444622"/>
                <a:ext cx="149281" cy="140360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1416" extrusionOk="0">
                    <a:moveTo>
                      <a:pt x="752" y="0"/>
                    </a:moveTo>
                    <a:cubicBezTo>
                      <a:pt x="404" y="0"/>
                      <a:pt x="106" y="254"/>
                      <a:pt x="56" y="604"/>
                    </a:cubicBezTo>
                    <a:cubicBezTo>
                      <a:pt x="1" y="994"/>
                      <a:pt x="269" y="1354"/>
                      <a:pt x="653" y="1408"/>
                    </a:cubicBezTo>
                    <a:cubicBezTo>
                      <a:pt x="686" y="1413"/>
                      <a:pt x="719" y="1416"/>
                      <a:pt x="752" y="1416"/>
                    </a:cubicBezTo>
                    <a:cubicBezTo>
                      <a:pt x="1097" y="1416"/>
                      <a:pt x="1400" y="1161"/>
                      <a:pt x="1450" y="805"/>
                    </a:cubicBezTo>
                    <a:cubicBezTo>
                      <a:pt x="1505" y="422"/>
                      <a:pt x="1237" y="62"/>
                      <a:pt x="854" y="8"/>
                    </a:cubicBezTo>
                    <a:cubicBezTo>
                      <a:pt x="820" y="3"/>
                      <a:pt x="786" y="0"/>
                      <a:pt x="7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3" name="Google Shape;903;p40">
                <a:extLst>
                  <a:ext uri="{FF2B5EF4-FFF2-40B4-BE49-F238E27FC236}">
                    <a16:creationId xmlns:a16="http://schemas.microsoft.com/office/drawing/2014/main" id="{433A2BEB-4E19-C470-432D-961E688D8D8B}"/>
                  </a:ext>
                </a:extLst>
              </p:cNvPr>
              <p:cNvSpPr/>
              <p:nvPr/>
            </p:nvSpPr>
            <p:spPr>
              <a:xfrm rot="-531876">
                <a:off x="6402863" y="3448116"/>
                <a:ext cx="91194" cy="85742"/>
              </a:xfrm>
              <a:custGeom>
                <a:avLst/>
                <a:gdLst/>
                <a:ahLst/>
                <a:cxnLst/>
                <a:rect l="l" t="t" r="r" b="b"/>
                <a:pathLst>
                  <a:path w="920" h="865" extrusionOk="0">
                    <a:moveTo>
                      <a:pt x="628" y="0"/>
                    </a:moveTo>
                    <a:cubicBezTo>
                      <a:pt x="347" y="13"/>
                      <a:pt x="98" y="195"/>
                      <a:pt x="0" y="463"/>
                    </a:cubicBezTo>
                    <a:cubicBezTo>
                      <a:pt x="18" y="658"/>
                      <a:pt x="171" y="829"/>
                      <a:pt x="384" y="859"/>
                    </a:cubicBezTo>
                    <a:cubicBezTo>
                      <a:pt x="406" y="863"/>
                      <a:pt x="428" y="864"/>
                      <a:pt x="450" y="864"/>
                    </a:cubicBezTo>
                    <a:cubicBezTo>
                      <a:pt x="668" y="864"/>
                      <a:pt x="862" y="703"/>
                      <a:pt x="889" y="476"/>
                    </a:cubicBezTo>
                    <a:cubicBezTo>
                      <a:pt x="920" y="268"/>
                      <a:pt x="810" y="80"/>
                      <a:pt x="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4" name="Google Shape;904;p40">
                <a:extLst>
                  <a:ext uri="{FF2B5EF4-FFF2-40B4-BE49-F238E27FC236}">
                    <a16:creationId xmlns:a16="http://schemas.microsoft.com/office/drawing/2014/main" id="{C8EFD135-FAE3-DCDA-C76F-20F0719CCA74}"/>
                  </a:ext>
                </a:extLst>
              </p:cNvPr>
              <p:cNvSpPr/>
              <p:nvPr/>
            </p:nvSpPr>
            <p:spPr>
              <a:xfrm rot="-531876">
                <a:off x="6352869" y="3588738"/>
                <a:ext cx="136593" cy="155625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570" extrusionOk="0">
                    <a:moveTo>
                      <a:pt x="362" y="0"/>
                    </a:moveTo>
                    <a:cubicBezTo>
                      <a:pt x="237" y="0"/>
                      <a:pt x="114" y="26"/>
                      <a:pt x="1" y="71"/>
                    </a:cubicBezTo>
                    <a:cubicBezTo>
                      <a:pt x="80" y="747"/>
                      <a:pt x="506" y="1240"/>
                      <a:pt x="1079" y="1569"/>
                    </a:cubicBezTo>
                    <a:cubicBezTo>
                      <a:pt x="1194" y="1435"/>
                      <a:pt x="1274" y="1271"/>
                      <a:pt x="1298" y="1082"/>
                    </a:cubicBezTo>
                    <a:cubicBezTo>
                      <a:pt x="1377" y="564"/>
                      <a:pt x="1018" y="83"/>
                      <a:pt x="494" y="10"/>
                    </a:cubicBezTo>
                    <a:cubicBezTo>
                      <a:pt x="450" y="4"/>
                      <a:pt x="406" y="0"/>
                      <a:pt x="3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5" name="Google Shape;905;p40">
                <a:extLst>
                  <a:ext uri="{FF2B5EF4-FFF2-40B4-BE49-F238E27FC236}">
                    <a16:creationId xmlns:a16="http://schemas.microsoft.com/office/drawing/2014/main" id="{3BD8A5A2-3152-1930-A556-8E9648281123}"/>
                  </a:ext>
                </a:extLst>
              </p:cNvPr>
              <p:cNvSpPr/>
              <p:nvPr/>
            </p:nvSpPr>
            <p:spPr>
              <a:xfrm rot="-531876">
                <a:off x="6689858" y="3441094"/>
                <a:ext cx="149182" cy="139864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411" extrusionOk="0">
                    <a:moveTo>
                      <a:pt x="746" y="0"/>
                    </a:moveTo>
                    <a:cubicBezTo>
                      <a:pt x="405" y="0"/>
                      <a:pt x="105" y="258"/>
                      <a:pt x="55" y="606"/>
                    </a:cubicBezTo>
                    <a:cubicBezTo>
                      <a:pt x="0" y="989"/>
                      <a:pt x="268" y="1349"/>
                      <a:pt x="652" y="1404"/>
                    </a:cubicBezTo>
                    <a:cubicBezTo>
                      <a:pt x="686" y="1408"/>
                      <a:pt x="720" y="1411"/>
                      <a:pt x="753" y="1411"/>
                    </a:cubicBezTo>
                    <a:cubicBezTo>
                      <a:pt x="1101" y="1411"/>
                      <a:pt x="1400" y="1157"/>
                      <a:pt x="1450" y="807"/>
                    </a:cubicBezTo>
                    <a:cubicBezTo>
                      <a:pt x="1505" y="417"/>
                      <a:pt x="1237" y="64"/>
                      <a:pt x="853" y="9"/>
                    </a:cubicBezTo>
                    <a:cubicBezTo>
                      <a:pt x="817" y="3"/>
                      <a:pt x="781" y="0"/>
                      <a:pt x="7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6" name="Google Shape;906;p40">
                <a:extLst>
                  <a:ext uri="{FF2B5EF4-FFF2-40B4-BE49-F238E27FC236}">
                    <a16:creationId xmlns:a16="http://schemas.microsoft.com/office/drawing/2014/main" id="{874340D1-DB91-ABCC-585B-9CC78CE3B42D}"/>
                  </a:ext>
                </a:extLst>
              </p:cNvPr>
              <p:cNvSpPr/>
              <p:nvPr/>
            </p:nvSpPr>
            <p:spPr>
              <a:xfrm rot="-531876">
                <a:off x="6694931" y="3444687"/>
                <a:ext cx="91293" cy="85148"/>
              </a:xfrm>
              <a:custGeom>
                <a:avLst/>
                <a:gdLst/>
                <a:ahLst/>
                <a:cxnLst/>
                <a:rect l="l" t="t" r="r" b="b"/>
                <a:pathLst>
                  <a:path w="921" h="859" extrusionOk="0">
                    <a:moveTo>
                      <a:pt x="628" y="1"/>
                    </a:moveTo>
                    <a:cubicBezTo>
                      <a:pt x="348" y="13"/>
                      <a:pt x="98" y="196"/>
                      <a:pt x="1" y="458"/>
                    </a:cubicBezTo>
                    <a:cubicBezTo>
                      <a:pt x="19" y="659"/>
                      <a:pt x="177" y="823"/>
                      <a:pt x="385" y="853"/>
                    </a:cubicBezTo>
                    <a:cubicBezTo>
                      <a:pt x="407" y="857"/>
                      <a:pt x="429" y="858"/>
                      <a:pt x="451" y="858"/>
                    </a:cubicBezTo>
                    <a:cubicBezTo>
                      <a:pt x="669" y="858"/>
                      <a:pt x="863" y="697"/>
                      <a:pt x="896" y="476"/>
                    </a:cubicBezTo>
                    <a:cubicBezTo>
                      <a:pt x="921" y="269"/>
                      <a:pt x="811" y="80"/>
                      <a:pt x="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7" name="Google Shape;907;p40">
                <a:extLst>
                  <a:ext uri="{FF2B5EF4-FFF2-40B4-BE49-F238E27FC236}">
                    <a16:creationId xmlns:a16="http://schemas.microsoft.com/office/drawing/2014/main" id="{ED30F7FA-C687-34F2-CE02-361A021028F4}"/>
                  </a:ext>
                </a:extLst>
              </p:cNvPr>
              <p:cNvSpPr/>
              <p:nvPr/>
            </p:nvSpPr>
            <p:spPr>
              <a:xfrm rot="-531876">
                <a:off x="6749928" y="3590716"/>
                <a:ext cx="154138" cy="133223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44" extrusionOk="0">
                    <a:moveTo>
                      <a:pt x="963" y="0"/>
                    </a:moveTo>
                    <a:cubicBezTo>
                      <a:pt x="499" y="0"/>
                      <a:pt x="92" y="341"/>
                      <a:pt x="25" y="814"/>
                    </a:cubicBezTo>
                    <a:cubicBezTo>
                      <a:pt x="1" y="1002"/>
                      <a:pt x="31" y="1185"/>
                      <a:pt x="105" y="1343"/>
                    </a:cubicBezTo>
                    <a:cubicBezTo>
                      <a:pt x="744" y="1191"/>
                      <a:pt x="1292" y="838"/>
                      <a:pt x="1554" y="211"/>
                    </a:cubicBezTo>
                    <a:cubicBezTo>
                      <a:pt x="1426" y="107"/>
                      <a:pt x="1274" y="34"/>
                      <a:pt x="1097" y="10"/>
                    </a:cubicBezTo>
                    <a:cubicBezTo>
                      <a:pt x="1052" y="3"/>
                      <a:pt x="1008" y="0"/>
                      <a:pt x="9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8" name="Google Shape;908;p40">
                <a:extLst>
                  <a:ext uri="{FF2B5EF4-FFF2-40B4-BE49-F238E27FC236}">
                    <a16:creationId xmlns:a16="http://schemas.microsoft.com/office/drawing/2014/main" id="{C69E81BE-9E54-9B9F-E219-9994109AE696}"/>
                  </a:ext>
                </a:extLst>
              </p:cNvPr>
              <p:cNvSpPr/>
              <p:nvPr/>
            </p:nvSpPr>
            <p:spPr>
              <a:xfrm rot="-531876">
                <a:off x="6608104" y="3488451"/>
                <a:ext cx="30233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85" extrusionOk="0">
                    <a:moveTo>
                      <a:pt x="79" y="1"/>
                    </a:moveTo>
                    <a:cubicBezTo>
                      <a:pt x="73" y="1"/>
                      <a:pt x="67" y="7"/>
                      <a:pt x="67" y="13"/>
                    </a:cubicBezTo>
                    <a:cubicBezTo>
                      <a:pt x="61" y="19"/>
                      <a:pt x="67" y="25"/>
                      <a:pt x="73" y="25"/>
                    </a:cubicBezTo>
                    <a:cubicBezTo>
                      <a:pt x="195" y="43"/>
                      <a:pt x="280" y="153"/>
                      <a:pt x="262" y="275"/>
                    </a:cubicBezTo>
                    <a:cubicBezTo>
                      <a:pt x="245" y="388"/>
                      <a:pt x="149" y="465"/>
                      <a:pt x="37" y="465"/>
                    </a:cubicBezTo>
                    <a:cubicBezTo>
                      <a:pt x="29" y="465"/>
                      <a:pt x="21" y="464"/>
                      <a:pt x="12" y="463"/>
                    </a:cubicBezTo>
                    <a:cubicBezTo>
                      <a:pt x="11" y="462"/>
                      <a:pt x="9" y="461"/>
                      <a:pt x="7" y="461"/>
                    </a:cubicBezTo>
                    <a:cubicBezTo>
                      <a:pt x="3" y="461"/>
                      <a:pt x="0" y="465"/>
                      <a:pt x="0" y="470"/>
                    </a:cubicBezTo>
                    <a:cubicBezTo>
                      <a:pt x="0" y="476"/>
                      <a:pt x="0" y="482"/>
                      <a:pt x="6" y="482"/>
                    </a:cubicBezTo>
                    <a:cubicBezTo>
                      <a:pt x="18" y="483"/>
                      <a:pt x="29" y="484"/>
                      <a:pt x="40" y="484"/>
                    </a:cubicBezTo>
                    <a:cubicBezTo>
                      <a:pt x="161" y="484"/>
                      <a:pt x="264" y="397"/>
                      <a:pt x="287" y="275"/>
                    </a:cubicBezTo>
                    <a:cubicBezTo>
                      <a:pt x="305" y="141"/>
                      <a:pt x="207" y="19"/>
                      <a:pt x="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9" name="Google Shape;909;p40">
                <a:extLst>
                  <a:ext uri="{FF2B5EF4-FFF2-40B4-BE49-F238E27FC236}">
                    <a16:creationId xmlns:a16="http://schemas.microsoft.com/office/drawing/2014/main" id="{C4C10E52-7442-FA54-E1ED-0D828654D0CE}"/>
                  </a:ext>
                </a:extLst>
              </p:cNvPr>
              <p:cNvSpPr/>
              <p:nvPr/>
            </p:nvSpPr>
            <p:spPr>
              <a:xfrm rot="-531876">
                <a:off x="6584309" y="3577296"/>
                <a:ext cx="71369" cy="40641"/>
              </a:xfrm>
              <a:custGeom>
                <a:avLst/>
                <a:gdLst/>
                <a:ahLst/>
                <a:cxnLst/>
                <a:rect l="l" t="t" r="r" b="b"/>
                <a:pathLst>
                  <a:path w="720" h="410" extrusionOk="0">
                    <a:moveTo>
                      <a:pt x="38" y="0"/>
                    </a:moveTo>
                    <a:cubicBezTo>
                      <a:pt x="34" y="0"/>
                      <a:pt x="31" y="5"/>
                      <a:pt x="31" y="9"/>
                    </a:cubicBezTo>
                    <a:cubicBezTo>
                      <a:pt x="1" y="198"/>
                      <a:pt x="135" y="380"/>
                      <a:pt x="324" y="405"/>
                    </a:cubicBezTo>
                    <a:cubicBezTo>
                      <a:pt x="342" y="408"/>
                      <a:pt x="361" y="409"/>
                      <a:pt x="379" y="409"/>
                    </a:cubicBezTo>
                    <a:cubicBezTo>
                      <a:pt x="551" y="409"/>
                      <a:pt x="697" y="283"/>
                      <a:pt x="719" y="106"/>
                    </a:cubicBezTo>
                    <a:cubicBezTo>
                      <a:pt x="719" y="100"/>
                      <a:pt x="719" y="94"/>
                      <a:pt x="713" y="94"/>
                    </a:cubicBezTo>
                    <a:cubicBezTo>
                      <a:pt x="707" y="94"/>
                      <a:pt x="701" y="100"/>
                      <a:pt x="701" y="106"/>
                    </a:cubicBezTo>
                    <a:cubicBezTo>
                      <a:pt x="679" y="265"/>
                      <a:pt x="539" y="385"/>
                      <a:pt x="382" y="385"/>
                    </a:cubicBezTo>
                    <a:cubicBezTo>
                      <a:pt x="365" y="385"/>
                      <a:pt x="347" y="383"/>
                      <a:pt x="330" y="380"/>
                    </a:cubicBezTo>
                    <a:cubicBezTo>
                      <a:pt x="153" y="356"/>
                      <a:pt x="25" y="192"/>
                      <a:pt x="49" y="15"/>
                    </a:cubicBezTo>
                    <a:cubicBezTo>
                      <a:pt x="56" y="9"/>
                      <a:pt x="49" y="3"/>
                      <a:pt x="43" y="3"/>
                    </a:cubicBezTo>
                    <a:cubicBezTo>
                      <a:pt x="42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0" name="Google Shape;910;p40">
                <a:extLst>
                  <a:ext uri="{FF2B5EF4-FFF2-40B4-BE49-F238E27FC236}">
                    <a16:creationId xmlns:a16="http://schemas.microsoft.com/office/drawing/2014/main" id="{58B6CBA3-C567-3FD5-2DC8-0FB1936DF050}"/>
                  </a:ext>
                </a:extLst>
              </p:cNvPr>
              <p:cNvSpPr/>
              <p:nvPr/>
            </p:nvSpPr>
            <p:spPr>
              <a:xfrm rot="-531876">
                <a:off x="6749965" y="3563684"/>
                <a:ext cx="343663" cy="297868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3005" extrusionOk="0">
                    <a:moveTo>
                      <a:pt x="1556" y="1"/>
                    </a:moveTo>
                    <a:cubicBezTo>
                      <a:pt x="1555" y="1"/>
                      <a:pt x="1554" y="1"/>
                      <a:pt x="1554" y="1"/>
                    </a:cubicBezTo>
                    <a:cubicBezTo>
                      <a:pt x="1511" y="32"/>
                      <a:pt x="1127" y="720"/>
                      <a:pt x="1127" y="720"/>
                    </a:cubicBezTo>
                    <a:cubicBezTo>
                      <a:pt x="1127" y="720"/>
                      <a:pt x="1108" y="719"/>
                      <a:pt x="1075" y="719"/>
                    </a:cubicBezTo>
                    <a:cubicBezTo>
                      <a:pt x="879" y="719"/>
                      <a:pt x="183" y="759"/>
                      <a:pt x="1" y="1317"/>
                    </a:cubicBezTo>
                    <a:cubicBezTo>
                      <a:pt x="1" y="1317"/>
                      <a:pt x="13" y="1640"/>
                      <a:pt x="74" y="1737"/>
                    </a:cubicBezTo>
                    <a:cubicBezTo>
                      <a:pt x="135" y="1835"/>
                      <a:pt x="1596" y="3004"/>
                      <a:pt x="1596" y="3004"/>
                    </a:cubicBezTo>
                    <a:lnTo>
                      <a:pt x="3466" y="3004"/>
                    </a:lnTo>
                    <a:lnTo>
                      <a:pt x="981" y="1396"/>
                    </a:lnTo>
                    <a:cubicBezTo>
                      <a:pt x="981" y="1396"/>
                      <a:pt x="1377" y="891"/>
                      <a:pt x="1401" y="793"/>
                    </a:cubicBezTo>
                    <a:cubicBezTo>
                      <a:pt x="1425" y="704"/>
                      <a:pt x="1584" y="1"/>
                      <a:pt x="15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1" name="Google Shape;911;p40">
                <a:extLst>
                  <a:ext uri="{FF2B5EF4-FFF2-40B4-BE49-F238E27FC236}">
                    <a16:creationId xmlns:a16="http://schemas.microsoft.com/office/drawing/2014/main" id="{99B54BC2-2239-D323-33A0-2111E17A43C4}"/>
                  </a:ext>
                </a:extLst>
              </p:cNvPr>
              <p:cNvSpPr/>
              <p:nvPr/>
            </p:nvSpPr>
            <p:spPr>
              <a:xfrm rot="-531876">
                <a:off x="6741169" y="3575805"/>
                <a:ext cx="157706" cy="175251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768" fill="none" extrusionOk="0">
                    <a:moveTo>
                      <a:pt x="1481" y="1749"/>
                    </a:moveTo>
                    <a:lnTo>
                      <a:pt x="981" y="1426"/>
                    </a:lnTo>
                    <a:cubicBezTo>
                      <a:pt x="981" y="1426"/>
                      <a:pt x="1377" y="921"/>
                      <a:pt x="1401" y="823"/>
                    </a:cubicBezTo>
                    <a:cubicBezTo>
                      <a:pt x="1426" y="732"/>
                      <a:pt x="1590" y="1"/>
                      <a:pt x="1554" y="31"/>
                    </a:cubicBezTo>
                    <a:cubicBezTo>
                      <a:pt x="1511" y="62"/>
                      <a:pt x="1127" y="750"/>
                      <a:pt x="1127" y="750"/>
                    </a:cubicBezTo>
                    <a:cubicBezTo>
                      <a:pt x="1127" y="750"/>
                      <a:pt x="214" y="695"/>
                      <a:pt x="1" y="1347"/>
                    </a:cubicBezTo>
                    <a:cubicBezTo>
                      <a:pt x="1" y="1347"/>
                      <a:pt x="13" y="1670"/>
                      <a:pt x="74" y="1767"/>
                    </a:cubicBezTo>
                  </a:path>
                </a:pathLst>
              </a:custGeom>
              <a:noFill/>
              <a:ln w="600" cap="rnd" cmpd="sng">
                <a:solidFill>
                  <a:srgbClr val="E2AAA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2" name="Google Shape;912;p40">
                <a:extLst>
                  <a:ext uri="{FF2B5EF4-FFF2-40B4-BE49-F238E27FC236}">
                    <a16:creationId xmlns:a16="http://schemas.microsoft.com/office/drawing/2014/main" id="{8B9193CE-617A-E57A-45D8-863592D47E83}"/>
                  </a:ext>
                </a:extLst>
              </p:cNvPr>
              <p:cNvSpPr/>
              <p:nvPr/>
            </p:nvSpPr>
            <p:spPr>
              <a:xfrm rot="-531876">
                <a:off x="6207657" y="3648269"/>
                <a:ext cx="343663" cy="297868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3005" extrusionOk="0">
                    <a:moveTo>
                      <a:pt x="1911" y="1"/>
                    </a:moveTo>
                    <a:cubicBezTo>
                      <a:pt x="1877" y="1"/>
                      <a:pt x="2036" y="704"/>
                      <a:pt x="2060" y="793"/>
                    </a:cubicBezTo>
                    <a:cubicBezTo>
                      <a:pt x="2090" y="891"/>
                      <a:pt x="2480" y="1396"/>
                      <a:pt x="2480" y="1396"/>
                    </a:cubicBezTo>
                    <a:lnTo>
                      <a:pt x="1" y="3004"/>
                    </a:lnTo>
                    <a:lnTo>
                      <a:pt x="1865" y="3004"/>
                    </a:lnTo>
                    <a:cubicBezTo>
                      <a:pt x="1865" y="3004"/>
                      <a:pt x="3333" y="1835"/>
                      <a:pt x="3387" y="1737"/>
                    </a:cubicBezTo>
                    <a:cubicBezTo>
                      <a:pt x="3448" y="1640"/>
                      <a:pt x="3467" y="1317"/>
                      <a:pt x="3467" y="1317"/>
                    </a:cubicBezTo>
                    <a:cubicBezTo>
                      <a:pt x="3284" y="759"/>
                      <a:pt x="2584" y="719"/>
                      <a:pt x="2386" y="719"/>
                    </a:cubicBezTo>
                    <a:cubicBezTo>
                      <a:pt x="2353" y="719"/>
                      <a:pt x="2334" y="720"/>
                      <a:pt x="2334" y="720"/>
                    </a:cubicBezTo>
                    <a:cubicBezTo>
                      <a:pt x="2334" y="720"/>
                      <a:pt x="1950" y="32"/>
                      <a:pt x="1913" y="1"/>
                    </a:cubicBezTo>
                    <a:cubicBezTo>
                      <a:pt x="1913" y="1"/>
                      <a:pt x="1912" y="1"/>
                      <a:pt x="19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3" name="Google Shape;913;p40">
                <a:extLst>
                  <a:ext uri="{FF2B5EF4-FFF2-40B4-BE49-F238E27FC236}">
                    <a16:creationId xmlns:a16="http://schemas.microsoft.com/office/drawing/2014/main" id="{B536A424-70E7-DE85-4566-B61CFE9F6437}"/>
                  </a:ext>
                </a:extLst>
              </p:cNvPr>
              <p:cNvSpPr/>
              <p:nvPr/>
            </p:nvSpPr>
            <p:spPr>
              <a:xfrm rot="-531876">
                <a:off x="6382011" y="3631778"/>
                <a:ext cx="158301" cy="175251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768" fill="none" extrusionOk="0">
                    <a:moveTo>
                      <a:pt x="110" y="1749"/>
                    </a:moveTo>
                    <a:lnTo>
                      <a:pt x="610" y="1426"/>
                    </a:lnTo>
                    <a:cubicBezTo>
                      <a:pt x="610" y="1426"/>
                      <a:pt x="220" y="921"/>
                      <a:pt x="190" y="823"/>
                    </a:cubicBezTo>
                    <a:cubicBezTo>
                      <a:pt x="165" y="732"/>
                      <a:pt x="1" y="1"/>
                      <a:pt x="43" y="31"/>
                    </a:cubicBezTo>
                    <a:cubicBezTo>
                      <a:pt x="80" y="62"/>
                      <a:pt x="464" y="750"/>
                      <a:pt x="464" y="750"/>
                    </a:cubicBezTo>
                    <a:cubicBezTo>
                      <a:pt x="464" y="750"/>
                      <a:pt x="1383" y="695"/>
                      <a:pt x="1597" y="1347"/>
                    </a:cubicBezTo>
                    <a:cubicBezTo>
                      <a:pt x="1597" y="1347"/>
                      <a:pt x="1578" y="1670"/>
                      <a:pt x="1517" y="1767"/>
                    </a:cubicBezTo>
                  </a:path>
                </a:pathLst>
              </a:custGeom>
              <a:noFill/>
              <a:ln w="600" cap="rnd" cmpd="sng">
                <a:solidFill>
                  <a:srgbClr val="E2AAA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4" name="Google Shape;914;p40">
                <a:extLst>
                  <a:ext uri="{FF2B5EF4-FFF2-40B4-BE49-F238E27FC236}">
                    <a16:creationId xmlns:a16="http://schemas.microsoft.com/office/drawing/2014/main" id="{B2CFFE14-F9DB-014C-AE4C-6CF7CBD48C0D}"/>
                  </a:ext>
                </a:extLst>
              </p:cNvPr>
              <p:cNvSpPr/>
              <p:nvPr/>
            </p:nvSpPr>
            <p:spPr>
              <a:xfrm rot="-531876">
                <a:off x="5681411" y="1882636"/>
                <a:ext cx="448140" cy="2158524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21776" extrusionOk="0">
                    <a:moveTo>
                      <a:pt x="135" y="0"/>
                    </a:moveTo>
                    <a:lnTo>
                      <a:pt x="1" y="219"/>
                    </a:lnTo>
                    <a:lnTo>
                      <a:pt x="4137" y="21775"/>
                    </a:lnTo>
                    <a:lnTo>
                      <a:pt x="4520" y="21391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5" name="Google Shape;915;p40">
                <a:extLst>
                  <a:ext uri="{FF2B5EF4-FFF2-40B4-BE49-F238E27FC236}">
                    <a16:creationId xmlns:a16="http://schemas.microsoft.com/office/drawing/2014/main" id="{764250A5-9CAA-BAB5-440F-5992469E8C86}"/>
                  </a:ext>
                </a:extLst>
              </p:cNvPr>
              <p:cNvSpPr/>
              <p:nvPr/>
            </p:nvSpPr>
            <p:spPr>
              <a:xfrm rot="-531876">
                <a:off x="7701261" y="1617255"/>
                <a:ext cx="438425" cy="2066141"/>
              </a:xfrm>
              <a:custGeom>
                <a:avLst/>
                <a:gdLst/>
                <a:ahLst/>
                <a:cxnLst/>
                <a:rect l="l" t="t" r="r" b="b"/>
                <a:pathLst>
                  <a:path w="4423" h="20844" extrusionOk="0">
                    <a:moveTo>
                      <a:pt x="4313" y="0"/>
                    </a:moveTo>
                    <a:lnTo>
                      <a:pt x="1" y="20844"/>
                    </a:lnTo>
                    <a:lnTo>
                      <a:pt x="506" y="20844"/>
                    </a:lnTo>
                    <a:lnTo>
                      <a:pt x="4423" y="378"/>
                    </a:lnTo>
                    <a:lnTo>
                      <a:pt x="431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6" name="Google Shape;916;p40">
                <a:extLst>
                  <a:ext uri="{FF2B5EF4-FFF2-40B4-BE49-F238E27FC236}">
                    <a16:creationId xmlns:a16="http://schemas.microsoft.com/office/drawing/2014/main" id="{9994D33E-E79C-367B-7C03-371C6EBEAE36}"/>
                  </a:ext>
                </a:extLst>
              </p:cNvPr>
              <p:cNvSpPr/>
              <p:nvPr/>
            </p:nvSpPr>
            <p:spPr>
              <a:xfrm rot="-531876">
                <a:off x="6302389" y="3821905"/>
                <a:ext cx="1692443" cy="934739"/>
              </a:xfrm>
              <a:custGeom>
                <a:avLst/>
                <a:gdLst/>
                <a:ahLst/>
                <a:cxnLst/>
                <a:rect l="l" t="t" r="r" b="b"/>
                <a:pathLst>
                  <a:path w="17074" h="9430" extrusionOk="0">
                    <a:moveTo>
                      <a:pt x="0" y="1"/>
                    </a:moveTo>
                    <a:lnTo>
                      <a:pt x="883" y="4922"/>
                    </a:lnTo>
                    <a:cubicBezTo>
                      <a:pt x="1352" y="7529"/>
                      <a:pt x="3624" y="9429"/>
                      <a:pt x="6274" y="9429"/>
                    </a:cubicBezTo>
                    <a:lnTo>
                      <a:pt x="10720" y="9429"/>
                    </a:lnTo>
                    <a:cubicBezTo>
                      <a:pt x="13272" y="9429"/>
                      <a:pt x="15471" y="7639"/>
                      <a:pt x="15995" y="5147"/>
                    </a:cubicBezTo>
                    <a:lnTo>
                      <a:pt x="1707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7" name="Google Shape;917;p40">
                <a:extLst>
                  <a:ext uri="{FF2B5EF4-FFF2-40B4-BE49-F238E27FC236}">
                    <a16:creationId xmlns:a16="http://schemas.microsoft.com/office/drawing/2014/main" id="{13375AC9-DBDF-0F03-D6EE-A7DE53F7DC78}"/>
                  </a:ext>
                </a:extLst>
              </p:cNvPr>
              <p:cNvSpPr/>
              <p:nvPr/>
            </p:nvSpPr>
            <p:spPr>
              <a:xfrm rot="-531876">
                <a:off x="6227077" y="3818571"/>
                <a:ext cx="1717819" cy="178225"/>
              </a:xfrm>
              <a:custGeom>
                <a:avLst/>
                <a:gdLst/>
                <a:ahLst/>
                <a:cxnLst/>
                <a:rect l="l" t="t" r="r" b="b"/>
                <a:pathLst>
                  <a:path w="17330" h="1798" extrusionOk="0">
                    <a:moveTo>
                      <a:pt x="1" y="0"/>
                    </a:moveTo>
                    <a:cubicBezTo>
                      <a:pt x="1" y="993"/>
                      <a:pt x="811" y="1797"/>
                      <a:pt x="1804" y="1797"/>
                    </a:cubicBezTo>
                    <a:lnTo>
                      <a:pt x="15527" y="1797"/>
                    </a:lnTo>
                    <a:cubicBezTo>
                      <a:pt x="16526" y="1797"/>
                      <a:pt x="17330" y="993"/>
                      <a:pt x="1733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8" name="Google Shape;918;p40">
                <a:extLst>
                  <a:ext uri="{FF2B5EF4-FFF2-40B4-BE49-F238E27FC236}">
                    <a16:creationId xmlns:a16="http://schemas.microsoft.com/office/drawing/2014/main" id="{20AC68A9-53B5-2D8A-7EBB-9B36F97B8BC2}"/>
                  </a:ext>
                </a:extLst>
              </p:cNvPr>
              <p:cNvSpPr/>
              <p:nvPr/>
            </p:nvSpPr>
            <p:spPr>
              <a:xfrm rot="-531876">
                <a:off x="7288735" y="3669322"/>
                <a:ext cx="190318" cy="370228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3735" extrusionOk="0">
                    <a:moveTo>
                      <a:pt x="961" y="1"/>
                    </a:moveTo>
                    <a:cubicBezTo>
                      <a:pt x="946" y="1"/>
                      <a:pt x="931" y="3"/>
                      <a:pt x="914" y="7"/>
                    </a:cubicBezTo>
                    <a:cubicBezTo>
                      <a:pt x="610" y="80"/>
                      <a:pt x="780" y="586"/>
                      <a:pt x="847" y="750"/>
                    </a:cubicBezTo>
                    <a:cubicBezTo>
                      <a:pt x="791" y="618"/>
                      <a:pt x="629" y="286"/>
                      <a:pt x="468" y="286"/>
                    </a:cubicBezTo>
                    <a:cubicBezTo>
                      <a:pt x="435" y="286"/>
                      <a:pt x="403" y="299"/>
                      <a:pt x="372" y="330"/>
                    </a:cubicBezTo>
                    <a:cubicBezTo>
                      <a:pt x="141" y="561"/>
                      <a:pt x="829" y="1048"/>
                      <a:pt x="829" y="1048"/>
                    </a:cubicBezTo>
                    <a:cubicBezTo>
                      <a:pt x="360" y="1213"/>
                      <a:pt x="1" y="2230"/>
                      <a:pt x="1" y="2736"/>
                    </a:cubicBezTo>
                    <a:cubicBezTo>
                      <a:pt x="1" y="3290"/>
                      <a:pt x="427" y="3735"/>
                      <a:pt x="957" y="3735"/>
                    </a:cubicBezTo>
                    <a:cubicBezTo>
                      <a:pt x="1487" y="3735"/>
                      <a:pt x="1919" y="3290"/>
                      <a:pt x="1919" y="2736"/>
                    </a:cubicBezTo>
                    <a:cubicBezTo>
                      <a:pt x="1919" y="2230"/>
                      <a:pt x="1554" y="1213"/>
                      <a:pt x="1085" y="1048"/>
                    </a:cubicBezTo>
                    <a:cubicBezTo>
                      <a:pt x="1085" y="1048"/>
                      <a:pt x="1596" y="573"/>
                      <a:pt x="1383" y="476"/>
                    </a:cubicBezTo>
                    <a:cubicBezTo>
                      <a:pt x="1364" y="467"/>
                      <a:pt x="1345" y="463"/>
                      <a:pt x="1326" y="463"/>
                    </a:cubicBezTo>
                    <a:cubicBezTo>
                      <a:pt x="1150" y="463"/>
                      <a:pt x="1030" y="847"/>
                      <a:pt x="1030" y="847"/>
                    </a:cubicBezTo>
                    <a:cubicBezTo>
                      <a:pt x="1030" y="847"/>
                      <a:pt x="1251" y="1"/>
                      <a:pt x="9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9" name="Google Shape;919;p40">
                <a:extLst>
                  <a:ext uri="{FF2B5EF4-FFF2-40B4-BE49-F238E27FC236}">
                    <a16:creationId xmlns:a16="http://schemas.microsoft.com/office/drawing/2014/main" id="{E9960F9A-D5CF-B038-BDF6-2042A3A0D06D}"/>
                  </a:ext>
                </a:extLst>
              </p:cNvPr>
              <p:cNvSpPr/>
              <p:nvPr/>
            </p:nvSpPr>
            <p:spPr>
              <a:xfrm rot="-531876">
                <a:off x="7375336" y="3719090"/>
                <a:ext cx="1289" cy="1289"/>
              </a:xfrm>
              <a:custGeom>
                <a:avLst/>
                <a:gdLst/>
                <a:ahLst/>
                <a:cxnLst/>
                <a:rect l="l" t="t" r="r" b="b"/>
                <a:pathLst>
                  <a:path w="13" h="13" extrusionOk="0">
                    <a:moveTo>
                      <a:pt x="13" y="0"/>
                    </a:moveTo>
                    <a:cubicBezTo>
                      <a:pt x="7" y="0"/>
                      <a:pt x="1" y="6"/>
                      <a:pt x="1" y="6"/>
                    </a:cubicBezTo>
                    <a:cubicBezTo>
                      <a:pt x="7" y="6"/>
                      <a:pt x="7" y="6"/>
                      <a:pt x="13" y="13"/>
                    </a:cubicBezTo>
                    <a:cubicBezTo>
                      <a:pt x="13" y="6"/>
                      <a:pt x="13" y="0"/>
                      <a:pt x="13" y="0"/>
                    </a:cubicBezTo>
                    <a:close/>
                  </a:path>
                </a:pathLst>
              </a:custGeom>
              <a:solidFill>
                <a:srgbClr val="E5B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0" name="Google Shape;920;p40">
                <a:extLst>
                  <a:ext uri="{FF2B5EF4-FFF2-40B4-BE49-F238E27FC236}">
                    <a16:creationId xmlns:a16="http://schemas.microsoft.com/office/drawing/2014/main" id="{B8C5264F-F1CB-03B4-0B4E-6DAE37802A43}"/>
                  </a:ext>
                </a:extLst>
              </p:cNvPr>
              <p:cNvSpPr/>
              <p:nvPr/>
            </p:nvSpPr>
            <p:spPr>
              <a:xfrm rot="-531876">
                <a:off x="6710678" y="3759483"/>
                <a:ext cx="190318" cy="370228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3735" extrusionOk="0">
                    <a:moveTo>
                      <a:pt x="961" y="1"/>
                    </a:moveTo>
                    <a:cubicBezTo>
                      <a:pt x="947" y="1"/>
                      <a:pt x="931" y="3"/>
                      <a:pt x="914" y="7"/>
                    </a:cubicBezTo>
                    <a:cubicBezTo>
                      <a:pt x="616" y="80"/>
                      <a:pt x="786" y="586"/>
                      <a:pt x="853" y="750"/>
                    </a:cubicBezTo>
                    <a:cubicBezTo>
                      <a:pt x="792" y="618"/>
                      <a:pt x="634" y="286"/>
                      <a:pt x="470" y="286"/>
                    </a:cubicBezTo>
                    <a:cubicBezTo>
                      <a:pt x="437" y="286"/>
                      <a:pt x="404" y="299"/>
                      <a:pt x="372" y="330"/>
                    </a:cubicBezTo>
                    <a:cubicBezTo>
                      <a:pt x="140" y="561"/>
                      <a:pt x="835" y="1048"/>
                      <a:pt x="835" y="1048"/>
                    </a:cubicBezTo>
                    <a:cubicBezTo>
                      <a:pt x="366" y="1213"/>
                      <a:pt x="0" y="2230"/>
                      <a:pt x="0" y="2736"/>
                    </a:cubicBezTo>
                    <a:cubicBezTo>
                      <a:pt x="0" y="3290"/>
                      <a:pt x="433" y="3735"/>
                      <a:pt x="963" y="3735"/>
                    </a:cubicBezTo>
                    <a:cubicBezTo>
                      <a:pt x="1493" y="3735"/>
                      <a:pt x="1919" y="3290"/>
                      <a:pt x="1919" y="2736"/>
                    </a:cubicBezTo>
                    <a:cubicBezTo>
                      <a:pt x="1919" y="2230"/>
                      <a:pt x="1560" y="1213"/>
                      <a:pt x="1091" y="1048"/>
                    </a:cubicBezTo>
                    <a:cubicBezTo>
                      <a:pt x="1091" y="1048"/>
                      <a:pt x="1596" y="573"/>
                      <a:pt x="1389" y="476"/>
                    </a:cubicBezTo>
                    <a:cubicBezTo>
                      <a:pt x="1369" y="467"/>
                      <a:pt x="1350" y="463"/>
                      <a:pt x="1331" y="463"/>
                    </a:cubicBezTo>
                    <a:cubicBezTo>
                      <a:pt x="1150" y="463"/>
                      <a:pt x="1030" y="847"/>
                      <a:pt x="1030" y="847"/>
                    </a:cubicBezTo>
                    <a:cubicBezTo>
                      <a:pt x="1030" y="847"/>
                      <a:pt x="1257" y="1"/>
                      <a:pt x="9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1" name="Google Shape;921;p40">
                <a:extLst>
                  <a:ext uri="{FF2B5EF4-FFF2-40B4-BE49-F238E27FC236}">
                    <a16:creationId xmlns:a16="http://schemas.microsoft.com/office/drawing/2014/main" id="{3AE83CEB-1EA0-2D24-4DC9-92180C62AEF2}"/>
                  </a:ext>
                </a:extLst>
              </p:cNvPr>
              <p:cNvSpPr/>
              <p:nvPr/>
            </p:nvSpPr>
            <p:spPr>
              <a:xfrm rot="-531876">
                <a:off x="6797871" y="3809205"/>
                <a:ext cx="694" cy="1289"/>
              </a:xfrm>
              <a:custGeom>
                <a:avLst/>
                <a:gdLst/>
                <a:ahLst/>
                <a:cxnLst/>
                <a:rect l="l" t="t" r="r" b="b"/>
                <a:pathLst>
                  <a:path w="7" h="13" extrusionOk="0">
                    <a:moveTo>
                      <a:pt x="7" y="0"/>
                    </a:moveTo>
                    <a:cubicBezTo>
                      <a:pt x="1" y="0"/>
                      <a:pt x="1" y="6"/>
                      <a:pt x="1" y="6"/>
                    </a:cubicBezTo>
                    <a:cubicBezTo>
                      <a:pt x="1" y="6"/>
                      <a:pt x="7" y="6"/>
                      <a:pt x="7" y="13"/>
                    </a:cubicBezTo>
                    <a:cubicBezTo>
                      <a:pt x="7" y="6"/>
                      <a:pt x="7" y="0"/>
                      <a:pt x="7" y="0"/>
                    </a:cubicBezTo>
                    <a:close/>
                  </a:path>
                </a:pathLst>
              </a:custGeom>
              <a:solidFill>
                <a:srgbClr val="E5B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2" name="Google Shape;922;p40">
                <a:extLst>
                  <a:ext uri="{FF2B5EF4-FFF2-40B4-BE49-F238E27FC236}">
                    <a16:creationId xmlns:a16="http://schemas.microsoft.com/office/drawing/2014/main" id="{FD415707-46B2-49C9-F3F2-5B600B31C7A0}"/>
                  </a:ext>
                </a:extLst>
              </p:cNvPr>
              <p:cNvSpPr/>
              <p:nvPr/>
            </p:nvSpPr>
            <p:spPr>
              <a:xfrm rot="-531876">
                <a:off x="6208068" y="3793192"/>
                <a:ext cx="1773329" cy="254947"/>
              </a:xfrm>
              <a:custGeom>
                <a:avLst/>
                <a:gdLst/>
                <a:ahLst/>
                <a:cxnLst/>
                <a:rect l="l" t="t" r="r" b="b"/>
                <a:pathLst>
                  <a:path w="17890" h="2572" extrusionOk="0">
                    <a:moveTo>
                      <a:pt x="293" y="1"/>
                    </a:moveTo>
                    <a:cubicBezTo>
                      <a:pt x="135" y="1"/>
                      <a:pt x="1" y="135"/>
                      <a:pt x="1" y="299"/>
                    </a:cubicBezTo>
                    <a:cubicBezTo>
                      <a:pt x="1" y="464"/>
                      <a:pt x="135" y="598"/>
                      <a:pt x="293" y="598"/>
                    </a:cubicBezTo>
                    <a:cubicBezTo>
                      <a:pt x="324" y="598"/>
                      <a:pt x="348" y="591"/>
                      <a:pt x="372" y="585"/>
                    </a:cubicBezTo>
                    <a:cubicBezTo>
                      <a:pt x="610" y="1207"/>
                      <a:pt x="1341" y="2571"/>
                      <a:pt x="3064" y="2571"/>
                    </a:cubicBezTo>
                    <a:cubicBezTo>
                      <a:pt x="5166" y="2571"/>
                      <a:pt x="5799" y="567"/>
                      <a:pt x="5872" y="305"/>
                    </a:cubicBezTo>
                    <a:lnTo>
                      <a:pt x="6153" y="305"/>
                    </a:lnTo>
                    <a:cubicBezTo>
                      <a:pt x="6232" y="567"/>
                      <a:pt x="6865" y="2571"/>
                      <a:pt x="8961" y="2571"/>
                    </a:cubicBezTo>
                    <a:cubicBezTo>
                      <a:pt x="11056" y="2571"/>
                      <a:pt x="11683" y="561"/>
                      <a:pt x="11756" y="305"/>
                    </a:cubicBezTo>
                    <a:lnTo>
                      <a:pt x="12055" y="305"/>
                    </a:lnTo>
                    <a:cubicBezTo>
                      <a:pt x="12128" y="567"/>
                      <a:pt x="12761" y="2571"/>
                      <a:pt x="14857" y="2571"/>
                    </a:cubicBezTo>
                    <a:cubicBezTo>
                      <a:pt x="16580" y="2571"/>
                      <a:pt x="17311" y="1219"/>
                      <a:pt x="17555" y="591"/>
                    </a:cubicBezTo>
                    <a:cubicBezTo>
                      <a:pt x="17567" y="591"/>
                      <a:pt x="17579" y="598"/>
                      <a:pt x="17591" y="598"/>
                    </a:cubicBezTo>
                    <a:cubicBezTo>
                      <a:pt x="17756" y="598"/>
                      <a:pt x="17890" y="464"/>
                      <a:pt x="17890" y="299"/>
                    </a:cubicBezTo>
                    <a:cubicBezTo>
                      <a:pt x="17890" y="135"/>
                      <a:pt x="17756" y="1"/>
                      <a:pt x="17591" y="1"/>
                    </a:cubicBezTo>
                    <a:cubicBezTo>
                      <a:pt x="17427" y="1"/>
                      <a:pt x="17299" y="135"/>
                      <a:pt x="17299" y="299"/>
                    </a:cubicBezTo>
                    <a:cubicBezTo>
                      <a:pt x="17299" y="421"/>
                      <a:pt x="17372" y="531"/>
                      <a:pt x="17488" y="573"/>
                    </a:cubicBezTo>
                    <a:cubicBezTo>
                      <a:pt x="17244" y="1188"/>
                      <a:pt x="16532" y="2498"/>
                      <a:pt x="14857" y="2498"/>
                    </a:cubicBezTo>
                    <a:cubicBezTo>
                      <a:pt x="12688" y="2498"/>
                      <a:pt x="12122" y="281"/>
                      <a:pt x="12116" y="263"/>
                    </a:cubicBezTo>
                    <a:cubicBezTo>
                      <a:pt x="12110" y="244"/>
                      <a:pt x="12097" y="232"/>
                      <a:pt x="12079" y="232"/>
                    </a:cubicBezTo>
                    <a:lnTo>
                      <a:pt x="11726" y="232"/>
                    </a:lnTo>
                    <a:cubicBezTo>
                      <a:pt x="11720" y="232"/>
                      <a:pt x="11720" y="232"/>
                      <a:pt x="11714" y="238"/>
                    </a:cubicBezTo>
                    <a:lnTo>
                      <a:pt x="11708" y="238"/>
                    </a:lnTo>
                    <a:cubicBezTo>
                      <a:pt x="11708" y="238"/>
                      <a:pt x="11708" y="238"/>
                      <a:pt x="11701" y="244"/>
                    </a:cubicBezTo>
                    <a:cubicBezTo>
                      <a:pt x="11695" y="250"/>
                      <a:pt x="11695" y="250"/>
                      <a:pt x="11695" y="250"/>
                    </a:cubicBezTo>
                    <a:cubicBezTo>
                      <a:pt x="11695" y="256"/>
                      <a:pt x="11695" y="256"/>
                      <a:pt x="11695" y="256"/>
                    </a:cubicBezTo>
                    <a:cubicBezTo>
                      <a:pt x="11689" y="256"/>
                      <a:pt x="11689" y="263"/>
                      <a:pt x="11689" y="263"/>
                    </a:cubicBezTo>
                    <a:cubicBezTo>
                      <a:pt x="11683" y="281"/>
                      <a:pt x="11135" y="2498"/>
                      <a:pt x="8961" y="2498"/>
                    </a:cubicBezTo>
                    <a:cubicBezTo>
                      <a:pt x="6786" y="2498"/>
                      <a:pt x="6226" y="281"/>
                      <a:pt x="6220" y="263"/>
                    </a:cubicBezTo>
                    <a:cubicBezTo>
                      <a:pt x="6214" y="244"/>
                      <a:pt x="6201" y="232"/>
                      <a:pt x="6183" y="232"/>
                    </a:cubicBezTo>
                    <a:lnTo>
                      <a:pt x="5848" y="232"/>
                    </a:lnTo>
                    <a:cubicBezTo>
                      <a:pt x="5830" y="232"/>
                      <a:pt x="5818" y="244"/>
                      <a:pt x="5812" y="263"/>
                    </a:cubicBezTo>
                    <a:cubicBezTo>
                      <a:pt x="5805" y="281"/>
                      <a:pt x="5239" y="2498"/>
                      <a:pt x="3064" y="2498"/>
                    </a:cubicBezTo>
                    <a:cubicBezTo>
                      <a:pt x="1383" y="2498"/>
                      <a:pt x="671" y="1164"/>
                      <a:pt x="433" y="555"/>
                    </a:cubicBezTo>
                    <a:cubicBezTo>
                      <a:pt x="531" y="506"/>
                      <a:pt x="592" y="409"/>
                      <a:pt x="592" y="299"/>
                    </a:cubicBezTo>
                    <a:cubicBezTo>
                      <a:pt x="592" y="135"/>
                      <a:pt x="458" y="1"/>
                      <a:pt x="2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3" name="Google Shape;923;p40">
                <a:extLst>
                  <a:ext uri="{FF2B5EF4-FFF2-40B4-BE49-F238E27FC236}">
                    <a16:creationId xmlns:a16="http://schemas.microsoft.com/office/drawing/2014/main" id="{B62DAC02-BF37-68EE-E630-BFAD8982E914}"/>
                  </a:ext>
                </a:extLst>
              </p:cNvPr>
              <p:cNvSpPr/>
              <p:nvPr/>
            </p:nvSpPr>
            <p:spPr>
              <a:xfrm rot="-531876">
                <a:off x="5459649" y="311882"/>
                <a:ext cx="2529248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25516" h="25516" extrusionOk="0">
                    <a:moveTo>
                      <a:pt x="12761" y="1"/>
                    </a:moveTo>
                    <a:cubicBezTo>
                      <a:pt x="5713" y="1"/>
                      <a:pt x="0" y="5708"/>
                      <a:pt x="0" y="12755"/>
                    </a:cubicBezTo>
                    <a:cubicBezTo>
                      <a:pt x="0" y="19803"/>
                      <a:pt x="5713" y="25516"/>
                      <a:pt x="12761" y="25516"/>
                    </a:cubicBezTo>
                    <a:cubicBezTo>
                      <a:pt x="19802" y="25516"/>
                      <a:pt x="25515" y="19803"/>
                      <a:pt x="25515" y="12755"/>
                    </a:cubicBezTo>
                    <a:cubicBezTo>
                      <a:pt x="25515" y="5708"/>
                      <a:pt x="19802" y="1"/>
                      <a:pt x="127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4" name="Google Shape;924;p40">
                <a:extLst>
                  <a:ext uri="{FF2B5EF4-FFF2-40B4-BE49-F238E27FC236}">
                    <a16:creationId xmlns:a16="http://schemas.microsoft.com/office/drawing/2014/main" id="{2CE04929-403F-4FA3-FAD1-6B046B0E8679}"/>
                  </a:ext>
                </a:extLst>
              </p:cNvPr>
              <p:cNvSpPr/>
              <p:nvPr/>
            </p:nvSpPr>
            <p:spPr>
              <a:xfrm rot="-531876">
                <a:off x="5695767" y="313147"/>
                <a:ext cx="2040765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20588" h="25516" extrusionOk="0">
                    <a:moveTo>
                      <a:pt x="10294" y="1"/>
                    </a:moveTo>
                    <a:cubicBezTo>
                      <a:pt x="4611" y="1"/>
                      <a:pt x="1" y="5708"/>
                      <a:pt x="1" y="12755"/>
                    </a:cubicBezTo>
                    <a:cubicBezTo>
                      <a:pt x="1" y="19803"/>
                      <a:pt x="4611" y="25516"/>
                      <a:pt x="10294" y="25516"/>
                    </a:cubicBezTo>
                    <a:cubicBezTo>
                      <a:pt x="15977" y="25516"/>
                      <a:pt x="20588" y="19803"/>
                      <a:pt x="20588" y="12755"/>
                    </a:cubicBezTo>
                    <a:cubicBezTo>
                      <a:pt x="20588" y="5708"/>
                      <a:pt x="15977" y="1"/>
                      <a:pt x="102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5" name="Google Shape;925;p40">
                <a:extLst>
                  <a:ext uri="{FF2B5EF4-FFF2-40B4-BE49-F238E27FC236}">
                    <a16:creationId xmlns:a16="http://schemas.microsoft.com/office/drawing/2014/main" id="{A315B5AC-B0EB-FC7F-080C-800245E65426}"/>
                  </a:ext>
                </a:extLst>
              </p:cNvPr>
              <p:cNvSpPr/>
              <p:nvPr/>
            </p:nvSpPr>
            <p:spPr>
              <a:xfrm rot="-531876">
                <a:off x="6006035" y="311882"/>
                <a:ext cx="1436406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14491" h="25516" extrusionOk="0">
                    <a:moveTo>
                      <a:pt x="7243" y="1"/>
                    </a:moveTo>
                    <a:cubicBezTo>
                      <a:pt x="3241" y="1"/>
                      <a:pt x="0" y="5708"/>
                      <a:pt x="0" y="12755"/>
                    </a:cubicBezTo>
                    <a:cubicBezTo>
                      <a:pt x="0" y="19803"/>
                      <a:pt x="3241" y="25516"/>
                      <a:pt x="7243" y="25516"/>
                    </a:cubicBezTo>
                    <a:cubicBezTo>
                      <a:pt x="11244" y="25516"/>
                      <a:pt x="14491" y="19803"/>
                      <a:pt x="14491" y="12755"/>
                    </a:cubicBezTo>
                    <a:cubicBezTo>
                      <a:pt x="14491" y="5708"/>
                      <a:pt x="11244" y="1"/>
                      <a:pt x="7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6" name="Google Shape;926;p40">
                <a:extLst>
                  <a:ext uri="{FF2B5EF4-FFF2-40B4-BE49-F238E27FC236}">
                    <a16:creationId xmlns:a16="http://schemas.microsoft.com/office/drawing/2014/main" id="{23281D8A-7C6E-87AB-3A61-67435CE07DC2}"/>
                  </a:ext>
                </a:extLst>
              </p:cNvPr>
              <p:cNvSpPr/>
              <p:nvPr/>
            </p:nvSpPr>
            <p:spPr>
              <a:xfrm rot="-531876">
                <a:off x="6336757" y="309785"/>
                <a:ext cx="801814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8089" h="25516" extrusionOk="0">
                    <a:moveTo>
                      <a:pt x="4045" y="1"/>
                    </a:moveTo>
                    <a:cubicBezTo>
                      <a:pt x="1809" y="1"/>
                      <a:pt x="0" y="5708"/>
                      <a:pt x="0" y="12755"/>
                    </a:cubicBezTo>
                    <a:cubicBezTo>
                      <a:pt x="0" y="19803"/>
                      <a:pt x="1809" y="25516"/>
                      <a:pt x="4045" y="25516"/>
                    </a:cubicBezTo>
                    <a:cubicBezTo>
                      <a:pt x="6280" y="25516"/>
                      <a:pt x="8089" y="19803"/>
                      <a:pt x="8089" y="12755"/>
                    </a:cubicBezTo>
                    <a:cubicBezTo>
                      <a:pt x="8089" y="5708"/>
                      <a:pt x="6280" y="1"/>
                      <a:pt x="4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7" name="Google Shape;927;p40">
                <a:extLst>
                  <a:ext uri="{FF2B5EF4-FFF2-40B4-BE49-F238E27FC236}">
                    <a16:creationId xmlns:a16="http://schemas.microsoft.com/office/drawing/2014/main" id="{6AC418AD-088D-37EF-521B-E356F0BEC7FE}"/>
                  </a:ext>
                </a:extLst>
              </p:cNvPr>
              <p:cNvSpPr/>
              <p:nvPr/>
            </p:nvSpPr>
            <p:spPr>
              <a:xfrm rot="-531876">
                <a:off x="6608495" y="310194"/>
                <a:ext cx="253064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25516" extrusionOk="0">
                    <a:moveTo>
                      <a:pt x="1273" y="1"/>
                    </a:moveTo>
                    <a:cubicBezTo>
                      <a:pt x="573" y="1"/>
                      <a:pt x="0" y="5708"/>
                      <a:pt x="0" y="12755"/>
                    </a:cubicBezTo>
                    <a:cubicBezTo>
                      <a:pt x="0" y="19803"/>
                      <a:pt x="573" y="25516"/>
                      <a:pt x="1273" y="25516"/>
                    </a:cubicBezTo>
                    <a:cubicBezTo>
                      <a:pt x="1980" y="25516"/>
                      <a:pt x="2552" y="19803"/>
                      <a:pt x="2552" y="12755"/>
                    </a:cubicBezTo>
                    <a:cubicBezTo>
                      <a:pt x="2552" y="5708"/>
                      <a:pt x="1980" y="1"/>
                      <a:pt x="12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</p:grpSp>
        <p:sp>
          <p:nvSpPr>
            <p:cNvPr id="102" name="Google Shape;928;p40">
              <a:extLst>
                <a:ext uri="{FF2B5EF4-FFF2-40B4-BE49-F238E27FC236}">
                  <a16:creationId xmlns:a16="http://schemas.microsoft.com/office/drawing/2014/main" id="{CE697370-A493-7215-1B33-7E159AB64321}"/>
                </a:ext>
              </a:extLst>
            </p:cNvPr>
            <p:cNvSpPr/>
            <p:nvPr/>
          </p:nvSpPr>
          <p:spPr>
            <a:xfrm>
              <a:off x="8083074" y="586739"/>
              <a:ext cx="478724" cy="506854"/>
            </a:xfrm>
            <a:custGeom>
              <a:avLst/>
              <a:gdLst/>
              <a:ahLst/>
              <a:cxnLst/>
              <a:rect l="l" t="t" r="r" b="b"/>
              <a:pathLst>
                <a:path w="4874" h="5160" extrusionOk="0">
                  <a:moveTo>
                    <a:pt x="2437" y="1"/>
                  </a:moveTo>
                  <a:lnTo>
                    <a:pt x="1895" y="1536"/>
                  </a:lnTo>
                  <a:lnTo>
                    <a:pt x="537" y="1030"/>
                  </a:lnTo>
                  <a:lnTo>
                    <a:pt x="1609" y="1981"/>
                  </a:lnTo>
                  <a:lnTo>
                    <a:pt x="1" y="2395"/>
                  </a:lnTo>
                  <a:lnTo>
                    <a:pt x="1542" y="2791"/>
                  </a:lnTo>
                  <a:lnTo>
                    <a:pt x="640" y="4185"/>
                  </a:lnTo>
                  <a:lnTo>
                    <a:pt x="1932" y="3327"/>
                  </a:lnTo>
                  <a:lnTo>
                    <a:pt x="2437" y="5160"/>
                  </a:lnTo>
                  <a:lnTo>
                    <a:pt x="2937" y="3327"/>
                  </a:lnTo>
                  <a:lnTo>
                    <a:pt x="4228" y="4185"/>
                  </a:lnTo>
                  <a:lnTo>
                    <a:pt x="3332" y="2791"/>
                  </a:lnTo>
                  <a:lnTo>
                    <a:pt x="4873" y="2395"/>
                  </a:lnTo>
                  <a:lnTo>
                    <a:pt x="3259" y="1981"/>
                  </a:lnTo>
                  <a:lnTo>
                    <a:pt x="4331" y="1030"/>
                  </a:lnTo>
                  <a:lnTo>
                    <a:pt x="4331" y="1030"/>
                  </a:lnTo>
                  <a:lnTo>
                    <a:pt x="2973" y="1536"/>
                  </a:lnTo>
                  <a:lnTo>
                    <a:pt x="2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3" name="Google Shape;929;p40">
              <a:extLst>
                <a:ext uri="{FF2B5EF4-FFF2-40B4-BE49-F238E27FC236}">
                  <a16:creationId xmlns:a16="http://schemas.microsoft.com/office/drawing/2014/main" id="{7110F081-1D1F-5D2D-A689-13BE14E5C660}"/>
                </a:ext>
              </a:extLst>
            </p:cNvPr>
            <p:cNvSpPr/>
            <p:nvPr/>
          </p:nvSpPr>
          <p:spPr>
            <a:xfrm>
              <a:off x="5279875" y="2495305"/>
              <a:ext cx="163018" cy="172826"/>
            </a:xfrm>
            <a:custGeom>
              <a:avLst/>
              <a:gdLst/>
              <a:ahLst/>
              <a:cxnLst/>
              <a:rect l="l" t="t" r="r" b="b"/>
              <a:pathLst>
                <a:path w="2925" h="3101" extrusionOk="0">
                  <a:moveTo>
                    <a:pt x="1462" y="1"/>
                  </a:moveTo>
                  <a:lnTo>
                    <a:pt x="1140" y="920"/>
                  </a:lnTo>
                  <a:lnTo>
                    <a:pt x="323" y="622"/>
                  </a:lnTo>
                  <a:lnTo>
                    <a:pt x="323" y="622"/>
                  </a:lnTo>
                  <a:lnTo>
                    <a:pt x="963" y="1188"/>
                  </a:lnTo>
                  <a:lnTo>
                    <a:pt x="1" y="1438"/>
                  </a:lnTo>
                  <a:lnTo>
                    <a:pt x="920" y="1676"/>
                  </a:lnTo>
                  <a:lnTo>
                    <a:pt x="384" y="2510"/>
                  </a:lnTo>
                  <a:lnTo>
                    <a:pt x="384" y="2510"/>
                  </a:lnTo>
                  <a:lnTo>
                    <a:pt x="1158" y="1998"/>
                  </a:lnTo>
                  <a:lnTo>
                    <a:pt x="1462" y="3101"/>
                  </a:lnTo>
                  <a:lnTo>
                    <a:pt x="1761" y="1998"/>
                  </a:lnTo>
                  <a:lnTo>
                    <a:pt x="2534" y="2510"/>
                  </a:lnTo>
                  <a:lnTo>
                    <a:pt x="2534" y="2510"/>
                  </a:lnTo>
                  <a:lnTo>
                    <a:pt x="1998" y="1676"/>
                  </a:lnTo>
                  <a:lnTo>
                    <a:pt x="2924" y="1438"/>
                  </a:lnTo>
                  <a:lnTo>
                    <a:pt x="1956" y="1188"/>
                  </a:lnTo>
                  <a:lnTo>
                    <a:pt x="2601" y="622"/>
                  </a:lnTo>
                  <a:lnTo>
                    <a:pt x="2601" y="622"/>
                  </a:lnTo>
                  <a:lnTo>
                    <a:pt x="1785" y="920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4" name="Google Shape;930;p40">
              <a:extLst>
                <a:ext uri="{FF2B5EF4-FFF2-40B4-BE49-F238E27FC236}">
                  <a16:creationId xmlns:a16="http://schemas.microsoft.com/office/drawing/2014/main" id="{F89C329F-0294-3B00-5FEE-37A6BB7890A1}"/>
                </a:ext>
              </a:extLst>
            </p:cNvPr>
            <p:cNvSpPr/>
            <p:nvPr/>
          </p:nvSpPr>
          <p:spPr>
            <a:xfrm>
              <a:off x="8606810" y="385812"/>
              <a:ext cx="287293" cy="304014"/>
            </a:xfrm>
            <a:custGeom>
              <a:avLst/>
              <a:gdLst/>
              <a:ahLst/>
              <a:cxnLst/>
              <a:rect l="l" t="t" r="r" b="b"/>
              <a:pathLst>
                <a:path w="2925" h="3095" extrusionOk="0">
                  <a:moveTo>
                    <a:pt x="2534" y="2510"/>
                  </a:moveTo>
                  <a:lnTo>
                    <a:pt x="2534" y="2510"/>
                  </a:lnTo>
                  <a:lnTo>
                    <a:pt x="2534" y="2510"/>
                  </a:lnTo>
                  <a:close/>
                  <a:moveTo>
                    <a:pt x="1462" y="1"/>
                  </a:moveTo>
                  <a:lnTo>
                    <a:pt x="1140" y="920"/>
                  </a:lnTo>
                  <a:lnTo>
                    <a:pt x="323" y="616"/>
                  </a:lnTo>
                  <a:lnTo>
                    <a:pt x="323" y="616"/>
                  </a:lnTo>
                  <a:lnTo>
                    <a:pt x="969" y="1182"/>
                  </a:lnTo>
                  <a:lnTo>
                    <a:pt x="1" y="1432"/>
                  </a:lnTo>
                  <a:lnTo>
                    <a:pt x="926" y="1669"/>
                  </a:lnTo>
                  <a:lnTo>
                    <a:pt x="384" y="2510"/>
                  </a:lnTo>
                  <a:lnTo>
                    <a:pt x="1158" y="1992"/>
                  </a:lnTo>
                  <a:lnTo>
                    <a:pt x="1462" y="3095"/>
                  </a:lnTo>
                  <a:lnTo>
                    <a:pt x="1761" y="1992"/>
                  </a:lnTo>
                  <a:lnTo>
                    <a:pt x="2534" y="2510"/>
                  </a:lnTo>
                  <a:lnTo>
                    <a:pt x="1998" y="1669"/>
                  </a:lnTo>
                  <a:lnTo>
                    <a:pt x="2924" y="1432"/>
                  </a:lnTo>
                  <a:lnTo>
                    <a:pt x="1956" y="1182"/>
                  </a:lnTo>
                  <a:lnTo>
                    <a:pt x="2601" y="616"/>
                  </a:lnTo>
                  <a:lnTo>
                    <a:pt x="2601" y="616"/>
                  </a:lnTo>
                  <a:lnTo>
                    <a:pt x="1785" y="920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5" name="Google Shape;931;p40">
              <a:extLst>
                <a:ext uri="{FF2B5EF4-FFF2-40B4-BE49-F238E27FC236}">
                  <a16:creationId xmlns:a16="http://schemas.microsoft.com/office/drawing/2014/main" id="{199E4339-E706-A5D3-C712-F6104AF57B33}"/>
                </a:ext>
              </a:extLst>
            </p:cNvPr>
            <p:cNvSpPr/>
            <p:nvPr/>
          </p:nvSpPr>
          <p:spPr>
            <a:xfrm>
              <a:off x="7743819" y="208284"/>
              <a:ext cx="339252" cy="331223"/>
            </a:xfrm>
            <a:custGeom>
              <a:avLst/>
              <a:gdLst/>
              <a:ahLst/>
              <a:cxnLst/>
              <a:rect l="l" t="t" r="r" b="b"/>
              <a:pathLst>
                <a:path w="3454" h="3372" extrusionOk="0">
                  <a:moveTo>
                    <a:pt x="1616" y="1"/>
                  </a:moveTo>
                  <a:cubicBezTo>
                    <a:pt x="1549" y="1"/>
                    <a:pt x="1487" y="44"/>
                    <a:pt x="1493" y="131"/>
                  </a:cubicBezTo>
                  <a:cubicBezTo>
                    <a:pt x="1523" y="557"/>
                    <a:pt x="1554" y="990"/>
                    <a:pt x="1584" y="1422"/>
                  </a:cubicBezTo>
                  <a:lnTo>
                    <a:pt x="1042" y="966"/>
                  </a:lnTo>
                  <a:cubicBezTo>
                    <a:pt x="1015" y="942"/>
                    <a:pt x="985" y="932"/>
                    <a:pt x="956" y="932"/>
                  </a:cubicBezTo>
                  <a:cubicBezTo>
                    <a:pt x="848" y="932"/>
                    <a:pt x="754" y="1068"/>
                    <a:pt x="859" y="1154"/>
                  </a:cubicBezTo>
                  <a:lnTo>
                    <a:pt x="1359" y="1581"/>
                  </a:lnTo>
                  <a:cubicBezTo>
                    <a:pt x="963" y="1605"/>
                    <a:pt x="567" y="1629"/>
                    <a:pt x="171" y="1654"/>
                  </a:cubicBezTo>
                  <a:cubicBezTo>
                    <a:pt x="2" y="1660"/>
                    <a:pt x="0" y="1922"/>
                    <a:pt x="165" y="1922"/>
                  </a:cubicBezTo>
                  <a:cubicBezTo>
                    <a:pt x="167" y="1922"/>
                    <a:pt x="169" y="1922"/>
                    <a:pt x="171" y="1922"/>
                  </a:cubicBezTo>
                  <a:cubicBezTo>
                    <a:pt x="622" y="1891"/>
                    <a:pt x="1072" y="1867"/>
                    <a:pt x="1523" y="1837"/>
                  </a:cubicBezTo>
                  <a:lnTo>
                    <a:pt x="1523" y="1837"/>
                  </a:lnTo>
                  <a:cubicBezTo>
                    <a:pt x="1353" y="2007"/>
                    <a:pt x="1182" y="2172"/>
                    <a:pt x="1018" y="2342"/>
                  </a:cubicBezTo>
                  <a:cubicBezTo>
                    <a:pt x="923" y="2436"/>
                    <a:pt x="1015" y="2570"/>
                    <a:pt x="1117" y="2570"/>
                  </a:cubicBezTo>
                  <a:cubicBezTo>
                    <a:pt x="1147" y="2570"/>
                    <a:pt x="1179" y="2559"/>
                    <a:pt x="1206" y="2531"/>
                  </a:cubicBezTo>
                  <a:cubicBezTo>
                    <a:pt x="1346" y="2391"/>
                    <a:pt x="1487" y="2251"/>
                    <a:pt x="1627" y="2111"/>
                  </a:cubicBezTo>
                  <a:cubicBezTo>
                    <a:pt x="1651" y="2488"/>
                    <a:pt x="1675" y="2866"/>
                    <a:pt x="1694" y="3244"/>
                  </a:cubicBezTo>
                  <a:cubicBezTo>
                    <a:pt x="1700" y="3329"/>
                    <a:pt x="1768" y="3371"/>
                    <a:pt x="1834" y="3371"/>
                  </a:cubicBezTo>
                  <a:cubicBezTo>
                    <a:pt x="1901" y="3371"/>
                    <a:pt x="1965" y="3329"/>
                    <a:pt x="1962" y="3244"/>
                  </a:cubicBezTo>
                  <a:cubicBezTo>
                    <a:pt x="1937" y="2835"/>
                    <a:pt x="1913" y="2433"/>
                    <a:pt x="1889" y="2025"/>
                  </a:cubicBezTo>
                  <a:lnTo>
                    <a:pt x="1889" y="2025"/>
                  </a:lnTo>
                  <a:cubicBezTo>
                    <a:pt x="2059" y="2172"/>
                    <a:pt x="2236" y="2318"/>
                    <a:pt x="2406" y="2464"/>
                  </a:cubicBezTo>
                  <a:cubicBezTo>
                    <a:pt x="2433" y="2487"/>
                    <a:pt x="2463" y="2497"/>
                    <a:pt x="2492" y="2497"/>
                  </a:cubicBezTo>
                  <a:cubicBezTo>
                    <a:pt x="2600" y="2497"/>
                    <a:pt x="2696" y="2361"/>
                    <a:pt x="2595" y="2275"/>
                  </a:cubicBezTo>
                  <a:cubicBezTo>
                    <a:pt x="2406" y="2117"/>
                    <a:pt x="2224" y="1958"/>
                    <a:pt x="2035" y="1806"/>
                  </a:cubicBezTo>
                  <a:cubicBezTo>
                    <a:pt x="2449" y="1776"/>
                    <a:pt x="2869" y="1745"/>
                    <a:pt x="3283" y="1715"/>
                  </a:cubicBezTo>
                  <a:cubicBezTo>
                    <a:pt x="3450" y="1703"/>
                    <a:pt x="3454" y="1452"/>
                    <a:pt x="3295" y="1452"/>
                  </a:cubicBezTo>
                  <a:cubicBezTo>
                    <a:pt x="3291" y="1452"/>
                    <a:pt x="3287" y="1453"/>
                    <a:pt x="3283" y="1453"/>
                  </a:cubicBezTo>
                  <a:cubicBezTo>
                    <a:pt x="2924" y="1477"/>
                    <a:pt x="2571" y="1502"/>
                    <a:pt x="2211" y="1526"/>
                  </a:cubicBezTo>
                  <a:lnTo>
                    <a:pt x="2552" y="1191"/>
                  </a:lnTo>
                  <a:cubicBezTo>
                    <a:pt x="2642" y="1097"/>
                    <a:pt x="2553" y="963"/>
                    <a:pt x="2452" y="963"/>
                  </a:cubicBezTo>
                  <a:cubicBezTo>
                    <a:pt x="2422" y="963"/>
                    <a:pt x="2391" y="974"/>
                    <a:pt x="2364" y="1002"/>
                  </a:cubicBezTo>
                  <a:cubicBezTo>
                    <a:pt x="2193" y="1167"/>
                    <a:pt x="2023" y="1337"/>
                    <a:pt x="1852" y="1508"/>
                  </a:cubicBezTo>
                  <a:cubicBezTo>
                    <a:pt x="1822" y="1045"/>
                    <a:pt x="1791" y="588"/>
                    <a:pt x="1761" y="131"/>
                  </a:cubicBezTo>
                  <a:cubicBezTo>
                    <a:pt x="1754" y="45"/>
                    <a:pt x="1683" y="1"/>
                    <a:pt x="1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6" name="Google Shape;932;p40">
              <a:extLst>
                <a:ext uri="{FF2B5EF4-FFF2-40B4-BE49-F238E27FC236}">
                  <a16:creationId xmlns:a16="http://schemas.microsoft.com/office/drawing/2014/main" id="{D9075130-8AEF-944F-BA4D-3BA6A496BDA8}"/>
                </a:ext>
              </a:extLst>
            </p:cNvPr>
            <p:cNvSpPr/>
            <p:nvPr/>
          </p:nvSpPr>
          <p:spPr>
            <a:xfrm>
              <a:off x="4721007" y="2758462"/>
              <a:ext cx="219620" cy="214234"/>
            </a:xfrm>
            <a:custGeom>
              <a:avLst/>
              <a:gdLst/>
              <a:ahLst/>
              <a:cxnLst/>
              <a:rect l="l" t="t" r="r" b="b"/>
              <a:pathLst>
                <a:path w="2236" h="2181" extrusionOk="0">
                  <a:moveTo>
                    <a:pt x="1045" y="0"/>
                  </a:moveTo>
                  <a:cubicBezTo>
                    <a:pt x="1003" y="0"/>
                    <a:pt x="963" y="28"/>
                    <a:pt x="969" y="82"/>
                  </a:cubicBezTo>
                  <a:cubicBezTo>
                    <a:pt x="987" y="363"/>
                    <a:pt x="1006" y="643"/>
                    <a:pt x="1024" y="923"/>
                  </a:cubicBezTo>
                  <a:lnTo>
                    <a:pt x="677" y="631"/>
                  </a:lnTo>
                  <a:cubicBezTo>
                    <a:pt x="658" y="615"/>
                    <a:pt x="638" y="608"/>
                    <a:pt x="618" y="608"/>
                  </a:cubicBezTo>
                  <a:cubicBezTo>
                    <a:pt x="548" y="608"/>
                    <a:pt x="488" y="694"/>
                    <a:pt x="555" y="746"/>
                  </a:cubicBezTo>
                  <a:cubicBezTo>
                    <a:pt x="665" y="844"/>
                    <a:pt x="774" y="935"/>
                    <a:pt x="884" y="1026"/>
                  </a:cubicBezTo>
                  <a:cubicBezTo>
                    <a:pt x="622" y="1039"/>
                    <a:pt x="366" y="1057"/>
                    <a:pt x="110" y="1069"/>
                  </a:cubicBezTo>
                  <a:cubicBezTo>
                    <a:pt x="3" y="1075"/>
                    <a:pt x="1" y="1240"/>
                    <a:pt x="105" y="1240"/>
                  </a:cubicBezTo>
                  <a:cubicBezTo>
                    <a:pt x="106" y="1240"/>
                    <a:pt x="108" y="1240"/>
                    <a:pt x="110" y="1240"/>
                  </a:cubicBezTo>
                  <a:cubicBezTo>
                    <a:pt x="403" y="1227"/>
                    <a:pt x="695" y="1209"/>
                    <a:pt x="987" y="1191"/>
                  </a:cubicBezTo>
                  <a:lnTo>
                    <a:pt x="987" y="1191"/>
                  </a:lnTo>
                  <a:cubicBezTo>
                    <a:pt x="878" y="1301"/>
                    <a:pt x="768" y="1404"/>
                    <a:pt x="658" y="1514"/>
                  </a:cubicBezTo>
                  <a:cubicBezTo>
                    <a:pt x="597" y="1575"/>
                    <a:pt x="656" y="1661"/>
                    <a:pt x="722" y="1661"/>
                  </a:cubicBezTo>
                  <a:cubicBezTo>
                    <a:pt x="742" y="1661"/>
                    <a:pt x="762" y="1654"/>
                    <a:pt x="780" y="1636"/>
                  </a:cubicBezTo>
                  <a:cubicBezTo>
                    <a:pt x="872" y="1544"/>
                    <a:pt x="963" y="1453"/>
                    <a:pt x="1054" y="1368"/>
                  </a:cubicBezTo>
                  <a:cubicBezTo>
                    <a:pt x="1067" y="1611"/>
                    <a:pt x="1085" y="1855"/>
                    <a:pt x="1097" y="2098"/>
                  </a:cubicBezTo>
                  <a:cubicBezTo>
                    <a:pt x="1100" y="2153"/>
                    <a:pt x="1144" y="2181"/>
                    <a:pt x="1187" y="2181"/>
                  </a:cubicBezTo>
                  <a:cubicBezTo>
                    <a:pt x="1230" y="2181"/>
                    <a:pt x="1271" y="2153"/>
                    <a:pt x="1268" y="2098"/>
                  </a:cubicBezTo>
                  <a:cubicBezTo>
                    <a:pt x="1255" y="1837"/>
                    <a:pt x="1237" y="1575"/>
                    <a:pt x="1219" y="1313"/>
                  </a:cubicBezTo>
                  <a:lnTo>
                    <a:pt x="1219" y="1313"/>
                  </a:lnTo>
                  <a:lnTo>
                    <a:pt x="1554" y="1593"/>
                  </a:lnTo>
                  <a:cubicBezTo>
                    <a:pt x="1572" y="1609"/>
                    <a:pt x="1593" y="1615"/>
                    <a:pt x="1612" y="1615"/>
                  </a:cubicBezTo>
                  <a:cubicBezTo>
                    <a:pt x="1682" y="1615"/>
                    <a:pt x="1742" y="1528"/>
                    <a:pt x="1676" y="1471"/>
                  </a:cubicBezTo>
                  <a:cubicBezTo>
                    <a:pt x="1560" y="1374"/>
                    <a:pt x="1438" y="1270"/>
                    <a:pt x="1316" y="1167"/>
                  </a:cubicBezTo>
                  <a:cubicBezTo>
                    <a:pt x="1584" y="1148"/>
                    <a:pt x="1852" y="1130"/>
                    <a:pt x="2126" y="1112"/>
                  </a:cubicBezTo>
                  <a:cubicBezTo>
                    <a:pt x="2234" y="1106"/>
                    <a:pt x="2236" y="941"/>
                    <a:pt x="2132" y="941"/>
                  </a:cubicBezTo>
                  <a:cubicBezTo>
                    <a:pt x="2130" y="941"/>
                    <a:pt x="2128" y="941"/>
                    <a:pt x="2126" y="941"/>
                  </a:cubicBezTo>
                  <a:cubicBezTo>
                    <a:pt x="1895" y="959"/>
                    <a:pt x="1663" y="972"/>
                    <a:pt x="1432" y="990"/>
                  </a:cubicBezTo>
                  <a:lnTo>
                    <a:pt x="1651" y="771"/>
                  </a:lnTo>
                  <a:cubicBezTo>
                    <a:pt x="1712" y="710"/>
                    <a:pt x="1654" y="623"/>
                    <a:pt x="1588" y="623"/>
                  </a:cubicBezTo>
                  <a:cubicBezTo>
                    <a:pt x="1568" y="623"/>
                    <a:pt x="1548" y="631"/>
                    <a:pt x="1529" y="649"/>
                  </a:cubicBezTo>
                  <a:cubicBezTo>
                    <a:pt x="1420" y="758"/>
                    <a:pt x="1310" y="868"/>
                    <a:pt x="1201" y="978"/>
                  </a:cubicBezTo>
                  <a:cubicBezTo>
                    <a:pt x="1182" y="679"/>
                    <a:pt x="1158" y="381"/>
                    <a:pt x="1140" y="82"/>
                  </a:cubicBezTo>
                  <a:cubicBezTo>
                    <a:pt x="1134" y="28"/>
                    <a:pt x="1088" y="0"/>
                    <a:pt x="1045" y="0"/>
                  </a:cubicBezTo>
                  <a:close/>
                </a:path>
              </a:pathLst>
            </a:custGeom>
            <a:solidFill>
              <a:srgbClr val="F5C0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7" name="Google Shape;933;p40">
              <a:extLst>
                <a:ext uri="{FF2B5EF4-FFF2-40B4-BE49-F238E27FC236}">
                  <a16:creationId xmlns:a16="http://schemas.microsoft.com/office/drawing/2014/main" id="{38B5A0F7-0E88-D95D-D389-3E1C1A6BEF6B}"/>
                </a:ext>
              </a:extLst>
            </p:cNvPr>
            <p:cNvSpPr/>
            <p:nvPr/>
          </p:nvSpPr>
          <p:spPr>
            <a:xfrm>
              <a:off x="8190297" y="1540691"/>
              <a:ext cx="354280" cy="366880"/>
            </a:xfrm>
            <a:custGeom>
              <a:avLst/>
              <a:gdLst/>
              <a:ahLst/>
              <a:cxnLst/>
              <a:rect l="l" t="t" r="r" b="b"/>
              <a:pathLst>
                <a:path w="3607" h="3735" extrusionOk="0">
                  <a:moveTo>
                    <a:pt x="1962" y="553"/>
                  </a:moveTo>
                  <a:cubicBezTo>
                    <a:pt x="1981" y="839"/>
                    <a:pt x="2005" y="1119"/>
                    <a:pt x="2029" y="1405"/>
                  </a:cubicBezTo>
                  <a:cubicBezTo>
                    <a:pt x="1859" y="1363"/>
                    <a:pt x="1682" y="1314"/>
                    <a:pt x="1512" y="1265"/>
                  </a:cubicBezTo>
                  <a:cubicBezTo>
                    <a:pt x="1664" y="1028"/>
                    <a:pt x="1816" y="790"/>
                    <a:pt x="1962" y="553"/>
                  </a:cubicBezTo>
                  <a:close/>
                  <a:moveTo>
                    <a:pt x="683" y="1271"/>
                  </a:moveTo>
                  <a:cubicBezTo>
                    <a:pt x="823" y="1320"/>
                    <a:pt x="963" y="1375"/>
                    <a:pt x="1110" y="1417"/>
                  </a:cubicBezTo>
                  <a:cubicBezTo>
                    <a:pt x="1067" y="1484"/>
                    <a:pt x="1030" y="1545"/>
                    <a:pt x="988" y="1612"/>
                  </a:cubicBezTo>
                  <a:cubicBezTo>
                    <a:pt x="884" y="1497"/>
                    <a:pt x="787" y="1381"/>
                    <a:pt x="683" y="1271"/>
                  </a:cubicBezTo>
                  <a:close/>
                  <a:moveTo>
                    <a:pt x="2328" y="1746"/>
                  </a:moveTo>
                  <a:cubicBezTo>
                    <a:pt x="2523" y="1795"/>
                    <a:pt x="2718" y="1832"/>
                    <a:pt x="2912" y="1874"/>
                  </a:cubicBezTo>
                  <a:cubicBezTo>
                    <a:pt x="2730" y="1935"/>
                    <a:pt x="2547" y="1990"/>
                    <a:pt x="2358" y="2051"/>
                  </a:cubicBezTo>
                  <a:cubicBezTo>
                    <a:pt x="2352" y="1947"/>
                    <a:pt x="2340" y="1850"/>
                    <a:pt x="2328" y="1746"/>
                  </a:cubicBezTo>
                  <a:close/>
                  <a:moveTo>
                    <a:pt x="1371" y="1503"/>
                  </a:moveTo>
                  <a:cubicBezTo>
                    <a:pt x="1597" y="1570"/>
                    <a:pt x="1822" y="1625"/>
                    <a:pt x="2054" y="1685"/>
                  </a:cubicBezTo>
                  <a:cubicBezTo>
                    <a:pt x="2072" y="1832"/>
                    <a:pt x="2084" y="1984"/>
                    <a:pt x="2102" y="2130"/>
                  </a:cubicBezTo>
                  <a:cubicBezTo>
                    <a:pt x="1926" y="2191"/>
                    <a:pt x="1755" y="2246"/>
                    <a:pt x="1579" y="2301"/>
                  </a:cubicBezTo>
                  <a:cubicBezTo>
                    <a:pt x="1445" y="2136"/>
                    <a:pt x="1311" y="1978"/>
                    <a:pt x="1170" y="1819"/>
                  </a:cubicBezTo>
                  <a:cubicBezTo>
                    <a:pt x="1237" y="1716"/>
                    <a:pt x="1304" y="1606"/>
                    <a:pt x="1371" y="1503"/>
                  </a:cubicBezTo>
                  <a:close/>
                  <a:moveTo>
                    <a:pt x="1024" y="2057"/>
                  </a:moveTo>
                  <a:cubicBezTo>
                    <a:pt x="1122" y="2167"/>
                    <a:pt x="1213" y="2276"/>
                    <a:pt x="1304" y="2386"/>
                  </a:cubicBezTo>
                  <a:cubicBezTo>
                    <a:pt x="1110" y="2447"/>
                    <a:pt x="915" y="2514"/>
                    <a:pt x="714" y="2575"/>
                  </a:cubicBezTo>
                  <a:cubicBezTo>
                    <a:pt x="817" y="2404"/>
                    <a:pt x="921" y="2228"/>
                    <a:pt x="1024" y="2057"/>
                  </a:cubicBezTo>
                  <a:close/>
                  <a:moveTo>
                    <a:pt x="2139" y="2398"/>
                  </a:moveTo>
                  <a:cubicBezTo>
                    <a:pt x="2163" y="2636"/>
                    <a:pt x="2200" y="2873"/>
                    <a:pt x="2236" y="3105"/>
                  </a:cubicBezTo>
                  <a:cubicBezTo>
                    <a:pt x="2078" y="2910"/>
                    <a:pt x="1920" y="2715"/>
                    <a:pt x="1761" y="2520"/>
                  </a:cubicBezTo>
                  <a:cubicBezTo>
                    <a:pt x="1883" y="2477"/>
                    <a:pt x="2011" y="2441"/>
                    <a:pt x="2139" y="2398"/>
                  </a:cubicBezTo>
                  <a:close/>
                  <a:moveTo>
                    <a:pt x="2062" y="0"/>
                  </a:moveTo>
                  <a:cubicBezTo>
                    <a:pt x="2026" y="0"/>
                    <a:pt x="1989" y="17"/>
                    <a:pt x="1962" y="59"/>
                  </a:cubicBezTo>
                  <a:cubicBezTo>
                    <a:pt x="1725" y="431"/>
                    <a:pt x="1487" y="808"/>
                    <a:pt x="1250" y="1186"/>
                  </a:cubicBezTo>
                  <a:cubicBezTo>
                    <a:pt x="902" y="1076"/>
                    <a:pt x="555" y="942"/>
                    <a:pt x="220" y="790"/>
                  </a:cubicBezTo>
                  <a:cubicBezTo>
                    <a:pt x="203" y="781"/>
                    <a:pt x="186" y="778"/>
                    <a:pt x="170" y="778"/>
                  </a:cubicBezTo>
                  <a:cubicBezTo>
                    <a:pt x="71" y="778"/>
                    <a:pt x="1" y="920"/>
                    <a:pt x="74" y="1003"/>
                  </a:cubicBezTo>
                  <a:cubicBezTo>
                    <a:pt x="336" y="1277"/>
                    <a:pt x="592" y="1564"/>
                    <a:pt x="842" y="1850"/>
                  </a:cubicBezTo>
                  <a:cubicBezTo>
                    <a:pt x="641" y="2179"/>
                    <a:pt x="446" y="2508"/>
                    <a:pt x="245" y="2843"/>
                  </a:cubicBezTo>
                  <a:cubicBezTo>
                    <a:pt x="184" y="2946"/>
                    <a:pt x="276" y="3052"/>
                    <a:pt x="367" y="3052"/>
                  </a:cubicBezTo>
                  <a:cubicBezTo>
                    <a:pt x="405" y="3052"/>
                    <a:pt x="443" y="3034"/>
                    <a:pt x="470" y="2989"/>
                  </a:cubicBezTo>
                  <a:cubicBezTo>
                    <a:pt x="482" y="2965"/>
                    <a:pt x="500" y="2940"/>
                    <a:pt x="513" y="2916"/>
                  </a:cubicBezTo>
                  <a:cubicBezTo>
                    <a:pt x="835" y="2812"/>
                    <a:pt x="1164" y="2709"/>
                    <a:pt x="1487" y="2605"/>
                  </a:cubicBezTo>
                  <a:cubicBezTo>
                    <a:pt x="1780" y="2958"/>
                    <a:pt x="2072" y="3318"/>
                    <a:pt x="2352" y="3689"/>
                  </a:cubicBezTo>
                  <a:cubicBezTo>
                    <a:pt x="2376" y="3721"/>
                    <a:pt x="2408" y="3734"/>
                    <a:pt x="2441" y="3734"/>
                  </a:cubicBezTo>
                  <a:cubicBezTo>
                    <a:pt x="2517" y="3734"/>
                    <a:pt x="2596" y="3663"/>
                    <a:pt x="2584" y="3574"/>
                  </a:cubicBezTo>
                  <a:cubicBezTo>
                    <a:pt x="2510" y="3159"/>
                    <a:pt x="2443" y="2739"/>
                    <a:pt x="2395" y="2319"/>
                  </a:cubicBezTo>
                  <a:cubicBezTo>
                    <a:pt x="2748" y="2203"/>
                    <a:pt x="3107" y="2094"/>
                    <a:pt x="3461" y="1978"/>
                  </a:cubicBezTo>
                  <a:cubicBezTo>
                    <a:pt x="3607" y="1929"/>
                    <a:pt x="3601" y="1746"/>
                    <a:pt x="3448" y="1716"/>
                  </a:cubicBezTo>
                  <a:cubicBezTo>
                    <a:pt x="3065" y="1637"/>
                    <a:pt x="2681" y="1558"/>
                    <a:pt x="2297" y="1472"/>
                  </a:cubicBezTo>
                  <a:cubicBezTo>
                    <a:pt x="2261" y="1028"/>
                    <a:pt x="2224" y="589"/>
                    <a:pt x="2206" y="144"/>
                  </a:cubicBezTo>
                  <a:cubicBezTo>
                    <a:pt x="2202" y="64"/>
                    <a:pt x="2132" y="0"/>
                    <a:pt x="20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8" name="Google Shape;934;p40">
              <a:extLst>
                <a:ext uri="{FF2B5EF4-FFF2-40B4-BE49-F238E27FC236}">
                  <a16:creationId xmlns:a16="http://schemas.microsoft.com/office/drawing/2014/main" id="{22EEBEE9-3C3D-B1B0-F6D5-77B86144F579}"/>
                </a:ext>
              </a:extLst>
            </p:cNvPr>
            <p:cNvSpPr/>
            <p:nvPr/>
          </p:nvSpPr>
          <p:spPr>
            <a:xfrm>
              <a:off x="8640641" y="1259097"/>
              <a:ext cx="219620" cy="214332"/>
            </a:xfrm>
            <a:custGeom>
              <a:avLst/>
              <a:gdLst/>
              <a:ahLst/>
              <a:cxnLst/>
              <a:rect l="l" t="t" r="r" b="b"/>
              <a:pathLst>
                <a:path w="2236" h="2182" extrusionOk="0">
                  <a:moveTo>
                    <a:pt x="1050" y="1"/>
                  </a:moveTo>
                  <a:cubicBezTo>
                    <a:pt x="1007" y="1"/>
                    <a:pt x="966" y="28"/>
                    <a:pt x="969" y="83"/>
                  </a:cubicBezTo>
                  <a:cubicBezTo>
                    <a:pt x="987" y="363"/>
                    <a:pt x="1005" y="643"/>
                    <a:pt x="1024" y="924"/>
                  </a:cubicBezTo>
                  <a:lnTo>
                    <a:pt x="676" y="631"/>
                  </a:lnTo>
                  <a:cubicBezTo>
                    <a:pt x="659" y="615"/>
                    <a:pt x="640" y="609"/>
                    <a:pt x="620" y="609"/>
                  </a:cubicBezTo>
                  <a:cubicBezTo>
                    <a:pt x="552" y="609"/>
                    <a:pt x="488" y="695"/>
                    <a:pt x="555" y="747"/>
                  </a:cubicBezTo>
                  <a:cubicBezTo>
                    <a:pt x="664" y="844"/>
                    <a:pt x="774" y="936"/>
                    <a:pt x="884" y="1027"/>
                  </a:cubicBezTo>
                  <a:cubicBezTo>
                    <a:pt x="628" y="1039"/>
                    <a:pt x="372" y="1058"/>
                    <a:pt x="110" y="1070"/>
                  </a:cubicBezTo>
                  <a:cubicBezTo>
                    <a:pt x="2" y="1076"/>
                    <a:pt x="0" y="1240"/>
                    <a:pt x="104" y="1240"/>
                  </a:cubicBezTo>
                  <a:cubicBezTo>
                    <a:pt x="106" y="1240"/>
                    <a:pt x="108" y="1240"/>
                    <a:pt x="110" y="1240"/>
                  </a:cubicBezTo>
                  <a:cubicBezTo>
                    <a:pt x="402" y="1228"/>
                    <a:pt x="695" y="1210"/>
                    <a:pt x="987" y="1192"/>
                  </a:cubicBezTo>
                  <a:lnTo>
                    <a:pt x="987" y="1192"/>
                  </a:lnTo>
                  <a:cubicBezTo>
                    <a:pt x="877" y="1301"/>
                    <a:pt x="768" y="1405"/>
                    <a:pt x="658" y="1514"/>
                  </a:cubicBezTo>
                  <a:cubicBezTo>
                    <a:pt x="597" y="1575"/>
                    <a:pt x="656" y="1662"/>
                    <a:pt x="722" y="1662"/>
                  </a:cubicBezTo>
                  <a:cubicBezTo>
                    <a:pt x="742" y="1662"/>
                    <a:pt x="762" y="1654"/>
                    <a:pt x="780" y="1636"/>
                  </a:cubicBezTo>
                  <a:lnTo>
                    <a:pt x="1054" y="1368"/>
                  </a:lnTo>
                  <a:cubicBezTo>
                    <a:pt x="1072" y="1612"/>
                    <a:pt x="1085" y="1855"/>
                    <a:pt x="1097" y="2099"/>
                  </a:cubicBezTo>
                  <a:cubicBezTo>
                    <a:pt x="1100" y="2154"/>
                    <a:pt x="1144" y="2181"/>
                    <a:pt x="1187" y="2181"/>
                  </a:cubicBezTo>
                  <a:cubicBezTo>
                    <a:pt x="1229" y="2181"/>
                    <a:pt x="1270" y="2154"/>
                    <a:pt x="1267" y="2099"/>
                  </a:cubicBezTo>
                  <a:cubicBezTo>
                    <a:pt x="1255" y="1837"/>
                    <a:pt x="1237" y="1575"/>
                    <a:pt x="1225" y="1313"/>
                  </a:cubicBezTo>
                  <a:lnTo>
                    <a:pt x="1225" y="1313"/>
                  </a:lnTo>
                  <a:cubicBezTo>
                    <a:pt x="1334" y="1405"/>
                    <a:pt x="1444" y="1502"/>
                    <a:pt x="1560" y="1594"/>
                  </a:cubicBezTo>
                  <a:cubicBezTo>
                    <a:pt x="1578" y="1609"/>
                    <a:pt x="1598" y="1616"/>
                    <a:pt x="1618" y="1616"/>
                  </a:cubicBezTo>
                  <a:cubicBezTo>
                    <a:pt x="1688" y="1616"/>
                    <a:pt x="1748" y="1529"/>
                    <a:pt x="1681" y="1472"/>
                  </a:cubicBezTo>
                  <a:cubicBezTo>
                    <a:pt x="1560" y="1374"/>
                    <a:pt x="1438" y="1271"/>
                    <a:pt x="1316" y="1167"/>
                  </a:cubicBezTo>
                  <a:cubicBezTo>
                    <a:pt x="1590" y="1149"/>
                    <a:pt x="1858" y="1131"/>
                    <a:pt x="2126" y="1112"/>
                  </a:cubicBezTo>
                  <a:cubicBezTo>
                    <a:pt x="2234" y="1106"/>
                    <a:pt x="2236" y="942"/>
                    <a:pt x="2132" y="942"/>
                  </a:cubicBezTo>
                  <a:cubicBezTo>
                    <a:pt x="2130" y="942"/>
                    <a:pt x="2128" y="942"/>
                    <a:pt x="2126" y="942"/>
                  </a:cubicBezTo>
                  <a:cubicBezTo>
                    <a:pt x="1895" y="960"/>
                    <a:pt x="1663" y="972"/>
                    <a:pt x="1432" y="991"/>
                  </a:cubicBezTo>
                  <a:lnTo>
                    <a:pt x="1651" y="771"/>
                  </a:lnTo>
                  <a:cubicBezTo>
                    <a:pt x="1712" y="710"/>
                    <a:pt x="1654" y="624"/>
                    <a:pt x="1587" y="624"/>
                  </a:cubicBezTo>
                  <a:cubicBezTo>
                    <a:pt x="1568" y="624"/>
                    <a:pt x="1547" y="631"/>
                    <a:pt x="1529" y="649"/>
                  </a:cubicBezTo>
                  <a:cubicBezTo>
                    <a:pt x="1420" y="759"/>
                    <a:pt x="1310" y="869"/>
                    <a:pt x="1200" y="978"/>
                  </a:cubicBezTo>
                  <a:cubicBezTo>
                    <a:pt x="1182" y="680"/>
                    <a:pt x="1164" y="381"/>
                    <a:pt x="1139" y="83"/>
                  </a:cubicBezTo>
                  <a:cubicBezTo>
                    <a:pt x="1136" y="28"/>
                    <a:pt x="1092" y="1"/>
                    <a:pt x="10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9" name="Google Shape;935;p40">
              <a:extLst>
                <a:ext uri="{FF2B5EF4-FFF2-40B4-BE49-F238E27FC236}">
                  <a16:creationId xmlns:a16="http://schemas.microsoft.com/office/drawing/2014/main" id="{A6D4E955-EF84-A490-70E2-B5068F405E10}"/>
                </a:ext>
              </a:extLst>
            </p:cNvPr>
            <p:cNvSpPr/>
            <p:nvPr/>
          </p:nvSpPr>
          <p:spPr>
            <a:xfrm>
              <a:off x="4774680" y="2094293"/>
              <a:ext cx="339238" cy="294598"/>
            </a:xfrm>
            <a:custGeom>
              <a:avLst/>
              <a:gdLst/>
              <a:ahLst/>
              <a:cxnLst/>
              <a:rect l="l" t="t" r="r" b="b"/>
              <a:pathLst>
                <a:path w="3884" h="3373" extrusionOk="0">
                  <a:moveTo>
                    <a:pt x="2703" y="625"/>
                  </a:moveTo>
                  <a:lnTo>
                    <a:pt x="2703" y="625"/>
                  </a:lnTo>
                  <a:cubicBezTo>
                    <a:pt x="2630" y="807"/>
                    <a:pt x="2551" y="984"/>
                    <a:pt x="2478" y="1161"/>
                  </a:cubicBezTo>
                  <a:cubicBezTo>
                    <a:pt x="2393" y="1106"/>
                    <a:pt x="2307" y="1045"/>
                    <a:pt x="2228" y="990"/>
                  </a:cubicBezTo>
                  <a:cubicBezTo>
                    <a:pt x="2386" y="868"/>
                    <a:pt x="2545" y="753"/>
                    <a:pt x="2703" y="625"/>
                  </a:cubicBezTo>
                  <a:close/>
                  <a:moveTo>
                    <a:pt x="1083" y="485"/>
                  </a:moveTo>
                  <a:cubicBezTo>
                    <a:pt x="1308" y="655"/>
                    <a:pt x="1540" y="826"/>
                    <a:pt x="1771" y="990"/>
                  </a:cubicBezTo>
                  <a:cubicBezTo>
                    <a:pt x="1625" y="1094"/>
                    <a:pt x="1479" y="1197"/>
                    <a:pt x="1327" y="1289"/>
                  </a:cubicBezTo>
                  <a:cubicBezTo>
                    <a:pt x="1247" y="1021"/>
                    <a:pt x="1162" y="753"/>
                    <a:pt x="1083" y="485"/>
                  </a:cubicBezTo>
                  <a:close/>
                  <a:moveTo>
                    <a:pt x="1997" y="1155"/>
                  </a:moveTo>
                  <a:cubicBezTo>
                    <a:pt x="2125" y="1240"/>
                    <a:pt x="2246" y="1325"/>
                    <a:pt x="2368" y="1410"/>
                  </a:cubicBezTo>
                  <a:lnTo>
                    <a:pt x="2155" y="1916"/>
                  </a:lnTo>
                  <a:cubicBezTo>
                    <a:pt x="2017" y="1916"/>
                    <a:pt x="1876" y="1913"/>
                    <a:pt x="1736" y="1913"/>
                  </a:cubicBezTo>
                  <a:cubicBezTo>
                    <a:pt x="1666" y="1913"/>
                    <a:pt x="1597" y="1914"/>
                    <a:pt x="1528" y="1916"/>
                  </a:cubicBezTo>
                  <a:cubicBezTo>
                    <a:pt x="1485" y="1794"/>
                    <a:pt x="1448" y="1672"/>
                    <a:pt x="1412" y="1557"/>
                  </a:cubicBezTo>
                  <a:cubicBezTo>
                    <a:pt x="1613" y="1429"/>
                    <a:pt x="1808" y="1295"/>
                    <a:pt x="1997" y="1155"/>
                  </a:cubicBezTo>
                  <a:close/>
                  <a:moveTo>
                    <a:pt x="1180" y="1703"/>
                  </a:moveTo>
                  <a:cubicBezTo>
                    <a:pt x="1205" y="1770"/>
                    <a:pt x="1223" y="1843"/>
                    <a:pt x="1247" y="1916"/>
                  </a:cubicBezTo>
                  <a:cubicBezTo>
                    <a:pt x="1095" y="1916"/>
                    <a:pt x="943" y="1922"/>
                    <a:pt x="791" y="1922"/>
                  </a:cubicBezTo>
                  <a:cubicBezTo>
                    <a:pt x="919" y="1855"/>
                    <a:pt x="1053" y="1776"/>
                    <a:pt x="1180" y="1703"/>
                  </a:cubicBezTo>
                  <a:close/>
                  <a:moveTo>
                    <a:pt x="2594" y="1563"/>
                  </a:moveTo>
                  <a:cubicBezTo>
                    <a:pt x="2795" y="1691"/>
                    <a:pt x="2996" y="1818"/>
                    <a:pt x="3197" y="1946"/>
                  </a:cubicBezTo>
                  <a:cubicBezTo>
                    <a:pt x="2941" y="1934"/>
                    <a:pt x="2691" y="1928"/>
                    <a:pt x="2441" y="1922"/>
                  </a:cubicBezTo>
                  <a:cubicBezTo>
                    <a:pt x="2490" y="1800"/>
                    <a:pt x="2545" y="1678"/>
                    <a:pt x="2594" y="1563"/>
                  </a:cubicBezTo>
                  <a:close/>
                  <a:moveTo>
                    <a:pt x="1613" y="2178"/>
                  </a:moveTo>
                  <a:cubicBezTo>
                    <a:pt x="1753" y="2178"/>
                    <a:pt x="1899" y="2178"/>
                    <a:pt x="2039" y="2184"/>
                  </a:cubicBezTo>
                  <a:cubicBezTo>
                    <a:pt x="1960" y="2373"/>
                    <a:pt x="1881" y="2562"/>
                    <a:pt x="1802" y="2750"/>
                  </a:cubicBezTo>
                  <a:cubicBezTo>
                    <a:pt x="1735" y="2562"/>
                    <a:pt x="1674" y="2367"/>
                    <a:pt x="1613" y="2178"/>
                  </a:cubicBezTo>
                  <a:close/>
                  <a:moveTo>
                    <a:pt x="835" y="0"/>
                  </a:moveTo>
                  <a:cubicBezTo>
                    <a:pt x="755" y="0"/>
                    <a:pt x="681" y="63"/>
                    <a:pt x="711" y="162"/>
                  </a:cubicBezTo>
                  <a:cubicBezTo>
                    <a:pt x="833" y="588"/>
                    <a:pt x="967" y="1014"/>
                    <a:pt x="1095" y="1441"/>
                  </a:cubicBezTo>
                  <a:cubicBezTo>
                    <a:pt x="785" y="1630"/>
                    <a:pt x="462" y="1806"/>
                    <a:pt x="121" y="1959"/>
                  </a:cubicBezTo>
                  <a:cubicBezTo>
                    <a:pt x="1" y="2019"/>
                    <a:pt x="64" y="2208"/>
                    <a:pt x="182" y="2208"/>
                  </a:cubicBezTo>
                  <a:cubicBezTo>
                    <a:pt x="184" y="2208"/>
                    <a:pt x="186" y="2208"/>
                    <a:pt x="188" y="2208"/>
                  </a:cubicBezTo>
                  <a:cubicBezTo>
                    <a:pt x="571" y="2196"/>
                    <a:pt x="949" y="2184"/>
                    <a:pt x="1333" y="2178"/>
                  </a:cubicBezTo>
                  <a:cubicBezTo>
                    <a:pt x="1455" y="2549"/>
                    <a:pt x="1570" y="2915"/>
                    <a:pt x="1698" y="3280"/>
                  </a:cubicBezTo>
                  <a:cubicBezTo>
                    <a:pt x="1720" y="3345"/>
                    <a:pt x="1773" y="3373"/>
                    <a:pt x="1825" y="3373"/>
                  </a:cubicBezTo>
                  <a:cubicBezTo>
                    <a:pt x="1906" y="3373"/>
                    <a:pt x="1987" y="3307"/>
                    <a:pt x="1954" y="3207"/>
                  </a:cubicBezTo>
                  <a:cubicBezTo>
                    <a:pt x="1942" y="3183"/>
                    <a:pt x="1936" y="3152"/>
                    <a:pt x="1924" y="3128"/>
                  </a:cubicBezTo>
                  <a:cubicBezTo>
                    <a:pt x="2058" y="2811"/>
                    <a:pt x="2192" y="2501"/>
                    <a:pt x="2326" y="2184"/>
                  </a:cubicBezTo>
                  <a:cubicBezTo>
                    <a:pt x="2788" y="2196"/>
                    <a:pt x="3251" y="2214"/>
                    <a:pt x="3708" y="2239"/>
                  </a:cubicBezTo>
                  <a:cubicBezTo>
                    <a:pt x="3710" y="2239"/>
                    <a:pt x="3712" y="2239"/>
                    <a:pt x="3714" y="2239"/>
                  </a:cubicBezTo>
                  <a:cubicBezTo>
                    <a:pt x="3843" y="2239"/>
                    <a:pt x="3883" y="2055"/>
                    <a:pt x="3775" y="1989"/>
                  </a:cubicBezTo>
                  <a:cubicBezTo>
                    <a:pt x="3410" y="1776"/>
                    <a:pt x="3050" y="1544"/>
                    <a:pt x="2697" y="1313"/>
                  </a:cubicBezTo>
                  <a:cubicBezTo>
                    <a:pt x="2849" y="966"/>
                    <a:pt x="2996" y="625"/>
                    <a:pt x="3142" y="277"/>
                  </a:cubicBezTo>
                  <a:cubicBezTo>
                    <a:pt x="3187" y="174"/>
                    <a:pt x="3118" y="83"/>
                    <a:pt x="3030" y="83"/>
                  </a:cubicBezTo>
                  <a:cubicBezTo>
                    <a:pt x="2999" y="83"/>
                    <a:pt x="2966" y="94"/>
                    <a:pt x="2935" y="119"/>
                  </a:cubicBezTo>
                  <a:cubicBezTo>
                    <a:pt x="2624" y="357"/>
                    <a:pt x="2313" y="600"/>
                    <a:pt x="1997" y="832"/>
                  </a:cubicBezTo>
                  <a:cubicBezTo>
                    <a:pt x="1637" y="576"/>
                    <a:pt x="1278" y="308"/>
                    <a:pt x="931" y="34"/>
                  </a:cubicBezTo>
                  <a:cubicBezTo>
                    <a:pt x="902" y="11"/>
                    <a:pt x="868" y="0"/>
                    <a:pt x="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10" name="Google Shape;936;p40">
              <a:extLst>
                <a:ext uri="{FF2B5EF4-FFF2-40B4-BE49-F238E27FC236}">
                  <a16:creationId xmlns:a16="http://schemas.microsoft.com/office/drawing/2014/main" id="{904A92BF-CCD2-5872-3048-F7F456D26C1E}"/>
                </a:ext>
              </a:extLst>
            </p:cNvPr>
            <p:cNvSpPr/>
            <p:nvPr/>
          </p:nvSpPr>
          <p:spPr>
            <a:xfrm>
              <a:off x="5279878" y="2950850"/>
              <a:ext cx="354279" cy="375093"/>
            </a:xfrm>
            <a:custGeom>
              <a:avLst/>
              <a:gdLst/>
              <a:ahLst/>
              <a:cxnLst/>
              <a:rect l="l" t="t" r="r" b="b"/>
              <a:pathLst>
                <a:path w="4874" h="5160" extrusionOk="0">
                  <a:moveTo>
                    <a:pt x="2437" y="1"/>
                  </a:moveTo>
                  <a:lnTo>
                    <a:pt x="1895" y="1536"/>
                  </a:lnTo>
                  <a:lnTo>
                    <a:pt x="537" y="1030"/>
                  </a:lnTo>
                  <a:lnTo>
                    <a:pt x="1609" y="1981"/>
                  </a:lnTo>
                  <a:lnTo>
                    <a:pt x="1" y="2395"/>
                  </a:lnTo>
                  <a:lnTo>
                    <a:pt x="1542" y="2791"/>
                  </a:lnTo>
                  <a:lnTo>
                    <a:pt x="640" y="4185"/>
                  </a:lnTo>
                  <a:lnTo>
                    <a:pt x="1932" y="3327"/>
                  </a:lnTo>
                  <a:lnTo>
                    <a:pt x="2437" y="5160"/>
                  </a:lnTo>
                  <a:lnTo>
                    <a:pt x="2937" y="3327"/>
                  </a:lnTo>
                  <a:lnTo>
                    <a:pt x="4228" y="4185"/>
                  </a:lnTo>
                  <a:lnTo>
                    <a:pt x="3332" y="2791"/>
                  </a:lnTo>
                  <a:lnTo>
                    <a:pt x="4873" y="2395"/>
                  </a:lnTo>
                  <a:lnTo>
                    <a:pt x="3259" y="1981"/>
                  </a:lnTo>
                  <a:lnTo>
                    <a:pt x="4331" y="1030"/>
                  </a:lnTo>
                  <a:lnTo>
                    <a:pt x="4331" y="1030"/>
                  </a:lnTo>
                  <a:lnTo>
                    <a:pt x="2973" y="1536"/>
                  </a:lnTo>
                  <a:lnTo>
                    <a:pt x="2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11" name="Google Shape;937;p40">
              <a:extLst>
                <a:ext uri="{FF2B5EF4-FFF2-40B4-BE49-F238E27FC236}">
                  <a16:creationId xmlns:a16="http://schemas.microsoft.com/office/drawing/2014/main" id="{C83845CA-ED49-96E5-2FDA-B70770618BE2}"/>
                </a:ext>
              </a:extLst>
            </p:cNvPr>
            <p:cNvSpPr/>
            <p:nvPr/>
          </p:nvSpPr>
          <p:spPr>
            <a:xfrm>
              <a:off x="4940619" y="1473434"/>
              <a:ext cx="339252" cy="331223"/>
            </a:xfrm>
            <a:custGeom>
              <a:avLst/>
              <a:gdLst/>
              <a:ahLst/>
              <a:cxnLst/>
              <a:rect l="l" t="t" r="r" b="b"/>
              <a:pathLst>
                <a:path w="3454" h="3372" extrusionOk="0">
                  <a:moveTo>
                    <a:pt x="1616" y="1"/>
                  </a:moveTo>
                  <a:cubicBezTo>
                    <a:pt x="1549" y="1"/>
                    <a:pt x="1487" y="44"/>
                    <a:pt x="1493" y="131"/>
                  </a:cubicBezTo>
                  <a:cubicBezTo>
                    <a:pt x="1523" y="557"/>
                    <a:pt x="1554" y="990"/>
                    <a:pt x="1584" y="1422"/>
                  </a:cubicBezTo>
                  <a:lnTo>
                    <a:pt x="1042" y="966"/>
                  </a:lnTo>
                  <a:cubicBezTo>
                    <a:pt x="1015" y="942"/>
                    <a:pt x="985" y="932"/>
                    <a:pt x="956" y="932"/>
                  </a:cubicBezTo>
                  <a:cubicBezTo>
                    <a:pt x="848" y="932"/>
                    <a:pt x="754" y="1068"/>
                    <a:pt x="859" y="1154"/>
                  </a:cubicBezTo>
                  <a:lnTo>
                    <a:pt x="1359" y="1581"/>
                  </a:lnTo>
                  <a:cubicBezTo>
                    <a:pt x="963" y="1605"/>
                    <a:pt x="567" y="1629"/>
                    <a:pt x="171" y="1654"/>
                  </a:cubicBezTo>
                  <a:cubicBezTo>
                    <a:pt x="2" y="1660"/>
                    <a:pt x="0" y="1922"/>
                    <a:pt x="165" y="1922"/>
                  </a:cubicBezTo>
                  <a:cubicBezTo>
                    <a:pt x="167" y="1922"/>
                    <a:pt x="169" y="1922"/>
                    <a:pt x="171" y="1922"/>
                  </a:cubicBezTo>
                  <a:cubicBezTo>
                    <a:pt x="622" y="1891"/>
                    <a:pt x="1072" y="1867"/>
                    <a:pt x="1523" y="1837"/>
                  </a:cubicBezTo>
                  <a:lnTo>
                    <a:pt x="1523" y="1837"/>
                  </a:lnTo>
                  <a:cubicBezTo>
                    <a:pt x="1353" y="2007"/>
                    <a:pt x="1182" y="2172"/>
                    <a:pt x="1018" y="2342"/>
                  </a:cubicBezTo>
                  <a:cubicBezTo>
                    <a:pt x="923" y="2436"/>
                    <a:pt x="1015" y="2570"/>
                    <a:pt x="1117" y="2570"/>
                  </a:cubicBezTo>
                  <a:cubicBezTo>
                    <a:pt x="1147" y="2570"/>
                    <a:pt x="1179" y="2559"/>
                    <a:pt x="1206" y="2531"/>
                  </a:cubicBezTo>
                  <a:cubicBezTo>
                    <a:pt x="1346" y="2391"/>
                    <a:pt x="1487" y="2251"/>
                    <a:pt x="1627" y="2111"/>
                  </a:cubicBezTo>
                  <a:cubicBezTo>
                    <a:pt x="1651" y="2488"/>
                    <a:pt x="1675" y="2866"/>
                    <a:pt x="1694" y="3244"/>
                  </a:cubicBezTo>
                  <a:cubicBezTo>
                    <a:pt x="1700" y="3329"/>
                    <a:pt x="1768" y="3371"/>
                    <a:pt x="1834" y="3371"/>
                  </a:cubicBezTo>
                  <a:cubicBezTo>
                    <a:pt x="1901" y="3371"/>
                    <a:pt x="1965" y="3329"/>
                    <a:pt x="1962" y="3244"/>
                  </a:cubicBezTo>
                  <a:cubicBezTo>
                    <a:pt x="1937" y="2835"/>
                    <a:pt x="1913" y="2433"/>
                    <a:pt x="1889" y="2025"/>
                  </a:cubicBezTo>
                  <a:lnTo>
                    <a:pt x="1889" y="2025"/>
                  </a:lnTo>
                  <a:cubicBezTo>
                    <a:pt x="2059" y="2172"/>
                    <a:pt x="2236" y="2318"/>
                    <a:pt x="2406" y="2464"/>
                  </a:cubicBezTo>
                  <a:cubicBezTo>
                    <a:pt x="2433" y="2487"/>
                    <a:pt x="2463" y="2497"/>
                    <a:pt x="2492" y="2497"/>
                  </a:cubicBezTo>
                  <a:cubicBezTo>
                    <a:pt x="2600" y="2497"/>
                    <a:pt x="2696" y="2361"/>
                    <a:pt x="2595" y="2275"/>
                  </a:cubicBezTo>
                  <a:cubicBezTo>
                    <a:pt x="2406" y="2117"/>
                    <a:pt x="2224" y="1958"/>
                    <a:pt x="2035" y="1806"/>
                  </a:cubicBezTo>
                  <a:cubicBezTo>
                    <a:pt x="2449" y="1776"/>
                    <a:pt x="2869" y="1745"/>
                    <a:pt x="3283" y="1715"/>
                  </a:cubicBezTo>
                  <a:cubicBezTo>
                    <a:pt x="3450" y="1703"/>
                    <a:pt x="3454" y="1452"/>
                    <a:pt x="3295" y="1452"/>
                  </a:cubicBezTo>
                  <a:cubicBezTo>
                    <a:pt x="3291" y="1452"/>
                    <a:pt x="3287" y="1453"/>
                    <a:pt x="3283" y="1453"/>
                  </a:cubicBezTo>
                  <a:cubicBezTo>
                    <a:pt x="2924" y="1477"/>
                    <a:pt x="2571" y="1502"/>
                    <a:pt x="2211" y="1526"/>
                  </a:cubicBezTo>
                  <a:lnTo>
                    <a:pt x="2552" y="1191"/>
                  </a:lnTo>
                  <a:cubicBezTo>
                    <a:pt x="2642" y="1097"/>
                    <a:pt x="2553" y="963"/>
                    <a:pt x="2452" y="963"/>
                  </a:cubicBezTo>
                  <a:cubicBezTo>
                    <a:pt x="2422" y="963"/>
                    <a:pt x="2391" y="974"/>
                    <a:pt x="2364" y="1002"/>
                  </a:cubicBezTo>
                  <a:cubicBezTo>
                    <a:pt x="2193" y="1167"/>
                    <a:pt x="2023" y="1337"/>
                    <a:pt x="1852" y="1508"/>
                  </a:cubicBezTo>
                  <a:cubicBezTo>
                    <a:pt x="1822" y="1045"/>
                    <a:pt x="1791" y="588"/>
                    <a:pt x="1761" y="131"/>
                  </a:cubicBezTo>
                  <a:cubicBezTo>
                    <a:pt x="1754" y="45"/>
                    <a:pt x="1683" y="1"/>
                    <a:pt x="1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</p:grpSp>
      <p:pic>
        <p:nvPicPr>
          <p:cNvPr id="93" name="Picture 92">
            <a:extLst>
              <a:ext uri="{FF2B5EF4-FFF2-40B4-BE49-F238E27FC236}">
                <a16:creationId xmlns:a16="http://schemas.microsoft.com/office/drawing/2014/main" id="{B00FA1F1-5436-EA34-7A8F-05EDE06BB5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655" y="4476251"/>
            <a:ext cx="2060627" cy="1383912"/>
          </a:xfrm>
          <a:prstGeom prst="rect">
            <a:avLst/>
          </a:prstGeom>
        </p:spPr>
      </p:pic>
      <p:sp>
        <p:nvSpPr>
          <p:cNvPr id="94" name="Rectangle: Folded Corner 93">
            <a:extLst>
              <a:ext uri="{FF2B5EF4-FFF2-40B4-BE49-F238E27FC236}">
                <a16:creationId xmlns:a16="http://schemas.microsoft.com/office/drawing/2014/main" id="{E5698BFD-6888-4F53-35FB-DDB38A4AE8F9}"/>
              </a:ext>
            </a:extLst>
          </p:cNvPr>
          <p:cNvSpPr/>
          <p:nvPr/>
        </p:nvSpPr>
        <p:spPr>
          <a:xfrm>
            <a:off x="10285209" y="4212500"/>
            <a:ext cx="1063491" cy="818753"/>
          </a:xfrm>
          <a:prstGeom prst="foldedCorne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stars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5353DE-6FF1-A0EA-50E7-0FED3640E3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61" b="89571" l="575" r="95977">
                        <a14:foregroundMark x1="40805" y1="34969" x2="43391" y2="35890"/>
                        <a14:foregroundMark x1="68966" y1="39571" x2="68966" y2="39571"/>
                        <a14:foregroundMark x1="67816" y1="29448" x2="67816" y2="29448"/>
                        <a14:foregroundMark x1="64368" y1="32209" x2="64368" y2="32209"/>
                        <a14:foregroundMark x1="65230" y1="35890" x2="65230" y2="35890"/>
                        <a14:foregroundMark x1="65230" y1="35890" x2="65230" y2="35890"/>
                        <a14:foregroundMark x1="67816" y1="42638" x2="67816" y2="42638"/>
                        <a14:foregroundMark x1="67816" y1="42638" x2="67816" y2="42638"/>
                        <a14:foregroundMark x1="63506" y1="42638" x2="63506" y2="42638"/>
                        <a14:foregroundMark x1="38218" y1="37730" x2="38218" y2="37730"/>
                        <a14:foregroundMark x1="38218" y1="37730" x2="38218" y2="37730"/>
                        <a14:foregroundMark x1="39943" y1="33129" x2="39943" y2="33129"/>
                        <a14:foregroundMark x1="29598" y1="35890" x2="30460" y2="39571"/>
                        <a14:foregroundMark x1="30460" y1="39571" x2="30460" y2="39571"/>
                        <a14:foregroundMark x1="86207" y1="40491" x2="86207" y2="40491"/>
                        <a14:foregroundMark x1="86207" y1="40491" x2="81897" y2="41411"/>
                        <a14:foregroundMark x1="22701" y1="36810" x2="22701" y2="36810"/>
                        <a14:foregroundMark x1="13793" y1="35890" x2="10345" y2="37730"/>
                        <a14:foregroundMark x1="10345" y1="37730" x2="10345" y2="37730"/>
                        <a14:foregroundMark x1="47126" y1="3374" x2="47126" y2="3374"/>
                        <a14:foregroundMark x1="61782" y1="34969" x2="61782" y2="34969"/>
                        <a14:foregroundMark x1="61782" y1="34969" x2="61782" y2="34969"/>
                        <a14:foregroundMark x1="65230" y1="36810" x2="65230" y2="36810"/>
                        <a14:foregroundMark x1="65230" y1="36810" x2="65230" y2="36810"/>
                        <a14:foregroundMark x1="60057" y1="38650" x2="60057" y2="38650"/>
                        <a14:foregroundMark x1="61782" y1="41411" x2="61782" y2="41411"/>
                        <a14:foregroundMark x1="65230" y1="32209" x2="65230" y2="32209"/>
                        <a14:foregroundMark x1="64368" y1="32209" x2="64368" y2="32209"/>
                        <a14:foregroundMark x1="64368" y1="32209" x2="64368" y2="36810"/>
                        <a14:foregroundMark x1="64368" y1="36810" x2="64368" y2="39571"/>
                        <a14:foregroundMark x1="66954" y1="36810" x2="66954" y2="36810"/>
                        <a14:foregroundMark x1="66954" y1="36810" x2="66954" y2="36810"/>
                        <a14:foregroundMark x1="66954" y1="34969" x2="64368" y2="32209"/>
                        <a14:foregroundMark x1="57471" y1="26687" x2="54023" y2="31288"/>
                        <a14:foregroundMark x1="41667" y1="34049" x2="41667" y2="34049"/>
                        <a14:foregroundMark x1="41667" y1="34049" x2="41667" y2="34049"/>
                        <a14:foregroundMark x1="42529" y1="36810" x2="42529" y2="36810"/>
                        <a14:foregroundMark x1="66092" y1="41411" x2="66092" y2="41411"/>
                        <a14:foregroundMark x1="69828" y1="31288" x2="69828" y2="31288"/>
                        <a14:foregroundMark x1="68966" y1="35890" x2="68966" y2="35890"/>
                        <a14:foregroundMark x1="66092" y1="30368" x2="63506" y2="30368"/>
                        <a14:foregroundMark x1="60920" y1="30368" x2="60920" y2="30368"/>
                        <a14:foregroundMark x1="57471" y1="30368" x2="57471" y2="33129"/>
                        <a14:foregroundMark x1="58333" y1="39571" x2="58333" y2="42638"/>
                        <a14:foregroundMark x1="65230" y1="45399" x2="65230" y2="45399"/>
                        <a14:foregroundMark x1="65230" y1="43558" x2="62644" y2="41411"/>
                        <a14:foregroundMark x1="54023" y1="41411" x2="54023" y2="41411"/>
                        <a14:foregroundMark x1="54023" y1="38650" x2="54023" y2="38650"/>
                        <a14:foregroundMark x1="54023" y1="34049" x2="54023" y2="37730"/>
                        <a14:foregroundMark x1="61782" y1="26687" x2="61782" y2="26687"/>
                        <a14:foregroundMark x1="62644" y1="36810" x2="62644" y2="36810"/>
                        <a14:foregroundMark x1="60920" y1="34969" x2="60920" y2="34969"/>
                        <a14:foregroundMark x1="57471" y1="34049" x2="58333" y2="36810"/>
                        <a14:foregroundMark x1="59195" y1="36810" x2="59195" y2="36810"/>
                        <a14:foregroundMark x1="63506" y1="46319" x2="63506" y2="46319"/>
                        <a14:foregroundMark x1="57471" y1="46319" x2="57471" y2="46319"/>
                        <a14:foregroundMark x1="56609" y1="46319" x2="56609" y2="46319"/>
                        <a14:foregroundMark x1="56609" y1="44479" x2="56609" y2="44479"/>
                        <a14:foregroundMark x1="57471" y1="44479" x2="57471" y2="44479"/>
                        <a14:foregroundMark x1="58333" y1="44479" x2="60920" y2="41411"/>
                        <a14:foregroundMark x1="59195" y1="34969" x2="59195" y2="34969"/>
                        <a14:foregroundMark x1="59195" y1="34969" x2="59195" y2="34969"/>
                        <a14:foregroundMark x1="59195" y1="34969" x2="59195" y2="34969"/>
                        <a14:foregroundMark x1="40805" y1="38650" x2="44540" y2="38650"/>
                        <a14:foregroundMark x1="45402" y1="37730" x2="47126" y2="34049"/>
                        <a14:foregroundMark x1="48851" y1="33129" x2="37356" y2="27607"/>
                        <a14:foregroundMark x1="37356" y1="27607" x2="37356" y2="27607"/>
                        <a14:foregroundMark x1="35632" y1="29448" x2="35632" y2="34969"/>
                        <a14:foregroundMark x1="35632" y1="36810" x2="31322" y2="39571"/>
                        <a14:foregroundMark x1="30460" y1="41411" x2="30460" y2="47239"/>
                        <a14:foregroundMark x1="46264" y1="40491" x2="46264" y2="40491"/>
                        <a14:foregroundMark x1="46264" y1="40491" x2="43391" y2="44479"/>
                        <a14:foregroundMark x1="37356" y1="45399" x2="37356" y2="45399"/>
                        <a14:foregroundMark x1="36494" y1="41411" x2="36494" y2="41411"/>
                        <a14:foregroundMark x1="33908" y1="34049" x2="33908" y2="34049"/>
                        <a14:foregroundMark x1="33908" y1="34049" x2="33908" y2="34049"/>
                        <a14:foregroundMark x1="33908" y1="32209" x2="30460" y2="32209"/>
                        <a14:foregroundMark x1="30460" y1="32209" x2="30460" y2="32209"/>
                        <a14:foregroundMark x1="39080" y1="38650" x2="39080" y2="38650"/>
                        <a14:foregroundMark x1="39943" y1="34969" x2="39943" y2="34969"/>
                        <a14:foregroundMark x1="37356" y1="34049" x2="34770" y2="32209"/>
                        <a14:foregroundMark x1="34770" y1="31288" x2="34770" y2="31288"/>
                        <a14:foregroundMark x1="34770" y1="29448" x2="34770" y2="29448"/>
                        <a14:foregroundMark x1="60920" y1="37730" x2="63506" y2="34969"/>
                        <a14:foregroundMark x1="63506" y1="33129" x2="63506" y2="33129"/>
                        <a14:foregroundMark x1="63506" y1="32209" x2="61782" y2="34969"/>
                        <a14:foregroundMark x1="90517" y1="39571" x2="90517" y2="39571"/>
                        <a14:foregroundMark x1="11207" y1="34969" x2="11207" y2="34969"/>
                        <a14:foregroundMark x1="862" y1="39571" x2="862" y2="42638"/>
                        <a14:foregroundMark x1="95977" y1="40491" x2="95977" y2="40491"/>
                        <a14:foregroundMark x1="91379" y1="39571" x2="91379" y2="39571"/>
                        <a14:foregroundMark x1="91379" y1="39571" x2="91379" y2="39571"/>
                        <a14:foregroundMark x1="91379" y1="39571" x2="92241" y2="35890"/>
                        <a14:foregroundMark x1="92241" y1="28528" x2="92241" y2="50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6342" y="2731685"/>
            <a:ext cx="1330392" cy="12462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CADB32-C784-05BE-DF30-0269D115A1D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61" b="89571" l="575" r="95977">
                        <a14:foregroundMark x1="40805" y1="34969" x2="43391" y2="35890"/>
                        <a14:foregroundMark x1="68966" y1="39571" x2="68966" y2="39571"/>
                        <a14:foregroundMark x1="67816" y1="29448" x2="67816" y2="29448"/>
                        <a14:foregroundMark x1="64368" y1="32209" x2="64368" y2="32209"/>
                        <a14:foregroundMark x1="65230" y1="35890" x2="65230" y2="35890"/>
                        <a14:foregroundMark x1="65230" y1="35890" x2="65230" y2="35890"/>
                        <a14:foregroundMark x1="67816" y1="42638" x2="67816" y2="42638"/>
                        <a14:foregroundMark x1="67816" y1="42638" x2="67816" y2="42638"/>
                        <a14:foregroundMark x1="63506" y1="42638" x2="63506" y2="42638"/>
                        <a14:foregroundMark x1="38218" y1="37730" x2="38218" y2="37730"/>
                        <a14:foregroundMark x1="38218" y1="37730" x2="38218" y2="37730"/>
                        <a14:foregroundMark x1="39943" y1="33129" x2="39943" y2="33129"/>
                        <a14:foregroundMark x1="29598" y1="35890" x2="30460" y2="39571"/>
                        <a14:foregroundMark x1="30460" y1="39571" x2="30460" y2="39571"/>
                        <a14:foregroundMark x1="86207" y1="40491" x2="86207" y2="40491"/>
                        <a14:foregroundMark x1="86207" y1="40491" x2="81897" y2="41411"/>
                        <a14:foregroundMark x1="22701" y1="36810" x2="22701" y2="36810"/>
                        <a14:foregroundMark x1="13793" y1="35890" x2="10345" y2="37730"/>
                        <a14:foregroundMark x1="10345" y1="37730" x2="10345" y2="37730"/>
                        <a14:foregroundMark x1="47126" y1="3374" x2="47126" y2="3374"/>
                        <a14:foregroundMark x1="61782" y1="34969" x2="61782" y2="34969"/>
                        <a14:foregroundMark x1="61782" y1="34969" x2="61782" y2="34969"/>
                        <a14:foregroundMark x1="65230" y1="36810" x2="65230" y2="36810"/>
                        <a14:foregroundMark x1="65230" y1="36810" x2="65230" y2="36810"/>
                        <a14:foregroundMark x1="60057" y1="38650" x2="60057" y2="38650"/>
                        <a14:foregroundMark x1="61782" y1="41411" x2="61782" y2="41411"/>
                        <a14:foregroundMark x1="65230" y1="32209" x2="65230" y2="32209"/>
                        <a14:foregroundMark x1="64368" y1="32209" x2="64368" y2="32209"/>
                        <a14:foregroundMark x1="64368" y1="32209" x2="64368" y2="36810"/>
                        <a14:foregroundMark x1="64368" y1="36810" x2="64368" y2="39571"/>
                        <a14:foregroundMark x1="66954" y1="36810" x2="66954" y2="36810"/>
                        <a14:foregroundMark x1="66954" y1="36810" x2="66954" y2="36810"/>
                        <a14:foregroundMark x1="66954" y1="34969" x2="64368" y2="32209"/>
                        <a14:foregroundMark x1="57471" y1="26687" x2="54023" y2="31288"/>
                        <a14:foregroundMark x1="41667" y1="34049" x2="41667" y2="34049"/>
                        <a14:foregroundMark x1="41667" y1="34049" x2="41667" y2="34049"/>
                        <a14:foregroundMark x1="42529" y1="36810" x2="42529" y2="36810"/>
                        <a14:foregroundMark x1="66092" y1="41411" x2="66092" y2="41411"/>
                        <a14:foregroundMark x1="69828" y1="31288" x2="69828" y2="31288"/>
                        <a14:foregroundMark x1="68966" y1="35890" x2="68966" y2="35890"/>
                        <a14:foregroundMark x1="66092" y1="30368" x2="63506" y2="30368"/>
                        <a14:foregroundMark x1="60920" y1="30368" x2="60920" y2="30368"/>
                        <a14:foregroundMark x1="57471" y1="30368" x2="57471" y2="33129"/>
                        <a14:foregroundMark x1="58333" y1="39571" x2="58333" y2="42638"/>
                        <a14:foregroundMark x1="65230" y1="45399" x2="65230" y2="45399"/>
                        <a14:foregroundMark x1="65230" y1="43558" x2="62644" y2="41411"/>
                        <a14:foregroundMark x1="54023" y1="41411" x2="54023" y2="41411"/>
                        <a14:foregroundMark x1="54023" y1="38650" x2="54023" y2="38650"/>
                        <a14:foregroundMark x1="54023" y1="34049" x2="54023" y2="37730"/>
                        <a14:foregroundMark x1="61782" y1="26687" x2="61782" y2="26687"/>
                        <a14:foregroundMark x1="62644" y1="36810" x2="62644" y2="36810"/>
                        <a14:foregroundMark x1="60920" y1="34969" x2="60920" y2="34969"/>
                        <a14:foregroundMark x1="57471" y1="34049" x2="58333" y2="36810"/>
                        <a14:foregroundMark x1="59195" y1="36810" x2="59195" y2="36810"/>
                        <a14:foregroundMark x1="63506" y1="46319" x2="63506" y2="46319"/>
                        <a14:foregroundMark x1="57471" y1="46319" x2="57471" y2="46319"/>
                        <a14:foregroundMark x1="56609" y1="46319" x2="56609" y2="46319"/>
                        <a14:foregroundMark x1="56609" y1="44479" x2="56609" y2="44479"/>
                        <a14:foregroundMark x1="57471" y1="44479" x2="57471" y2="44479"/>
                        <a14:foregroundMark x1="58333" y1="44479" x2="60920" y2="41411"/>
                        <a14:foregroundMark x1="59195" y1="34969" x2="59195" y2="34969"/>
                        <a14:foregroundMark x1="59195" y1="34969" x2="59195" y2="34969"/>
                        <a14:foregroundMark x1="59195" y1="34969" x2="59195" y2="34969"/>
                        <a14:foregroundMark x1="40805" y1="38650" x2="44540" y2="38650"/>
                        <a14:foregroundMark x1="45402" y1="37730" x2="47126" y2="34049"/>
                        <a14:foregroundMark x1="48851" y1="33129" x2="37356" y2="27607"/>
                        <a14:foregroundMark x1="37356" y1="27607" x2="37356" y2="27607"/>
                        <a14:foregroundMark x1="35632" y1="29448" x2="35632" y2="34969"/>
                        <a14:foregroundMark x1="35632" y1="36810" x2="31322" y2="39571"/>
                        <a14:foregroundMark x1="30460" y1="41411" x2="30460" y2="47239"/>
                        <a14:foregroundMark x1="46264" y1="40491" x2="46264" y2="40491"/>
                        <a14:foregroundMark x1="46264" y1="40491" x2="43391" y2="44479"/>
                        <a14:foregroundMark x1="37356" y1="45399" x2="37356" y2="45399"/>
                        <a14:foregroundMark x1="36494" y1="41411" x2="36494" y2="41411"/>
                        <a14:foregroundMark x1="33908" y1="34049" x2="33908" y2="34049"/>
                        <a14:foregroundMark x1="33908" y1="34049" x2="33908" y2="34049"/>
                        <a14:foregroundMark x1="33908" y1="32209" x2="30460" y2="32209"/>
                        <a14:foregroundMark x1="30460" y1="32209" x2="30460" y2="32209"/>
                        <a14:foregroundMark x1="39080" y1="38650" x2="39080" y2="38650"/>
                        <a14:foregroundMark x1="39943" y1="34969" x2="39943" y2="34969"/>
                        <a14:foregroundMark x1="37356" y1="34049" x2="34770" y2="32209"/>
                        <a14:foregroundMark x1="34770" y1="31288" x2="34770" y2="31288"/>
                        <a14:foregroundMark x1="34770" y1="29448" x2="34770" y2="29448"/>
                        <a14:foregroundMark x1="60920" y1="37730" x2="63506" y2="34969"/>
                        <a14:foregroundMark x1="63506" y1="33129" x2="63506" y2="33129"/>
                        <a14:foregroundMark x1="63506" y1="32209" x2="61782" y2="34969"/>
                        <a14:foregroundMark x1="90517" y1="39571" x2="90517" y2="39571"/>
                        <a14:foregroundMark x1="11207" y1="34969" x2="11207" y2="34969"/>
                        <a14:foregroundMark x1="862" y1="39571" x2="862" y2="42638"/>
                        <a14:foregroundMark x1="95977" y1="40491" x2="95977" y2="40491"/>
                        <a14:foregroundMark x1="91379" y1="39571" x2="91379" y2="39571"/>
                        <a14:foregroundMark x1="91379" y1="39571" x2="91379" y2="39571"/>
                        <a14:foregroundMark x1="91379" y1="39571" x2="92241" y2="35890"/>
                        <a14:foregroundMark x1="92241" y1="28528" x2="92241" y2="50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1152" y="2662635"/>
            <a:ext cx="1279743" cy="12736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BBFDDF-6BEF-8DAE-57FD-15A30FDE920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61" b="89571" l="575" r="95977">
                        <a14:foregroundMark x1="40805" y1="34969" x2="43391" y2="35890"/>
                        <a14:foregroundMark x1="68966" y1="39571" x2="68966" y2="39571"/>
                        <a14:foregroundMark x1="67816" y1="29448" x2="67816" y2="29448"/>
                        <a14:foregroundMark x1="64368" y1="32209" x2="64368" y2="32209"/>
                        <a14:foregroundMark x1="65230" y1="35890" x2="65230" y2="35890"/>
                        <a14:foregroundMark x1="65230" y1="35890" x2="65230" y2="35890"/>
                        <a14:foregroundMark x1="67816" y1="42638" x2="67816" y2="42638"/>
                        <a14:foregroundMark x1="67816" y1="42638" x2="67816" y2="42638"/>
                        <a14:foregroundMark x1="63506" y1="42638" x2="63506" y2="42638"/>
                        <a14:foregroundMark x1="38218" y1="37730" x2="38218" y2="37730"/>
                        <a14:foregroundMark x1="38218" y1="37730" x2="38218" y2="37730"/>
                        <a14:foregroundMark x1="39943" y1="33129" x2="39943" y2="33129"/>
                        <a14:foregroundMark x1="29598" y1="35890" x2="30460" y2="39571"/>
                        <a14:foregroundMark x1="30460" y1="39571" x2="30460" y2="39571"/>
                        <a14:foregroundMark x1="86207" y1="40491" x2="86207" y2="40491"/>
                        <a14:foregroundMark x1="86207" y1="40491" x2="81897" y2="41411"/>
                        <a14:foregroundMark x1="22701" y1="36810" x2="22701" y2="36810"/>
                        <a14:foregroundMark x1="13793" y1="35890" x2="10345" y2="37730"/>
                        <a14:foregroundMark x1="10345" y1="37730" x2="10345" y2="37730"/>
                        <a14:foregroundMark x1="47126" y1="3374" x2="47126" y2="3374"/>
                        <a14:foregroundMark x1="61782" y1="34969" x2="61782" y2="34969"/>
                        <a14:foregroundMark x1="61782" y1="34969" x2="61782" y2="34969"/>
                        <a14:foregroundMark x1="65230" y1="36810" x2="65230" y2="36810"/>
                        <a14:foregroundMark x1="65230" y1="36810" x2="65230" y2="36810"/>
                        <a14:foregroundMark x1="60057" y1="38650" x2="60057" y2="38650"/>
                        <a14:foregroundMark x1="61782" y1="41411" x2="61782" y2="41411"/>
                        <a14:foregroundMark x1="65230" y1="32209" x2="65230" y2="32209"/>
                        <a14:foregroundMark x1="64368" y1="32209" x2="64368" y2="32209"/>
                        <a14:foregroundMark x1="64368" y1="32209" x2="64368" y2="36810"/>
                        <a14:foregroundMark x1="64368" y1="36810" x2="64368" y2="39571"/>
                        <a14:foregroundMark x1="66954" y1="36810" x2="66954" y2="36810"/>
                        <a14:foregroundMark x1="66954" y1="36810" x2="66954" y2="36810"/>
                        <a14:foregroundMark x1="66954" y1="34969" x2="64368" y2="32209"/>
                        <a14:foregroundMark x1="57471" y1="26687" x2="54023" y2="31288"/>
                        <a14:foregroundMark x1="41667" y1="34049" x2="41667" y2="34049"/>
                        <a14:foregroundMark x1="41667" y1="34049" x2="41667" y2="34049"/>
                        <a14:foregroundMark x1="42529" y1="36810" x2="42529" y2="36810"/>
                        <a14:foregroundMark x1="66092" y1="41411" x2="66092" y2="41411"/>
                        <a14:foregroundMark x1="69828" y1="31288" x2="69828" y2="31288"/>
                        <a14:foregroundMark x1="68966" y1="35890" x2="68966" y2="35890"/>
                        <a14:foregroundMark x1="66092" y1="30368" x2="63506" y2="30368"/>
                        <a14:foregroundMark x1="60920" y1="30368" x2="60920" y2="30368"/>
                        <a14:foregroundMark x1="57471" y1="30368" x2="57471" y2="33129"/>
                        <a14:foregroundMark x1="58333" y1="39571" x2="58333" y2="42638"/>
                        <a14:foregroundMark x1="65230" y1="45399" x2="65230" y2="45399"/>
                        <a14:foregroundMark x1="65230" y1="43558" x2="62644" y2="41411"/>
                        <a14:foregroundMark x1="54023" y1="41411" x2="54023" y2="41411"/>
                        <a14:foregroundMark x1="54023" y1="38650" x2="54023" y2="38650"/>
                        <a14:foregroundMark x1="54023" y1="34049" x2="54023" y2="37730"/>
                        <a14:foregroundMark x1="61782" y1="26687" x2="61782" y2="26687"/>
                        <a14:foregroundMark x1="62644" y1="36810" x2="62644" y2="36810"/>
                        <a14:foregroundMark x1="60920" y1="34969" x2="60920" y2="34969"/>
                        <a14:foregroundMark x1="57471" y1="34049" x2="58333" y2="36810"/>
                        <a14:foregroundMark x1="59195" y1="36810" x2="59195" y2="36810"/>
                        <a14:foregroundMark x1="63506" y1="46319" x2="63506" y2="46319"/>
                        <a14:foregroundMark x1="57471" y1="46319" x2="57471" y2="46319"/>
                        <a14:foregroundMark x1="56609" y1="46319" x2="56609" y2="46319"/>
                        <a14:foregroundMark x1="56609" y1="44479" x2="56609" y2="44479"/>
                        <a14:foregroundMark x1="57471" y1="44479" x2="57471" y2="44479"/>
                        <a14:foregroundMark x1="58333" y1="44479" x2="60920" y2="41411"/>
                        <a14:foregroundMark x1="59195" y1="34969" x2="59195" y2="34969"/>
                        <a14:foregroundMark x1="59195" y1="34969" x2="59195" y2="34969"/>
                        <a14:foregroundMark x1="59195" y1="34969" x2="59195" y2="34969"/>
                        <a14:foregroundMark x1="40805" y1="38650" x2="44540" y2="38650"/>
                        <a14:foregroundMark x1="45402" y1="37730" x2="47126" y2="34049"/>
                        <a14:foregroundMark x1="48851" y1="33129" x2="37356" y2="27607"/>
                        <a14:foregroundMark x1="37356" y1="27607" x2="37356" y2="27607"/>
                        <a14:foregroundMark x1="35632" y1="29448" x2="35632" y2="34969"/>
                        <a14:foregroundMark x1="35632" y1="36810" x2="31322" y2="39571"/>
                        <a14:foregroundMark x1="30460" y1="41411" x2="30460" y2="47239"/>
                        <a14:foregroundMark x1="46264" y1="40491" x2="46264" y2="40491"/>
                        <a14:foregroundMark x1="46264" y1="40491" x2="43391" y2="44479"/>
                        <a14:foregroundMark x1="37356" y1="45399" x2="37356" y2="45399"/>
                        <a14:foregroundMark x1="36494" y1="41411" x2="36494" y2="41411"/>
                        <a14:foregroundMark x1="33908" y1="34049" x2="33908" y2="34049"/>
                        <a14:foregroundMark x1="33908" y1="34049" x2="33908" y2="34049"/>
                        <a14:foregroundMark x1="33908" y1="32209" x2="30460" y2="32209"/>
                        <a14:foregroundMark x1="30460" y1="32209" x2="30460" y2="32209"/>
                        <a14:foregroundMark x1="39080" y1="38650" x2="39080" y2="38650"/>
                        <a14:foregroundMark x1="39943" y1="34969" x2="39943" y2="34969"/>
                        <a14:foregroundMark x1="37356" y1="34049" x2="34770" y2="32209"/>
                        <a14:foregroundMark x1="34770" y1="31288" x2="34770" y2="31288"/>
                        <a14:foregroundMark x1="34770" y1="29448" x2="34770" y2="29448"/>
                        <a14:foregroundMark x1="60920" y1="37730" x2="63506" y2="34969"/>
                        <a14:foregroundMark x1="63506" y1="33129" x2="63506" y2="33129"/>
                        <a14:foregroundMark x1="63506" y1="32209" x2="61782" y2="34969"/>
                        <a14:foregroundMark x1="90517" y1="39571" x2="90517" y2="39571"/>
                        <a14:foregroundMark x1="11207" y1="34969" x2="11207" y2="34969"/>
                        <a14:foregroundMark x1="862" y1="39571" x2="862" y2="42638"/>
                        <a14:foregroundMark x1="95977" y1="40491" x2="95977" y2="40491"/>
                        <a14:foregroundMark x1="91379" y1="39571" x2="91379" y2="39571"/>
                        <a14:foregroundMark x1="91379" y1="39571" x2="91379" y2="39571"/>
                        <a14:foregroundMark x1="91379" y1="39571" x2="92241" y2="35890"/>
                        <a14:foregroundMark x1="92241" y1="28528" x2="92241" y2="50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2082" y="2652989"/>
            <a:ext cx="1243736" cy="13057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5ABDD3-BE51-04C9-9BD5-BD1D6DC07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61" b="89571" l="575" r="95977">
                        <a14:foregroundMark x1="40805" y1="34969" x2="43391" y2="35890"/>
                        <a14:foregroundMark x1="68966" y1="39571" x2="68966" y2="39571"/>
                        <a14:foregroundMark x1="67816" y1="29448" x2="67816" y2="29448"/>
                        <a14:foregroundMark x1="64368" y1="32209" x2="64368" y2="32209"/>
                        <a14:foregroundMark x1="65230" y1="35890" x2="65230" y2="35890"/>
                        <a14:foregroundMark x1="65230" y1="35890" x2="65230" y2="35890"/>
                        <a14:foregroundMark x1="67816" y1="42638" x2="67816" y2="42638"/>
                        <a14:foregroundMark x1="67816" y1="42638" x2="67816" y2="42638"/>
                        <a14:foregroundMark x1="63506" y1="42638" x2="63506" y2="42638"/>
                        <a14:foregroundMark x1="38218" y1="37730" x2="38218" y2="37730"/>
                        <a14:foregroundMark x1="38218" y1="37730" x2="38218" y2="37730"/>
                        <a14:foregroundMark x1="39943" y1="33129" x2="39943" y2="33129"/>
                        <a14:foregroundMark x1="29598" y1="35890" x2="30460" y2="39571"/>
                        <a14:foregroundMark x1="30460" y1="39571" x2="30460" y2="39571"/>
                        <a14:foregroundMark x1="86207" y1="40491" x2="86207" y2="40491"/>
                        <a14:foregroundMark x1="86207" y1="40491" x2="81897" y2="41411"/>
                        <a14:foregroundMark x1="22701" y1="36810" x2="22701" y2="36810"/>
                        <a14:foregroundMark x1="13793" y1="35890" x2="10345" y2="37730"/>
                        <a14:foregroundMark x1="10345" y1="37730" x2="10345" y2="37730"/>
                        <a14:foregroundMark x1="47126" y1="3374" x2="47126" y2="3374"/>
                        <a14:foregroundMark x1="61782" y1="34969" x2="61782" y2="34969"/>
                        <a14:foregroundMark x1="61782" y1="34969" x2="61782" y2="34969"/>
                        <a14:foregroundMark x1="65230" y1="36810" x2="65230" y2="36810"/>
                        <a14:foregroundMark x1="65230" y1="36810" x2="65230" y2="36810"/>
                        <a14:foregroundMark x1="60057" y1="38650" x2="60057" y2="38650"/>
                        <a14:foregroundMark x1="61782" y1="41411" x2="61782" y2="41411"/>
                        <a14:foregroundMark x1="65230" y1="32209" x2="65230" y2="32209"/>
                        <a14:foregroundMark x1="64368" y1="32209" x2="64368" y2="32209"/>
                        <a14:foregroundMark x1="64368" y1="32209" x2="64368" y2="36810"/>
                        <a14:foregroundMark x1="64368" y1="36810" x2="64368" y2="39571"/>
                        <a14:foregroundMark x1="66954" y1="36810" x2="66954" y2="36810"/>
                        <a14:foregroundMark x1="66954" y1="36810" x2="66954" y2="36810"/>
                        <a14:foregroundMark x1="66954" y1="34969" x2="64368" y2="32209"/>
                        <a14:foregroundMark x1="57471" y1="26687" x2="54023" y2="31288"/>
                        <a14:foregroundMark x1="41667" y1="34049" x2="41667" y2="34049"/>
                        <a14:foregroundMark x1="41667" y1="34049" x2="41667" y2="34049"/>
                        <a14:foregroundMark x1="42529" y1="36810" x2="42529" y2="36810"/>
                        <a14:foregroundMark x1="66092" y1="41411" x2="66092" y2="41411"/>
                        <a14:foregroundMark x1="69828" y1="31288" x2="69828" y2="31288"/>
                        <a14:foregroundMark x1="68966" y1="35890" x2="68966" y2="35890"/>
                        <a14:foregroundMark x1="66092" y1="30368" x2="63506" y2="30368"/>
                        <a14:foregroundMark x1="60920" y1="30368" x2="60920" y2="30368"/>
                        <a14:foregroundMark x1="57471" y1="30368" x2="57471" y2="33129"/>
                        <a14:foregroundMark x1="58333" y1="39571" x2="58333" y2="42638"/>
                        <a14:foregroundMark x1="65230" y1="45399" x2="65230" y2="45399"/>
                        <a14:foregroundMark x1="65230" y1="43558" x2="62644" y2="41411"/>
                        <a14:foregroundMark x1="54023" y1="41411" x2="54023" y2="41411"/>
                        <a14:foregroundMark x1="54023" y1="38650" x2="54023" y2="38650"/>
                        <a14:foregroundMark x1="54023" y1="34049" x2="54023" y2="37730"/>
                        <a14:foregroundMark x1="61782" y1="26687" x2="61782" y2="26687"/>
                        <a14:foregroundMark x1="62644" y1="36810" x2="62644" y2="36810"/>
                        <a14:foregroundMark x1="60920" y1="34969" x2="60920" y2="34969"/>
                        <a14:foregroundMark x1="57471" y1="34049" x2="58333" y2="36810"/>
                        <a14:foregroundMark x1="59195" y1="36810" x2="59195" y2="36810"/>
                        <a14:foregroundMark x1="63506" y1="46319" x2="63506" y2="46319"/>
                        <a14:foregroundMark x1="57471" y1="46319" x2="57471" y2="46319"/>
                        <a14:foregroundMark x1="56609" y1="46319" x2="56609" y2="46319"/>
                        <a14:foregroundMark x1="56609" y1="44479" x2="56609" y2="44479"/>
                        <a14:foregroundMark x1="57471" y1="44479" x2="57471" y2="44479"/>
                        <a14:foregroundMark x1="58333" y1="44479" x2="60920" y2="41411"/>
                        <a14:foregroundMark x1="59195" y1="34969" x2="59195" y2="34969"/>
                        <a14:foregroundMark x1="59195" y1="34969" x2="59195" y2="34969"/>
                        <a14:foregroundMark x1="59195" y1="34969" x2="59195" y2="34969"/>
                        <a14:foregroundMark x1="40805" y1="38650" x2="44540" y2="38650"/>
                        <a14:foregroundMark x1="45402" y1="37730" x2="47126" y2="34049"/>
                        <a14:foregroundMark x1="48851" y1="33129" x2="37356" y2="27607"/>
                        <a14:foregroundMark x1="37356" y1="27607" x2="37356" y2="27607"/>
                        <a14:foregroundMark x1="35632" y1="29448" x2="35632" y2="34969"/>
                        <a14:foregroundMark x1="35632" y1="36810" x2="31322" y2="39571"/>
                        <a14:foregroundMark x1="30460" y1="41411" x2="30460" y2="47239"/>
                        <a14:foregroundMark x1="46264" y1="40491" x2="46264" y2="40491"/>
                        <a14:foregroundMark x1="46264" y1="40491" x2="43391" y2="44479"/>
                        <a14:foregroundMark x1="37356" y1="45399" x2="37356" y2="45399"/>
                        <a14:foregroundMark x1="36494" y1="41411" x2="36494" y2="41411"/>
                        <a14:foregroundMark x1="33908" y1="34049" x2="33908" y2="34049"/>
                        <a14:foregroundMark x1="33908" y1="34049" x2="33908" y2="34049"/>
                        <a14:foregroundMark x1="33908" y1="32209" x2="30460" y2="32209"/>
                        <a14:foregroundMark x1="30460" y1="32209" x2="30460" y2="32209"/>
                        <a14:foregroundMark x1="39080" y1="38650" x2="39080" y2="38650"/>
                        <a14:foregroundMark x1="39943" y1="34969" x2="39943" y2="34969"/>
                        <a14:foregroundMark x1="37356" y1="34049" x2="34770" y2="32209"/>
                        <a14:foregroundMark x1="34770" y1="31288" x2="34770" y2="31288"/>
                        <a14:foregroundMark x1="34770" y1="29448" x2="34770" y2="29448"/>
                        <a14:foregroundMark x1="60920" y1="37730" x2="63506" y2="34969"/>
                        <a14:foregroundMark x1="63506" y1="33129" x2="63506" y2="33129"/>
                        <a14:foregroundMark x1="63506" y1="32209" x2="61782" y2="34969"/>
                        <a14:foregroundMark x1="90517" y1="39571" x2="90517" y2="39571"/>
                        <a14:foregroundMark x1="11207" y1="34969" x2="11207" y2="34969"/>
                        <a14:foregroundMark x1="862" y1="39571" x2="862" y2="42638"/>
                        <a14:foregroundMark x1="95977" y1="40491" x2="95977" y2="40491"/>
                        <a14:foregroundMark x1="91379" y1="39571" x2="91379" y2="39571"/>
                        <a14:foregroundMark x1="91379" y1="39571" x2="91379" y2="39571"/>
                        <a14:foregroundMark x1="91379" y1="39571" x2="92241" y2="35890"/>
                        <a14:foregroundMark x1="92241" y1="28528" x2="92241" y2="50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5552" y="2697434"/>
            <a:ext cx="1281332" cy="1200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3D21CC-5E79-6962-32EC-12760514E0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61" b="89571" l="575" r="95977">
                        <a14:foregroundMark x1="40805" y1="34969" x2="43391" y2="35890"/>
                        <a14:foregroundMark x1="68966" y1="39571" x2="68966" y2="39571"/>
                        <a14:foregroundMark x1="67816" y1="29448" x2="67816" y2="29448"/>
                        <a14:foregroundMark x1="64368" y1="32209" x2="64368" y2="32209"/>
                        <a14:foregroundMark x1="65230" y1="35890" x2="65230" y2="35890"/>
                        <a14:foregroundMark x1="65230" y1="35890" x2="65230" y2="35890"/>
                        <a14:foregroundMark x1="67816" y1="42638" x2="67816" y2="42638"/>
                        <a14:foregroundMark x1="67816" y1="42638" x2="67816" y2="42638"/>
                        <a14:foregroundMark x1="63506" y1="42638" x2="63506" y2="42638"/>
                        <a14:foregroundMark x1="38218" y1="37730" x2="38218" y2="37730"/>
                        <a14:foregroundMark x1="38218" y1="37730" x2="38218" y2="37730"/>
                        <a14:foregroundMark x1="39943" y1="33129" x2="39943" y2="33129"/>
                        <a14:foregroundMark x1="29598" y1="35890" x2="30460" y2="39571"/>
                        <a14:foregroundMark x1="30460" y1="39571" x2="30460" y2="39571"/>
                        <a14:foregroundMark x1="86207" y1="40491" x2="86207" y2="40491"/>
                        <a14:foregroundMark x1="86207" y1="40491" x2="81897" y2="41411"/>
                        <a14:foregroundMark x1="22701" y1="36810" x2="22701" y2="36810"/>
                        <a14:foregroundMark x1="13793" y1="35890" x2="10345" y2="37730"/>
                        <a14:foregroundMark x1="10345" y1="37730" x2="10345" y2="37730"/>
                        <a14:foregroundMark x1="47126" y1="3374" x2="47126" y2="3374"/>
                        <a14:foregroundMark x1="61782" y1="34969" x2="61782" y2="34969"/>
                        <a14:foregroundMark x1="61782" y1="34969" x2="61782" y2="34969"/>
                        <a14:foregroundMark x1="65230" y1="36810" x2="65230" y2="36810"/>
                        <a14:foregroundMark x1="65230" y1="36810" x2="65230" y2="36810"/>
                        <a14:foregroundMark x1="60057" y1="38650" x2="60057" y2="38650"/>
                        <a14:foregroundMark x1="61782" y1="41411" x2="61782" y2="41411"/>
                        <a14:foregroundMark x1="65230" y1="32209" x2="65230" y2="32209"/>
                        <a14:foregroundMark x1="64368" y1="32209" x2="64368" y2="32209"/>
                        <a14:foregroundMark x1="64368" y1="32209" x2="64368" y2="36810"/>
                        <a14:foregroundMark x1="64368" y1="36810" x2="64368" y2="39571"/>
                        <a14:foregroundMark x1="66954" y1="36810" x2="66954" y2="36810"/>
                        <a14:foregroundMark x1="66954" y1="36810" x2="66954" y2="36810"/>
                        <a14:foregroundMark x1="66954" y1="34969" x2="64368" y2="32209"/>
                        <a14:foregroundMark x1="57471" y1="26687" x2="54023" y2="31288"/>
                        <a14:foregroundMark x1="41667" y1="34049" x2="41667" y2="34049"/>
                        <a14:foregroundMark x1="41667" y1="34049" x2="41667" y2="34049"/>
                        <a14:foregroundMark x1="42529" y1="36810" x2="42529" y2="36810"/>
                        <a14:foregroundMark x1="66092" y1="41411" x2="66092" y2="41411"/>
                        <a14:foregroundMark x1="69828" y1="31288" x2="69828" y2="31288"/>
                        <a14:foregroundMark x1="68966" y1="35890" x2="68966" y2="35890"/>
                        <a14:foregroundMark x1="66092" y1="30368" x2="63506" y2="30368"/>
                        <a14:foregroundMark x1="60920" y1="30368" x2="60920" y2="30368"/>
                        <a14:foregroundMark x1="57471" y1="30368" x2="57471" y2="33129"/>
                        <a14:foregroundMark x1="58333" y1="39571" x2="58333" y2="42638"/>
                        <a14:foregroundMark x1="65230" y1="45399" x2="65230" y2="45399"/>
                        <a14:foregroundMark x1="65230" y1="43558" x2="62644" y2="41411"/>
                        <a14:foregroundMark x1="54023" y1="41411" x2="54023" y2="41411"/>
                        <a14:foregroundMark x1="54023" y1="38650" x2="54023" y2="38650"/>
                        <a14:foregroundMark x1="54023" y1="34049" x2="54023" y2="37730"/>
                        <a14:foregroundMark x1="61782" y1="26687" x2="61782" y2="26687"/>
                        <a14:foregroundMark x1="62644" y1="36810" x2="62644" y2="36810"/>
                        <a14:foregroundMark x1="60920" y1="34969" x2="60920" y2="34969"/>
                        <a14:foregroundMark x1="57471" y1="34049" x2="58333" y2="36810"/>
                        <a14:foregroundMark x1="59195" y1="36810" x2="59195" y2="36810"/>
                        <a14:foregroundMark x1="63506" y1="46319" x2="63506" y2="46319"/>
                        <a14:foregroundMark x1="57471" y1="46319" x2="57471" y2="46319"/>
                        <a14:foregroundMark x1="56609" y1="46319" x2="56609" y2="46319"/>
                        <a14:foregroundMark x1="56609" y1="44479" x2="56609" y2="44479"/>
                        <a14:foregroundMark x1="57471" y1="44479" x2="57471" y2="44479"/>
                        <a14:foregroundMark x1="58333" y1="44479" x2="60920" y2="41411"/>
                        <a14:foregroundMark x1="59195" y1="34969" x2="59195" y2="34969"/>
                        <a14:foregroundMark x1="59195" y1="34969" x2="59195" y2="34969"/>
                        <a14:foregroundMark x1="59195" y1="34969" x2="59195" y2="34969"/>
                        <a14:foregroundMark x1="40805" y1="38650" x2="44540" y2="38650"/>
                        <a14:foregroundMark x1="45402" y1="37730" x2="47126" y2="34049"/>
                        <a14:foregroundMark x1="48851" y1="33129" x2="37356" y2="27607"/>
                        <a14:foregroundMark x1="37356" y1="27607" x2="37356" y2="27607"/>
                        <a14:foregroundMark x1="35632" y1="29448" x2="35632" y2="34969"/>
                        <a14:foregroundMark x1="35632" y1="36810" x2="31322" y2="39571"/>
                        <a14:foregroundMark x1="30460" y1="41411" x2="30460" y2="47239"/>
                        <a14:foregroundMark x1="46264" y1="40491" x2="46264" y2="40491"/>
                        <a14:foregroundMark x1="46264" y1="40491" x2="43391" y2="44479"/>
                        <a14:foregroundMark x1="37356" y1="45399" x2="37356" y2="45399"/>
                        <a14:foregroundMark x1="36494" y1="41411" x2="36494" y2="41411"/>
                        <a14:foregroundMark x1="33908" y1="34049" x2="33908" y2="34049"/>
                        <a14:foregroundMark x1="33908" y1="34049" x2="33908" y2="34049"/>
                        <a14:foregroundMark x1="33908" y1="32209" x2="30460" y2="32209"/>
                        <a14:foregroundMark x1="30460" y1="32209" x2="30460" y2="32209"/>
                        <a14:foregroundMark x1="39080" y1="38650" x2="39080" y2="38650"/>
                        <a14:foregroundMark x1="39943" y1="34969" x2="39943" y2="34969"/>
                        <a14:foregroundMark x1="37356" y1="34049" x2="34770" y2="32209"/>
                        <a14:foregroundMark x1="34770" y1="31288" x2="34770" y2="31288"/>
                        <a14:foregroundMark x1="34770" y1="29448" x2="34770" y2="29448"/>
                        <a14:foregroundMark x1="60920" y1="37730" x2="63506" y2="34969"/>
                        <a14:foregroundMark x1="63506" y1="33129" x2="63506" y2="33129"/>
                        <a14:foregroundMark x1="63506" y1="32209" x2="61782" y2="34969"/>
                        <a14:foregroundMark x1="90517" y1="39571" x2="90517" y2="39571"/>
                        <a14:foregroundMark x1="11207" y1="34969" x2="11207" y2="34969"/>
                        <a14:foregroundMark x1="862" y1="39571" x2="862" y2="42638"/>
                        <a14:foregroundMark x1="95977" y1="40491" x2="95977" y2="40491"/>
                        <a14:foregroundMark x1="91379" y1="39571" x2="91379" y2="39571"/>
                        <a14:foregroundMark x1="91379" y1="39571" x2="91379" y2="39571"/>
                        <a14:foregroundMark x1="91379" y1="39571" x2="92241" y2="35890"/>
                        <a14:foregroundMark x1="92241" y1="28528" x2="92241" y2="50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1517" y="2733125"/>
            <a:ext cx="1179898" cy="11885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6BFCDB-A296-B1E0-9F23-BE3037AA50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61" b="89571" l="575" r="95977">
                        <a14:foregroundMark x1="40805" y1="34969" x2="43391" y2="35890"/>
                        <a14:foregroundMark x1="68966" y1="39571" x2="68966" y2="39571"/>
                        <a14:foregroundMark x1="67816" y1="29448" x2="67816" y2="29448"/>
                        <a14:foregroundMark x1="64368" y1="32209" x2="64368" y2="32209"/>
                        <a14:foregroundMark x1="65230" y1="35890" x2="65230" y2="35890"/>
                        <a14:foregroundMark x1="65230" y1="35890" x2="65230" y2="35890"/>
                        <a14:foregroundMark x1="67816" y1="42638" x2="67816" y2="42638"/>
                        <a14:foregroundMark x1="67816" y1="42638" x2="67816" y2="42638"/>
                        <a14:foregroundMark x1="63506" y1="42638" x2="63506" y2="42638"/>
                        <a14:foregroundMark x1="38218" y1="37730" x2="38218" y2="37730"/>
                        <a14:foregroundMark x1="38218" y1="37730" x2="38218" y2="37730"/>
                        <a14:foregroundMark x1="39943" y1="33129" x2="39943" y2="33129"/>
                        <a14:foregroundMark x1="29598" y1="35890" x2="30460" y2="39571"/>
                        <a14:foregroundMark x1="30460" y1="39571" x2="30460" y2="39571"/>
                        <a14:foregroundMark x1="86207" y1="40491" x2="86207" y2="40491"/>
                        <a14:foregroundMark x1="86207" y1="40491" x2="81897" y2="41411"/>
                        <a14:foregroundMark x1="22701" y1="36810" x2="22701" y2="36810"/>
                        <a14:foregroundMark x1="13793" y1="35890" x2="10345" y2="37730"/>
                        <a14:foregroundMark x1="10345" y1="37730" x2="10345" y2="37730"/>
                        <a14:foregroundMark x1="47126" y1="3374" x2="47126" y2="3374"/>
                        <a14:foregroundMark x1="61782" y1="34969" x2="61782" y2="34969"/>
                        <a14:foregroundMark x1="61782" y1="34969" x2="61782" y2="34969"/>
                        <a14:foregroundMark x1="65230" y1="36810" x2="65230" y2="36810"/>
                        <a14:foregroundMark x1="65230" y1="36810" x2="65230" y2="36810"/>
                        <a14:foregroundMark x1="60057" y1="38650" x2="60057" y2="38650"/>
                        <a14:foregroundMark x1="61782" y1="41411" x2="61782" y2="41411"/>
                        <a14:foregroundMark x1="65230" y1="32209" x2="65230" y2="32209"/>
                        <a14:foregroundMark x1="64368" y1="32209" x2="64368" y2="32209"/>
                        <a14:foregroundMark x1="64368" y1="32209" x2="64368" y2="36810"/>
                        <a14:foregroundMark x1="64368" y1="36810" x2="64368" y2="39571"/>
                        <a14:foregroundMark x1="66954" y1="36810" x2="66954" y2="36810"/>
                        <a14:foregroundMark x1="66954" y1="36810" x2="66954" y2="36810"/>
                        <a14:foregroundMark x1="66954" y1="34969" x2="64368" y2="32209"/>
                        <a14:foregroundMark x1="57471" y1="26687" x2="54023" y2="31288"/>
                        <a14:foregroundMark x1="41667" y1="34049" x2="41667" y2="34049"/>
                        <a14:foregroundMark x1="41667" y1="34049" x2="41667" y2="34049"/>
                        <a14:foregroundMark x1="42529" y1="36810" x2="42529" y2="36810"/>
                        <a14:foregroundMark x1="66092" y1="41411" x2="66092" y2="41411"/>
                        <a14:foregroundMark x1="69828" y1="31288" x2="69828" y2="31288"/>
                        <a14:foregroundMark x1="68966" y1="35890" x2="68966" y2="35890"/>
                        <a14:foregroundMark x1="66092" y1="30368" x2="63506" y2="30368"/>
                        <a14:foregroundMark x1="60920" y1="30368" x2="60920" y2="30368"/>
                        <a14:foregroundMark x1="57471" y1="30368" x2="57471" y2="33129"/>
                        <a14:foregroundMark x1="58333" y1="39571" x2="58333" y2="42638"/>
                        <a14:foregroundMark x1="65230" y1="45399" x2="65230" y2="45399"/>
                        <a14:foregroundMark x1="65230" y1="43558" x2="62644" y2="41411"/>
                        <a14:foregroundMark x1="54023" y1="41411" x2="54023" y2="41411"/>
                        <a14:foregroundMark x1="54023" y1="38650" x2="54023" y2="38650"/>
                        <a14:foregroundMark x1="54023" y1="34049" x2="54023" y2="37730"/>
                        <a14:foregroundMark x1="61782" y1="26687" x2="61782" y2="26687"/>
                        <a14:foregroundMark x1="62644" y1="36810" x2="62644" y2="36810"/>
                        <a14:foregroundMark x1="60920" y1="34969" x2="60920" y2="34969"/>
                        <a14:foregroundMark x1="57471" y1="34049" x2="58333" y2="36810"/>
                        <a14:foregroundMark x1="59195" y1="36810" x2="59195" y2="36810"/>
                        <a14:foregroundMark x1="63506" y1="46319" x2="63506" y2="46319"/>
                        <a14:foregroundMark x1="57471" y1="46319" x2="57471" y2="46319"/>
                        <a14:foregroundMark x1="56609" y1="46319" x2="56609" y2="46319"/>
                        <a14:foregroundMark x1="56609" y1="44479" x2="56609" y2="44479"/>
                        <a14:foregroundMark x1="57471" y1="44479" x2="57471" y2="44479"/>
                        <a14:foregroundMark x1="58333" y1="44479" x2="60920" y2="41411"/>
                        <a14:foregroundMark x1="59195" y1="34969" x2="59195" y2="34969"/>
                        <a14:foregroundMark x1="59195" y1="34969" x2="59195" y2="34969"/>
                        <a14:foregroundMark x1="59195" y1="34969" x2="59195" y2="34969"/>
                        <a14:foregroundMark x1="40805" y1="38650" x2="44540" y2="38650"/>
                        <a14:foregroundMark x1="45402" y1="37730" x2="47126" y2="34049"/>
                        <a14:foregroundMark x1="48851" y1="33129" x2="37356" y2="27607"/>
                        <a14:foregroundMark x1="37356" y1="27607" x2="37356" y2="27607"/>
                        <a14:foregroundMark x1="35632" y1="29448" x2="35632" y2="34969"/>
                        <a14:foregroundMark x1="35632" y1="36810" x2="31322" y2="39571"/>
                        <a14:foregroundMark x1="30460" y1="41411" x2="30460" y2="47239"/>
                        <a14:foregroundMark x1="46264" y1="40491" x2="46264" y2="40491"/>
                        <a14:foregroundMark x1="46264" y1="40491" x2="43391" y2="44479"/>
                        <a14:foregroundMark x1="37356" y1="45399" x2="37356" y2="45399"/>
                        <a14:foregroundMark x1="36494" y1="41411" x2="36494" y2="41411"/>
                        <a14:foregroundMark x1="33908" y1="34049" x2="33908" y2="34049"/>
                        <a14:foregroundMark x1="33908" y1="34049" x2="33908" y2="34049"/>
                        <a14:foregroundMark x1="33908" y1="32209" x2="30460" y2="32209"/>
                        <a14:foregroundMark x1="30460" y1="32209" x2="30460" y2="32209"/>
                        <a14:foregroundMark x1="39080" y1="38650" x2="39080" y2="38650"/>
                        <a14:foregroundMark x1="39943" y1="34969" x2="39943" y2="34969"/>
                        <a14:foregroundMark x1="37356" y1="34049" x2="34770" y2="32209"/>
                        <a14:foregroundMark x1="34770" y1="31288" x2="34770" y2="31288"/>
                        <a14:foregroundMark x1="34770" y1="29448" x2="34770" y2="29448"/>
                        <a14:foregroundMark x1="60920" y1="37730" x2="63506" y2="34969"/>
                        <a14:foregroundMark x1="63506" y1="33129" x2="63506" y2="33129"/>
                        <a14:foregroundMark x1="63506" y1="32209" x2="61782" y2="34969"/>
                        <a14:foregroundMark x1="90517" y1="39571" x2="90517" y2="39571"/>
                        <a14:foregroundMark x1="11207" y1="34969" x2="11207" y2="34969"/>
                        <a14:foregroundMark x1="862" y1="39571" x2="862" y2="42638"/>
                        <a14:foregroundMark x1="95977" y1="40491" x2="95977" y2="40491"/>
                        <a14:foregroundMark x1="91379" y1="39571" x2="91379" y2="39571"/>
                        <a14:foregroundMark x1="91379" y1="39571" x2="91379" y2="39571"/>
                        <a14:foregroundMark x1="91379" y1="39571" x2="92241" y2="35890"/>
                        <a14:foregroundMark x1="92241" y1="28528" x2="92241" y2="50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0028" y="2675900"/>
            <a:ext cx="1314382" cy="1231288"/>
          </a:xfrm>
          <a:prstGeom prst="rect">
            <a:avLst/>
          </a:prstGeom>
        </p:spPr>
      </p:pic>
      <p:sp>
        <p:nvSpPr>
          <p:cNvPr id="10" name="Star: 5 Points 9">
            <a:hlinkClick r:id="rId11" action="ppaction://hlinksldjump"/>
            <a:extLst>
              <a:ext uri="{FF2B5EF4-FFF2-40B4-BE49-F238E27FC236}">
                <a16:creationId xmlns:a16="http://schemas.microsoft.com/office/drawing/2014/main" id="{46917CF1-F107-AE02-1198-EF5DD12FA9D2}"/>
              </a:ext>
            </a:extLst>
          </p:cNvPr>
          <p:cNvSpPr/>
          <p:nvPr/>
        </p:nvSpPr>
        <p:spPr>
          <a:xfrm rot="19582280">
            <a:off x="9497969" y="489250"/>
            <a:ext cx="696734" cy="638035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Google Shape;1822;p70">
            <a:extLst>
              <a:ext uri="{FF2B5EF4-FFF2-40B4-BE49-F238E27FC236}">
                <a16:creationId xmlns:a16="http://schemas.microsoft.com/office/drawing/2014/main" id="{6AB2A71C-1882-5F46-356A-889FD1B6CE3B}"/>
              </a:ext>
            </a:extLst>
          </p:cNvPr>
          <p:cNvSpPr/>
          <p:nvPr/>
        </p:nvSpPr>
        <p:spPr>
          <a:xfrm rot="20836454">
            <a:off x="2077393" y="313349"/>
            <a:ext cx="564643" cy="627299"/>
          </a:xfrm>
          <a:custGeom>
            <a:avLst/>
            <a:gdLst/>
            <a:ahLst/>
            <a:cxnLst/>
            <a:rect l="l" t="t" r="r" b="b"/>
            <a:pathLst>
              <a:path w="8522" h="8714" extrusionOk="0">
                <a:moveTo>
                  <a:pt x="4971" y="0"/>
                </a:moveTo>
                <a:cubicBezTo>
                  <a:pt x="4945" y="0"/>
                  <a:pt x="4918" y="3"/>
                  <a:pt x="4891" y="8"/>
                </a:cubicBezTo>
                <a:cubicBezTo>
                  <a:pt x="1566" y="678"/>
                  <a:pt x="0" y="5581"/>
                  <a:pt x="3314" y="7914"/>
                </a:cubicBezTo>
                <a:cubicBezTo>
                  <a:pt x="4148" y="8499"/>
                  <a:pt x="4943" y="8713"/>
                  <a:pt x="5660" y="8713"/>
                </a:cubicBezTo>
                <a:cubicBezTo>
                  <a:pt x="6734" y="8713"/>
                  <a:pt x="7634" y="8233"/>
                  <a:pt x="8229" y="7798"/>
                </a:cubicBezTo>
                <a:cubicBezTo>
                  <a:pt x="8521" y="7579"/>
                  <a:pt x="8418" y="7122"/>
                  <a:pt x="8065" y="7049"/>
                </a:cubicBezTo>
                <a:cubicBezTo>
                  <a:pt x="7060" y="6854"/>
                  <a:pt x="5659" y="6148"/>
                  <a:pt x="5080" y="3912"/>
                </a:cubicBezTo>
                <a:cubicBezTo>
                  <a:pt x="4654" y="2237"/>
                  <a:pt x="4952" y="1220"/>
                  <a:pt x="5324" y="641"/>
                </a:cubicBezTo>
                <a:cubicBezTo>
                  <a:pt x="5509" y="360"/>
                  <a:pt x="5289" y="0"/>
                  <a:pt x="4971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" name="Google Shape;2007;p70">
            <a:extLst>
              <a:ext uri="{FF2B5EF4-FFF2-40B4-BE49-F238E27FC236}">
                <a16:creationId xmlns:a16="http://schemas.microsoft.com/office/drawing/2014/main" id="{9405A73F-C576-B1B4-65D9-28E14A888D1B}"/>
              </a:ext>
            </a:extLst>
          </p:cNvPr>
          <p:cNvSpPr/>
          <p:nvPr/>
        </p:nvSpPr>
        <p:spPr>
          <a:xfrm>
            <a:off x="3097990" y="727672"/>
            <a:ext cx="623937" cy="51898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" name="Google Shape;2007;p70">
            <a:extLst>
              <a:ext uri="{FF2B5EF4-FFF2-40B4-BE49-F238E27FC236}">
                <a16:creationId xmlns:a16="http://schemas.microsoft.com/office/drawing/2014/main" id="{5FA57E4F-D25A-FBBA-1CFD-5D7001DBBC15}"/>
              </a:ext>
            </a:extLst>
          </p:cNvPr>
          <p:cNvSpPr/>
          <p:nvPr/>
        </p:nvSpPr>
        <p:spPr>
          <a:xfrm rot="19305385">
            <a:off x="7444594" y="319011"/>
            <a:ext cx="506581" cy="51898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rgbClr val="F628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" name="Google Shape;2007;p70">
            <a:extLst>
              <a:ext uri="{FF2B5EF4-FFF2-40B4-BE49-F238E27FC236}">
                <a16:creationId xmlns:a16="http://schemas.microsoft.com/office/drawing/2014/main" id="{08173B7A-5FD3-D679-AE8D-825C4CC1F045}"/>
              </a:ext>
            </a:extLst>
          </p:cNvPr>
          <p:cNvSpPr/>
          <p:nvPr/>
        </p:nvSpPr>
        <p:spPr>
          <a:xfrm>
            <a:off x="5722142" y="6224679"/>
            <a:ext cx="506581" cy="51898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" name="Google Shape;2007;p70">
            <a:extLst>
              <a:ext uri="{FF2B5EF4-FFF2-40B4-BE49-F238E27FC236}">
                <a16:creationId xmlns:a16="http://schemas.microsoft.com/office/drawing/2014/main" id="{E747F9A9-8F04-A48A-E5EC-7AE4DDE37DDE}"/>
              </a:ext>
            </a:extLst>
          </p:cNvPr>
          <p:cNvSpPr/>
          <p:nvPr/>
        </p:nvSpPr>
        <p:spPr>
          <a:xfrm rot="20874749">
            <a:off x="160553" y="3262893"/>
            <a:ext cx="506581" cy="51898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" name="Google Shape;2007;p70">
            <a:extLst>
              <a:ext uri="{FF2B5EF4-FFF2-40B4-BE49-F238E27FC236}">
                <a16:creationId xmlns:a16="http://schemas.microsoft.com/office/drawing/2014/main" id="{746286EB-593E-7DA9-9CAA-ECBB6D4AA54F}"/>
              </a:ext>
            </a:extLst>
          </p:cNvPr>
          <p:cNvSpPr/>
          <p:nvPr/>
        </p:nvSpPr>
        <p:spPr>
          <a:xfrm rot="19305385">
            <a:off x="8151758" y="6319990"/>
            <a:ext cx="506581" cy="51898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rgbClr val="F628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950B40D-5FBE-D8C0-27BF-F330B062D6A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6611" y="77745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71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22222E-6 L 2.91667E-6 -0.22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4" grpId="0" animBg="1"/>
      <p:bldP spid="94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4659</TotalTime>
  <Words>151</Words>
  <Application>Microsoft Office PowerPoint</Application>
  <PresentationFormat>Widescreen</PresentationFormat>
  <Paragraphs>33</Paragraphs>
  <Slides>10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Arial</vt:lpstr>
      <vt:lpstr>Calibri</vt:lpstr>
      <vt:lpstr>Calibri Light</vt:lpstr>
      <vt:lpstr>Catamaran</vt:lpstr>
      <vt:lpstr>Comic Sans MS</vt:lpstr>
      <vt:lpstr>Chalkboard SE</vt:lpstr>
      <vt:lpstr>Changa One</vt:lpstr>
      <vt:lpstr>Montserrat</vt:lpstr>
      <vt:lpstr>Roboto</vt:lpstr>
      <vt:lpstr>Rockwell Extra Bold</vt:lpstr>
      <vt:lpstr>Tahoma</vt:lpstr>
      <vt:lpstr>Office Theme</vt:lpstr>
      <vt:lpstr>It's Springtime! MK Plan by Slidesgo</vt:lpstr>
      <vt:lpstr>PowerPoint Presentation</vt:lpstr>
      <vt:lpstr>PowerPoint Presentation</vt:lpstr>
      <vt:lpstr>Warm-up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Phuong Tran</dc:creator>
  <cp:lastModifiedBy>Vien Hoc</cp:lastModifiedBy>
  <cp:revision>48</cp:revision>
  <dcterms:created xsi:type="dcterms:W3CDTF">2024-04-13T04:01:17Z</dcterms:created>
  <dcterms:modified xsi:type="dcterms:W3CDTF">2024-11-11T05:19:56Z</dcterms:modified>
</cp:coreProperties>
</file>