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7" r:id="rId3"/>
    <p:sldMasterId id="2147483757" r:id="rId4"/>
  </p:sldMasterIdLst>
  <p:notesMasterIdLst>
    <p:notesMasterId r:id="rId19"/>
  </p:notesMasterIdLst>
  <p:sldIdLst>
    <p:sldId id="424" r:id="rId5"/>
    <p:sldId id="471" r:id="rId6"/>
    <p:sldId id="513" r:id="rId7"/>
    <p:sldId id="2007577172" r:id="rId8"/>
    <p:sldId id="2007577173" r:id="rId9"/>
    <p:sldId id="496" r:id="rId10"/>
    <p:sldId id="503" r:id="rId11"/>
    <p:sldId id="514" r:id="rId12"/>
    <p:sldId id="515" r:id="rId13"/>
    <p:sldId id="516" r:id="rId14"/>
    <p:sldId id="2007577174" r:id="rId15"/>
    <p:sldId id="2007577175" r:id="rId16"/>
    <p:sldId id="2007577176" r:id="rId17"/>
    <p:sldId id="4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69" d="100"/>
          <a:sy n="69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6C0-C3BF-4237-8017-B0DF7C09095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3F79-AC9C-4FB1-A8B0-F4BADE33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93F79-AC9C-4FB1-A8B0-F4BADE3308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0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9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8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0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/>
              <a:t> ô 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1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6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7B5-C50B-4032-98C6-A46A6F223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E050F-5088-465C-8EED-2FE058626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F8F6F-6701-44D6-B5A0-9B19ED77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3F19-124D-440C-B1AE-96CE14C8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CAF10-5320-4377-8A47-95E13017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6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1605-6CA6-480F-9ABC-99468E4E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9D1BA-0CE2-4405-BBF3-600B36736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3A3FC-D24A-4972-8A3A-07B3F8E5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F917C-B0E6-4B8D-BA00-1B38393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E4CF8-6CD0-4E6E-B628-FB58F469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CB1CD-B050-4FB9-9C7F-2413416E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1F88A-C0FB-4DB5-874F-CD68D0402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13DE-C0DD-439F-A410-36651F34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43B6-8D3A-4FF5-A683-A7004B8C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DC26-E1DB-4AE2-B54D-6E746584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8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68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5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2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785E-19C9-4E58-A925-569C7B23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46ACA-3323-4B41-8626-A888BC68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CC95-B5C4-4DE9-AD66-62EEB804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06867-05AA-4AD0-B296-260DE253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BF60-E7C6-4144-9AE1-9D684A8D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64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58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97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95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90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91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02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58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79F9-94E0-43B8-95E4-257FE367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A277F-0CDE-4194-BCB5-67AACE9AA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AB2C0-34C7-4037-AA24-3541B867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A13ED-48F6-40E8-AC05-55985F13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DD33-B1EC-4B31-895C-08927FF3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9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50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17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258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589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26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4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4AD1-65C6-41EF-8F5F-708053C84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2AF4F-6B10-4608-A8A9-E87C120C4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3DBDB-B407-4B91-B824-E56482FB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155B-75FB-4531-B6A8-481CDF4A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2CE9-45E0-4BE3-B255-A2D4CCB7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96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E0F9-7B76-459B-894F-DE5DA83B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33FD-12E4-4980-AD3C-43C5CB26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E9C7A-94F8-41C7-A688-8CE83FC5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49C68-985C-45B5-82C1-F84ED02E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40B0-E407-489D-B7DF-D888CAD6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71B2-7679-46F8-9510-69F48530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5141B-3CA7-4AC7-BE5C-B00CB967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897-148C-40BE-85D2-23878D91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3FD5-DA2D-4DDC-9FC8-AFCD906C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163F-53D3-4702-BA7A-ED2D8F89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2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81BD-53A2-4314-8BE8-17FE88E1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969C-A8DA-47FC-B6FF-88270BF13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DA803-5AB5-45C5-83AA-149A7F15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A05C9-3BAE-4A7E-88EA-6D7C6740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5B2A4-82B3-4BB1-9631-92286A43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5DE5C-6955-40CD-BFA3-8073E954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2AB6-A672-4EA9-AACA-F875CDE2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661A-56B6-4E94-9EB3-B61F18931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78E2-84B7-4367-9B7A-899531EB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CB939-F329-4DD6-B730-259CDBBD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9DC16-6F5A-499B-9E57-AA61E753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EA69C-7E14-4C43-A7C6-C09A6056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8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7BDE-98BA-4E93-B787-49F6A63D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AA0DE-CC94-4ED3-A51C-938BD78AB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24BF5-F41E-4390-86E8-5140554C7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602BB-11D1-4702-8B0B-8946AA510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A6963-028B-4947-9636-A82244BFC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A5CA8-27B1-4245-BE70-BDE878E3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21DCC-D13C-4C7F-9EB1-777217A4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D96DA-02CD-4DCC-8BBB-D00E49BB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1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D40A-1995-4092-B595-897675C6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85A9D-A4A3-4CD5-8856-8895B91A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2D4CC-48A3-4F57-B277-41808098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0E49C-C04F-44DB-8C49-825B3C37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8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C86B2-40DB-4ED8-B418-AF4B5C9C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CAF09-D1BD-4F42-A8E3-D196C2A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CAE08-5359-40AA-9923-050654C9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1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CDEA-E999-4DAE-82E8-4FFFA4C3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55D1-9555-4C0C-BE20-71D47929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3C699-66A2-40D9-B1D0-6E1089276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B6BFB-BF0A-4E68-98D6-279CAC07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40995-516A-46C6-902C-EA4AC1F0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32919-8D3F-47F1-9D31-59AF1064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6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C794-F5BB-49A0-AA50-15D66EBE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831F7-5157-4E51-8095-8A7766A3A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F91B-7AB9-4B54-9F4A-77F09D640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026F1-25A3-4C35-B5BC-85683843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6DCAE-2AE9-4961-9F84-0A9F7A8A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97B57-1A19-4087-99C3-ABC3B3FF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9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7282-AD34-4709-987E-EC070333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8A5C0-9288-4D35-91DB-22C98029B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4F44-DCFE-4E8B-9227-07E8058B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C190-3BEE-4519-975F-95ADE0AA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C0CBB-5298-4EE7-BF61-3DC6FD52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7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677C7-F9AC-4323-9738-03E4E4111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608DB-E362-48DC-BE45-0FD1A0F1E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DF88E-655D-4600-B71F-4484695D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0D2C0-54C7-436E-9491-F04A5A4C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DF0A-7E47-4ECA-81DB-9F4D6FA0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FFF3-DA0F-4770-83E8-BE7D60AC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61777-519A-4218-BBD4-B6C95FC5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CC767-D65C-434C-B06F-1FAC72BE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F4175-DF93-4CA5-B988-D7E7BF23E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1B544-07AC-4835-8ED7-4D6D8FEB9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FD1D1-3403-464F-8E59-3AF1266D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26907-A4AE-4AA4-87C9-4123E77B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2C0D4-5D1E-4140-9471-7055B923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C25F-40CB-4E53-BEBC-0514E03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C44B0-6FEC-460E-B1E3-03A81F0C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7FEF5-BC3D-4BC3-97D3-75B8EF59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94A68-026D-4E71-B876-26BF591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5C258-537D-49FD-9F2C-E008CCD2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C8495-4561-48D9-A87C-DB8D4AD4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5907B-DC1E-4170-8BC6-F9EAB6FB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EBF5-673B-4475-80A9-58FAF61A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FBC6-D60C-43B3-B5F4-55207F8F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13EDE-38E6-4B0F-B063-1EA9A8E1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8A5D3-C2F6-42D4-B3C3-3796C4AE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08DF4-EAE5-441F-AFF4-E8F9F2BD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E395F-3DEC-4190-858D-84AD2AD2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F5B0-2781-40E5-BCA8-BA73EBEA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36055-C210-4F64-9505-463C3B737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1558C-14EF-468B-A253-385DB5784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B924A-C146-4A24-8CD8-07CF3AC1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FBDB7-EFA1-4724-8F31-D7A71E66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B3E60-8DCE-4112-9FD5-E3307B52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9D65A-A406-4EA3-9548-6E519CF1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31413-6CC4-4829-A515-0AF05264C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0A2A1-2C67-4C85-AF03-D24C1CB4B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085A-3F86-4E41-B9F5-6B6BC31B575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A8F2D-7AD6-4C26-AB5A-1BA9AC71B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A36C9-2C58-4841-8934-BDA444352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35A3-FA2F-4694-A9F1-A82E3A2F96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CC333E-FF11-4B00-B88F-EB61D22352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39" y="159026"/>
            <a:ext cx="1168378" cy="11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4AC2CB-34EE-4E2E-8007-BE60E9636B3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39" y="159026"/>
            <a:ext cx="1168378" cy="11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61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C22B68-AF37-45CE-8F55-1CA6B928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1D025-545F-45BA-8D29-D8897C50B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5AE66-72BE-45DD-AA18-E3777C387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9EB9-DE79-4BDB-8088-F8CDD771124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C847-4BFA-47DD-8C28-AD6EB3F17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C35A6-BA0E-4759-A57D-C021B1689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35E647-37E5-6549-61D0-51156FA1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" b="94091" l="4667" r="97889">
                        <a14:foregroundMark x1="24889" y1="49545" x2="11333" y2="66212"/>
                        <a14:foregroundMark x1="8746" y1="82926" x2="8115" y2="86999"/>
                        <a14:foregroundMark x1="11333" y1="66212" x2="11088" y2="67795"/>
                        <a14:foregroundMark x1="87000" y1="69091" x2="87084" y2="69387"/>
                        <a14:backgroundMark x1="14556" y1="91364" x2="21778" y2="80758"/>
                        <a14:backgroundMark x1="21778" y1="80758" x2="24444" y2="78788"/>
                        <a14:backgroundMark x1="14111" y1="88030" x2="26556" y2="68030"/>
                        <a14:backgroundMark x1="18889" y1="71667" x2="27667" y2="60152"/>
                        <a14:backgroundMark x1="27667" y1="60152" x2="30444" y2="58788"/>
                        <a14:backgroundMark x1="25778" y1="58939" x2="37556" y2="51515"/>
                        <a14:backgroundMark x1="37556" y1="51515" x2="42778" y2="50909"/>
                        <a14:backgroundMark x1="42778" y1="50909" x2="42778" y2="50909"/>
                        <a14:backgroundMark x1="37556" y1="49394" x2="50778" y2="45909"/>
                        <a14:backgroundMark x1="50778" y1="45909" x2="53556" y2="46212"/>
                        <a14:backgroundMark x1="53556" y1="44091" x2="63778" y2="47576"/>
                        <a14:backgroundMark x1="63778" y1="47576" x2="64222" y2="48030"/>
                        <a14:backgroundMark x1="42556" y1="53333" x2="51000" y2="48939"/>
                        <a14:backgroundMark x1="51000" y1="48939" x2="51000" y2="48939"/>
                        <a14:backgroundMark x1="64667" y1="48030" x2="72889" y2="56061"/>
                        <a14:backgroundMark x1="52889" y1="49697" x2="62778" y2="50606"/>
                        <a14:backgroundMark x1="71000" y1="53030" x2="80111" y2="65455"/>
                        <a14:backgroundMark x1="83556" y1="71061" x2="87222" y2="84848"/>
                        <a14:backgroundMark x1="22444" y1="71364" x2="20556" y2="71515"/>
                        <a14:backgroundMark x1="36556" y1="6667" x2="66222" y2="28030"/>
                        <a14:backgroundMark x1="66222" y1="28030" x2="66222" y2="28030"/>
                        <a14:backgroundMark x1="32222" y1="20455" x2="54556" y2="22121"/>
                        <a14:backgroundMark x1="35222" y1="25606" x2="46222" y2="28030"/>
                        <a14:backgroundMark x1="39111" y1="23182" x2="54222" y2="23333"/>
                        <a14:backgroundMark x1="44667" y1="6061" x2="62889" y2="16970"/>
                        <a14:backgroundMark x1="45222" y1="3788" x2="52333" y2="4242"/>
                        <a14:backgroundMark x1="60889" y1="51212" x2="66333" y2="53939"/>
                        <a14:backgroundMark x1="66333" y1="53939" x2="78778" y2="68636"/>
                        <a14:backgroundMark x1="78778" y1="68636" x2="89111" y2="89242"/>
                        <a14:backgroundMark x1="89111" y1="89242" x2="90333" y2="94091"/>
                        <a14:backgroundMark x1="5667" y1="75758" x2="5111" y2="80758"/>
                        <a14:backgroundMark x1="8778" y1="66515" x2="3667" y2="82727"/>
                        <a14:backgroundMark x1="3667" y1="82727" x2="2667" y2="97121"/>
                        <a14:backgroundMark x1="8778" y1="68030" x2="14556" y2="53485"/>
                        <a14:backgroundMark x1="14556" y1="53485" x2="18333" y2="48333"/>
                        <a14:backgroundMark x1="17889" y1="48939" x2="33667" y2="33636"/>
                        <a14:backgroundMark x1="33778" y1="33636" x2="53111" y2="29242"/>
                        <a14:backgroundMark x1="53111" y1="29242" x2="64778" y2="30303"/>
                        <a14:backgroundMark x1="60778" y1="30152" x2="74111" y2="37879"/>
                        <a14:backgroundMark x1="72222" y1="37121" x2="81556" y2="44697"/>
                        <a14:backgroundMark x1="79444" y1="43485" x2="87778" y2="56061"/>
                        <a14:backgroundMark x1="87778" y1="56061" x2="88556" y2="58182"/>
                        <a14:backgroundMark x1="88222" y1="57273" x2="93556" y2="70606"/>
                        <a14:backgroundMark x1="93222" y1="71061" x2="96778" y2="82273"/>
                        <a14:backgroundMark x1="96222" y1="81364" x2="97778" y2="93485"/>
                        <a14:backgroundMark x1="28778" y1="54394" x2="34778" y2="50909"/>
                      </a14:backgroundRemoval>
                    </a14:imgEffect>
                  </a14:imgLayer>
                </a14:imgProps>
              </a:ext>
            </a:extLst>
          </a:blip>
          <a:srcRect t="23095"/>
          <a:stretch/>
        </p:blipFill>
        <p:spPr>
          <a:xfrm>
            <a:off x="-166458" y="-143660"/>
            <a:ext cx="11918514" cy="6516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67C2E-AA34-6867-CF18-5CFCD39AB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333" r="94111">
                        <a14:foregroundMark x1="5444" y1="38556" x2="11556" y2="42444"/>
                        <a14:foregroundMark x1="89667" y1="54222" x2="94111" y2="56556"/>
                        <a14:foregroundMark x1="21333" y1="28778" x2="25333" y2="31000"/>
                        <a14:foregroundMark x1="39778" y1="18111" x2="41111" y2="23778"/>
                        <a14:foregroundMark x1="58111" y1="21333" x2="58111" y2="22222"/>
                        <a14:foregroundMark x1="73333" y1="32778" x2="74000" y2="34222"/>
                        <a14:foregroundMark x1="76333" y1="44556" x2="78333" y2="46889"/>
                        <a14:foregroundMark x1="63000" y1="72222" x2="66444" y2="73222"/>
                        <a14:foregroundMark x1="56444" y1="76444" x2="58444" y2="77778"/>
                        <a14:foregroundMark x1="41222" y1="76111" x2="43667" y2="79222"/>
                        <a14:foregroundMark x1="29222" y1="72000" x2="30444" y2="72000"/>
                        <a14:foregroundMark x1="18111" y1="59556" x2="22556" y2="61444"/>
                        <a14:foregroundMark x1="20444" y1="37222" x2="24333" y2="39111"/>
                        <a14:backgroundMark x1="20556" y1="19778" x2="33889" y2="28333"/>
                        <a14:backgroundMark x1="15444" y1="54111" x2="22000" y2="5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9377" y="-183903"/>
            <a:ext cx="3587810" cy="3587810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C3C60C77-EC88-14A4-2E51-226CA3B5E898}"/>
              </a:ext>
            </a:extLst>
          </p:cNvPr>
          <p:cNvSpPr txBox="1"/>
          <p:nvPr/>
        </p:nvSpPr>
        <p:spPr>
          <a:xfrm>
            <a:off x="2610102" y="2153638"/>
            <a:ext cx="6849728" cy="3636613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/>
            </a:prstTxWarp>
            <a:spAutoFit/>
          </a:bodyPr>
          <a:lstStyle/>
          <a:p>
            <a:pPr marL="0" marR="0" lvl="0" indent="0" algn="ctr" defTabSz="406450" rtl="0" eaLnBrk="1" fontAlgn="auto" latinLnBrk="0" hangingPunct="1">
              <a:lnSpc>
                <a:spcPts val="7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unito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CHÀO MỪNG CÁC THẦY CÔ VỀ DỰ GIỜ THĂM LỚP</a:t>
            </a:r>
          </a:p>
        </p:txBody>
      </p:sp>
      <p:pic>
        <p:nvPicPr>
          <p:cNvPr id="9" name="Picture 8" descr="A group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AA5A87E4-5066-259B-E850-130463909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96956" l="938" r="98125">
                        <a14:foregroundMark x1="2500" y1="74473" x2="47656" y2="86651"/>
                        <a14:foregroundMark x1="47656" y1="86651" x2="79844" y2="87588"/>
                        <a14:foregroundMark x1="8906" y1="86885" x2="74219" y2="93677"/>
                        <a14:foregroundMark x1="938" y1="92272" x2="89688" y2="94614"/>
                        <a14:foregroundMark x1="87344" y1="79157" x2="98125" y2="82904"/>
                        <a14:foregroundMark x1="70938" y1="96956" x2="93906" y2="9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" y="2437686"/>
            <a:ext cx="12191999" cy="4420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1B459-A83E-F4D2-CD9D-6D1E2DB1A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6081" y="3771577"/>
            <a:ext cx="4517409" cy="42060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61D1BC-5314-842E-D3AA-6B87CDB1AB33}"/>
              </a:ext>
            </a:extLst>
          </p:cNvPr>
          <p:cNvSpPr txBox="1"/>
          <p:nvPr/>
        </p:nvSpPr>
        <p:spPr>
          <a:xfrm>
            <a:off x="2910683" y="2996701"/>
            <a:ext cx="6318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ĐẠO ĐỨC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B6E1B-38F3-2223-5679-7D872508FC19}"/>
              </a:ext>
            </a:extLst>
          </p:cNvPr>
          <p:cNvSpPr txBox="1"/>
          <p:nvPr/>
        </p:nvSpPr>
        <p:spPr>
          <a:xfrm>
            <a:off x="4816519" y="4361808"/>
            <a:ext cx="6318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VŨ THỊ DUYÊN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5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263C46-C844-4BD6-BEF7-35486B49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" y="159026"/>
            <a:ext cx="11754130" cy="669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6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AC0F55-313F-AF6B-654A-DD57D5539120}"/>
              </a:ext>
            </a:extLst>
          </p:cNvPr>
          <p:cNvGrpSpPr/>
          <p:nvPr/>
        </p:nvGrpSpPr>
        <p:grpSpPr>
          <a:xfrm>
            <a:off x="0" y="-139959"/>
            <a:ext cx="12064482" cy="6997959"/>
            <a:chOff x="999224" y="609601"/>
            <a:chExt cx="9294762" cy="6333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004F0B-8A5A-ADBB-6A23-F2EFDBF6E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224" y="786948"/>
              <a:ext cx="4925378" cy="335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15B3DD-BDCB-5B6A-CD77-0000E70A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5912" y="609601"/>
              <a:ext cx="4301075" cy="3456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44A10A-66CE-ED5E-B404-7BA9C42B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375" y="4090560"/>
              <a:ext cx="4555075" cy="2852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D0CF18-2337-410C-F398-CEC6CC67E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8911" y="4066021"/>
              <a:ext cx="4555075" cy="2682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0780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785BFD0-9FE2-6450-6FAA-63FF9BE7AA94}"/>
              </a:ext>
            </a:extLst>
          </p:cNvPr>
          <p:cNvSpPr/>
          <p:nvPr/>
        </p:nvSpPr>
        <p:spPr>
          <a:xfrm>
            <a:off x="830425" y="1212980"/>
            <a:ext cx="10105053" cy="2948473"/>
          </a:xfrm>
          <a:custGeom>
            <a:avLst/>
            <a:gdLst>
              <a:gd name="connsiteX0" fmla="*/ 0 w 10105053"/>
              <a:gd name="connsiteY0" fmla="*/ 491421 h 2948473"/>
              <a:gd name="connsiteX1" fmla="*/ 356712 w 10105053"/>
              <a:gd name="connsiteY1" fmla="*/ 0 h 2948473"/>
              <a:gd name="connsiteX2" fmla="*/ 9748340 w 10105053"/>
              <a:gd name="connsiteY2" fmla="*/ 0 h 2948473"/>
              <a:gd name="connsiteX3" fmla="*/ 10105053 w 10105053"/>
              <a:gd name="connsiteY3" fmla="*/ 491421 h 2948473"/>
              <a:gd name="connsiteX4" fmla="*/ 10105053 w 10105053"/>
              <a:gd name="connsiteY4" fmla="*/ 2457051 h 2948473"/>
              <a:gd name="connsiteX5" fmla="*/ 9748340 w 10105053"/>
              <a:gd name="connsiteY5" fmla="*/ 2948473 h 2948473"/>
              <a:gd name="connsiteX6" fmla="*/ 356712 w 10105053"/>
              <a:gd name="connsiteY6" fmla="*/ 2948473 h 2948473"/>
              <a:gd name="connsiteX7" fmla="*/ 0 w 10105053"/>
              <a:gd name="connsiteY7" fmla="*/ 2457051 h 2948473"/>
              <a:gd name="connsiteX8" fmla="*/ 0 w 10105053"/>
              <a:gd name="connsiteY8" fmla="*/ 491421 h 2948473"/>
              <a:gd name="connsiteX0" fmla="*/ 0 w 10105053"/>
              <a:gd name="connsiteY0" fmla="*/ 491421 h 2948473"/>
              <a:gd name="connsiteX1" fmla="*/ 356712 w 10105053"/>
              <a:gd name="connsiteY1" fmla="*/ 0 h 2948473"/>
              <a:gd name="connsiteX2" fmla="*/ 9748340 w 10105053"/>
              <a:gd name="connsiteY2" fmla="*/ 0 h 2948473"/>
              <a:gd name="connsiteX3" fmla="*/ 10105053 w 10105053"/>
              <a:gd name="connsiteY3" fmla="*/ 491421 h 2948473"/>
              <a:gd name="connsiteX4" fmla="*/ 10105053 w 10105053"/>
              <a:gd name="connsiteY4" fmla="*/ 2457051 h 2948473"/>
              <a:gd name="connsiteX5" fmla="*/ 9748340 w 10105053"/>
              <a:gd name="connsiteY5" fmla="*/ 2948473 h 2948473"/>
              <a:gd name="connsiteX6" fmla="*/ 356712 w 10105053"/>
              <a:gd name="connsiteY6" fmla="*/ 2948473 h 2948473"/>
              <a:gd name="connsiteX7" fmla="*/ 0 w 10105053"/>
              <a:gd name="connsiteY7" fmla="*/ 2457051 h 2948473"/>
              <a:gd name="connsiteX8" fmla="*/ 0 w 10105053"/>
              <a:gd name="connsiteY8" fmla="*/ 491421 h 2948473"/>
              <a:gd name="connsiteX0" fmla="*/ 0 w 10105053"/>
              <a:gd name="connsiteY0" fmla="*/ 491421 h 2948473"/>
              <a:gd name="connsiteX1" fmla="*/ 356712 w 10105053"/>
              <a:gd name="connsiteY1" fmla="*/ 0 h 2948473"/>
              <a:gd name="connsiteX2" fmla="*/ 9748340 w 10105053"/>
              <a:gd name="connsiteY2" fmla="*/ 0 h 2948473"/>
              <a:gd name="connsiteX3" fmla="*/ 10105053 w 10105053"/>
              <a:gd name="connsiteY3" fmla="*/ 491421 h 2948473"/>
              <a:gd name="connsiteX4" fmla="*/ 10105053 w 10105053"/>
              <a:gd name="connsiteY4" fmla="*/ 2457051 h 2948473"/>
              <a:gd name="connsiteX5" fmla="*/ 9748340 w 10105053"/>
              <a:gd name="connsiteY5" fmla="*/ 2948473 h 2948473"/>
              <a:gd name="connsiteX6" fmla="*/ 356712 w 10105053"/>
              <a:gd name="connsiteY6" fmla="*/ 2948473 h 2948473"/>
              <a:gd name="connsiteX7" fmla="*/ 0 w 10105053"/>
              <a:gd name="connsiteY7" fmla="*/ 2457051 h 2948473"/>
              <a:gd name="connsiteX8" fmla="*/ 0 w 10105053"/>
              <a:gd name="connsiteY8" fmla="*/ 491421 h 294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5053" h="2948473" fill="none" extrusionOk="0">
                <a:moveTo>
                  <a:pt x="0" y="491421"/>
                </a:moveTo>
                <a:cubicBezTo>
                  <a:pt x="2192" y="285444"/>
                  <a:pt x="190573" y="63618"/>
                  <a:pt x="356712" y="0"/>
                </a:cubicBezTo>
                <a:cubicBezTo>
                  <a:pt x="3543530" y="137541"/>
                  <a:pt x="7358298" y="471209"/>
                  <a:pt x="9748340" y="0"/>
                </a:cubicBezTo>
                <a:cubicBezTo>
                  <a:pt x="9935806" y="-72412"/>
                  <a:pt x="10037973" y="198578"/>
                  <a:pt x="10105053" y="491421"/>
                </a:cubicBezTo>
                <a:cubicBezTo>
                  <a:pt x="10150682" y="1032778"/>
                  <a:pt x="9950812" y="2167751"/>
                  <a:pt x="10105053" y="2457051"/>
                </a:cubicBezTo>
                <a:cubicBezTo>
                  <a:pt x="10123271" y="2621527"/>
                  <a:pt x="9905413" y="2901280"/>
                  <a:pt x="9748340" y="2948473"/>
                </a:cubicBezTo>
                <a:cubicBezTo>
                  <a:pt x="6971091" y="3076434"/>
                  <a:pt x="2344492" y="3186893"/>
                  <a:pt x="356712" y="2948473"/>
                </a:cubicBezTo>
                <a:cubicBezTo>
                  <a:pt x="241871" y="2938018"/>
                  <a:pt x="-98689" y="2749358"/>
                  <a:pt x="0" y="2457051"/>
                </a:cubicBezTo>
                <a:cubicBezTo>
                  <a:pt x="145434" y="1716620"/>
                  <a:pt x="-169050" y="946095"/>
                  <a:pt x="0" y="491421"/>
                </a:cubicBezTo>
                <a:close/>
              </a:path>
              <a:path w="10105053" h="2948473" stroke="0" extrusionOk="0">
                <a:moveTo>
                  <a:pt x="0" y="491421"/>
                </a:moveTo>
                <a:cubicBezTo>
                  <a:pt x="-7331" y="251367"/>
                  <a:pt x="162105" y="-7741"/>
                  <a:pt x="356712" y="0"/>
                </a:cubicBezTo>
                <a:cubicBezTo>
                  <a:pt x="4556185" y="-34049"/>
                  <a:pt x="5455704" y="-3896"/>
                  <a:pt x="9748340" y="0"/>
                </a:cubicBezTo>
                <a:cubicBezTo>
                  <a:pt x="9899902" y="-19376"/>
                  <a:pt x="10171863" y="209815"/>
                  <a:pt x="10105053" y="491421"/>
                </a:cubicBezTo>
                <a:cubicBezTo>
                  <a:pt x="10257246" y="693088"/>
                  <a:pt x="10170558" y="1640339"/>
                  <a:pt x="10105053" y="2457051"/>
                </a:cubicBezTo>
                <a:cubicBezTo>
                  <a:pt x="10098638" y="2707450"/>
                  <a:pt x="9910790" y="2935583"/>
                  <a:pt x="9748340" y="2948473"/>
                </a:cubicBezTo>
                <a:cubicBezTo>
                  <a:pt x="7317743" y="2268889"/>
                  <a:pt x="4464773" y="3608180"/>
                  <a:pt x="356712" y="2948473"/>
                </a:cubicBezTo>
                <a:cubicBezTo>
                  <a:pt x="152648" y="2997728"/>
                  <a:pt x="-38626" y="2637137"/>
                  <a:pt x="0" y="2457051"/>
                </a:cubicBezTo>
                <a:cubicBezTo>
                  <a:pt x="-113010" y="1905593"/>
                  <a:pt x="95519" y="1077186"/>
                  <a:pt x="0" y="491421"/>
                </a:cubicBezTo>
                <a:close/>
              </a:path>
              <a:path w="10105053" h="2948473" fill="none" stroke="0" extrusionOk="0">
                <a:moveTo>
                  <a:pt x="0" y="491421"/>
                </a:moveTo>
                <a:cubicBezTo>
                  <a:pt x="32925" y="244512"/>
                  <a:pt x="196139" y="43975"/>
                  <a:pt x="356712" y="0"/>
                </a:cubicBezTo>
                <a:cubicBezTo>
                  <a:pt x="4281355" y="259044"/>
                  <a:pt x="6731193" y="484139"/>
                  <a:pt x="9748340" y="0"/>
                </a:cubicBezTo>
                <a:cubicBezTo>
                  <a:pt x="9921621" y="-76677"/>
                  <a:pt x="10118943" y="140391"/>
                  <a:pt x="10105053" y="491421"/>
                </a:cubicBezTo>
                <a:cubicBezTo>
                  <a:pt x="10082681" y="989460"/>
                  <a:pt x="10018465" y="2091786"/>
                  <a:pt x="10105053" y="2457051"/>
                </a:cubicBezTo>
                <a:cubicBezTo>
                  <a:pt x="10121384" y="2679898"/>
                  <a:pt x="9913286" y="2925571"/>
                  <a:pt x="9748340" y="2948473"/>
                </a:cubicBezTo>
                <a:cubicBezTo>
                  <a:pt x="6807400" y="2620461"/>
                  <a:pt x="1794059" y="2860572"/>
                  <a:pt x="356712" y="2948473"/>
                </a:cubicBezTo>
                <a:cubicBezTo>
                  <a:pt x="113765" y="2908579"/>
                  <a:pt x="-56319" y="2677518"/>
                  <a:pt x="0" y="2457051"/>
                </a:cubicBezTo>
                <a:cubicBezTo>
                  <a:pt x="-17808" y="1978766"/>
                  <a:pt x="-162880" y="1130870"/>
                  <a:pt x="0" y="491421"/>
                </a:cubicBezTo>
                <a:close/>
              </a:path>
              <a:path w="10105053" h="2948473" fill="none" stroke="0" extrusionOk="0">
                <a:moveTo>
                  <a:pt x="0" y="491421"/>
                </a:moveTo>
                <a:cubicBezTo>
                  <a:pt x="35025" y="264491"/>
                  <a:pt x="192899" y="69501"/>
                  <a:pt x="356712" y="0"/>
                </a:cubicBezTo>
                <a:cubicBezTo>
                  <a:pt x="3843009" y="154266"/>
                  <a:pt x="6911206" y="531462"/>
                  <a:pt x="9748340" y="0"/>
                </a:cubicBezTo>
                <a:cubicBezTo>
                  <a:pt x="9929923" y="-41408"/>
                  <a:pt x="10075247" y="174108"/>
                  <a:pt x="10105053" y="491421"/>
                </a:cubicBezTo>
                <a:cubicBezTo>
                  <a:pt x="10137552" y="978072"/>
                  <a:pt x="9997669" y="2097153"/>
                  <a:pt x="10105053" y="2457051"/>
                </a:cubicBezTo>
                <a:cubicBezTo>
                  <a:pt x="10106014" y="2645775"/>
                  <a:pt x="9923714" y="2927081"/>
                  <a:pt x="9748340" y="2948473"/>
                </a:cubicBezTo>
                <a:cubicBezTo>
                  <a:pt x="6865021" y="2875014"/>
                  <a:pt x="2165307" y="3198638"/>
                  <a:pt x="356712" y="2948473"/>
                </a:cubicBezTo>
                <a:cubicBezTo>
                  <a:pt x="188410" y="2938175"/>
                  <a:pt x="-66712" y="2735999"/>
                  <a:pt x="0" y="2457051"/>
                </a:cubicBezTo>
                <a:cubicBezTo>
                  <a:pt x="116862" y="1776594"/>
                  <a:pt x="-232889" y="1085978"/>
                  <a:pt x="0" y="49142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0105053"/>
                      <a:gd name="connsiteY0" fmla="*/ 491421 h 2948473"/>
                      <a:gd name="connsiteX1" fmla="*/ 356712 w 10105053"/>
                      <a:gd name="connsiteY1" fmla="*/ 0 h 2948473"/>
                      <a:gd name="connsiteX2" fmla="*/ 9748340 w 10105053"/>
                      <a:gd name="connsiteY2" fmla="*/ 0 h 2948473"/>
                      <a:gd name="connsiteX3" fmla="*/ 10105053 w 10105053"/>
                      <a:gd name="connsiteY3" fmla="*/ 491421 h 2948473"/>
                      <a:gd name="connsiteX4" fmla="*/ 10105053 w 10105053"/>
                      <a:gd name="connsiteY4" fmla="*/ 2457051 h 2948473"/>
                      <a:gd name="connsiteX5" fmla="*/ 9748340 w 10105053"/>
                      <a:gd name="connsiteY5" fmla="*/ 2948473 h 2948473"/>
                      <a:gd name="connsiteX6" fmla="*/ 356712 w 10105053"/>
                      <a:gd name="connsiteY6" fmla="*/ 2948473 h 2948473"/>
                      <a:gd name="connsiteX7" fmla="*/ 0 w 10105053"/>
                      <a:gd name="connsiteY7" fmla="*/ 2457051 h 2948473"/>
                      <a:gd name="connsiteX8" fmla="*/ 0 w 10105053"/>
                      <a:gd name="connsiteY8" fmla="*/ 491421 h 2948473"/>
                      <a:gd name="connsiteX0" fmla="*/ 0 w 10105053"/>
                      <a:gd name="connsiteY0" fmla="*/ 491421 h 2948473"/>
                      <a:gd name="connsiteX1" fmla="*/ 356712 w 10105053"/>
                      <a:gd name="connsiteY1" fmla="*/ 0 h 2948473"/>
                      <a:gd name="connsiteX2" fmla="*/ 9748340 w 10105053"/>
                      <a:gd name="connsiteY2" fmla="*/ 0 h 2948473"/>
                      <a:gd name="connsiteX3" fmla="*/ 10105053 w 10105053"/>
                      <a:gd name="connsiteY3" fmla="*/ 491421 h 2948473"/>
                      <a:gd name="connsiteX4" fmla="*/ 10105053 w 10105053"/>
                      <a:gd name="connsiteY4" fmla="*/ 2457051 h 2948473"/>
                      <a:gd name="connsiteX5" fmla="*/ 9748340 w 10105053"/>
                      <a:gd name="connsiteY5" fmla="*/ 2948473 h 2948473"/>
                      <a:gd name="connsiteX6" fmla="*/ 356712 w 10105053"/>
                      <a:gd name="connsiteY6" fmla="*/ 2948473 h 2948473"/>
                      <a:gd name="connsiteX7" fmla="*/ 0 w 10105053"/>
                      <a:gd name="connsiteY7" fmla="*/ 2457051 h 2948473"/>
                      <a:gd name="connsiteX8" fmla="*/ 0 w 10105053"/>
                      <a:gd name="connsiteY8" fmla="*/ 491421 h 294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05053" h="2948473" fill="none" extrusionOk="0">
                        <a:moveTo>
                          <a:pt x="0" y="491421"/>
                        </a:moveTo>
                        <a:cubicBezTo>
                          <a:pt x="1076" y="255237"/>
                          <a:pt x="188016" y="59327"/>
                          <a:pt x="356712" y="0"/>
                        </a:cubicBezTo>
                        <a:cubicBezTo>
                          <a:pt x="3795818" y="122567"/>
                          <a:pt x="7221533" y="166436"/>
                          <a:pt x="9748340" y="0"/>
                        </a:cubicBezTo>
                        <a:cubicBezTo>
                          <a:pt x="9941603" y="-32506"/>
                          <a:pt x="10059830" y="205189"/>
                          <a:pt x="10105053" y="491421"/>
                        </a:cubicBezTo>
                        <a:cubicBezTo>
                          <a:pt x="10107328" y="1003770"/>
                          <a:pt x="9980226" y="2109719"/>
                          <a:pt x="10105053" y="2457051"/>
                        </a:cubicBezTo>
                        <a:cubicBezTo>
                          <a:pt x="10119453" y="2640906"/>
                          <a:pt x="9929235" y="2927985"/>
                          <a:pt x="9748340" y="2948473"/>
                        </a:cubicBezTo>
                        <a:cubicBezTo>
                          <a:pt x="6909184" y="3054344"/>
                          <a:pt x="2338304" y="3108923"/>
                          <a:pt x="356712" y="2948473"/>
                        </a:cubicBezTo>
                        <a:cubicBezTo>
                          <a:pt x="207096" y="2941949"/>
                          <a:pt x="-55900" y="2740897"/>
                          <a:pt x="0" y="2457051"/>
                        </a:cubicBezTo>
                        <a:cubicBezTo>
                          <a:pt x="120738" y="1762596"/>
                          <a:pt x="-129667" y="1047687"/>
                          <a:pt x="0" y="491421"/>
                        </a:cubicBezTo>
                        <a:close/>
                      </a:path>
                      <a:path w="10105053" h="2948473" stroke="0" extrusionOk="0">
                        <a:moveTo>
                          <a:pt x="0" y="491421"/>
                        </a:moveTo>
                        <a:cubicBezTo>
                          <a:pt x="2776" y="227160"/>
                          <a:pt x="162488" y="-3874"/>
                          <a:pt x="356712" y="0"/>
                        </a:cubicBezTo>
                        <a:cubicBezTo>
                          <a:pt x="4541789" y="126179"/>
                          <a:pt x="5398761" y="-81521"/>
                          <a:pt x="9748340" y="0"/>
                        </a:cubicBezTo>
                        <a:cubicBezTo>
                          <a:pt x="9911720" y="-20568"/>
                          <a:pt x="10156662" y="206534"/>
                          <a:pt x="10105053" y="491421"/>
                        </a:cubicBezTo>
                        <a:cubicBezTo>
                          <a:pt x="10219941" y="697580"/>
                          <a:pt x="10144342" y="1634785"/>
                          <a:pt x="10105053" y="2457051"/>
                        </a:cubicBezTo>
                        <a:cubicBezTo>
                          <a:pt x="10091332" y="2733379"/>
                          <a:pt x="9918599" y="2939908"/>
                          <a:pt x="9748340" y="2948473"/>
                        </a:cubicBezTo>
                        <a:cubicBezTo>
                          <a:pt x="7298243" y="2470850"/>
                          <a:pt x="4498929" y="3373254"/>
                          <a:pt x="356712" y="2948473"/>
                        </a:cubicBezTo>
                        <a:cubicBezTo>
                          <a:pt x="143569" y="2971580"/>
                          <a:pt x="-29941" y="2679044"/>
                          <a:pt x="0" y="2457051"/>
                        </a:cubicBezTo>
                        <a:cubicBezTo>
                          <a:pt x="-114720" y="1929425"/>
                          <a:pt x="93196" y="1113924"/>
                          <a:pt x="0" y="491421"/>
                        </a:cubicBezTo>
                        <a:close/>
                      </a:path>
                      <a:path w="10105053" h="2948473" fill="none" stroke="0" extrusionOk="0">
                        <a:moveTo>
                          <a:pt x="0" y="491421"/>
                        </a:moveTo>
                        <a:cubicBezTo>
                          <a:pt x="24692" y="248841"/>
                          <a:pt x="183821" y="54504"/>
                          <a:pt x="356712" y="0"/>
                        </a:cubicBezTo>
                        <a:cubicBezTo>
                          <a:pt x="4198445" y="157703"/>
                          <a:pt x="7015550" y="288488"/>
                          <a:pt x="9748340" y="0"/>
                        </a:cubicBezTo>
                        <a:cubicBezTo>
                          <a:pt x="9913602" y="-46799"/>
                          <a:pt x="10109532" y="186501"/>
                          <a:pt x="10105053" y="491421"/>
                        </a:cubicBezTo>
                        <a:cubicBezTo>
                          <a:pt x="10119450" y="943533"/>
                          <a:pt x="10007672" y="2084446"/>
                          <a:pt x="10105053" y="2457051"/>
                        </a:cubicBezTo>
                        <a:cubicBezTo>
                          <a:pt x="10107358" y="2677605"/>
                          <a:pt x="9921844" y="2936713"/>
                          <a:pt x="9748340" y="2948473"/>
                        </a:cubicBezTo>
                        <a:cubicBezTo>
                          <a:pt x="6669175" y="2736399"/>
                          <a:pt x="2029103" y="2984265"/>
                          <a:pt x="356712" y="2948473"/>
                        </a:cubicBezTo>
                        <a:cubicBezTo>
                          <a:pt x="150465" y="2936834"/>
                          <a:pt x="-46545" y="2720862"/>
                          <a:pt x="0" y="2457051"/>
                        </a:cubicBezTo>
                        <a:cubicBezTo>
                          <a:pt x="51612" y="1952247"/>
                          <a:pt x="-154099" y="1159332"/>
                          <a:pt x="0" y="4914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giềng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148F-3A59-2B8B-20C8-4F143759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6A3E-01A7-0174-BB64-6874D1ECB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9950A-18AE-74DF-F05E-E886FD827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0" t="4842" r="1522" b="8012"/>
          <a:stretch/>
        </p:blipFill>
        <p:spPr>
          <a:xfrm>
            <a:off x="6096000" y="0"/>
            <a:ext cx="5989983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C0C7F-26C5-9147-5ED3-AB2E98CD2D86}"/>
              </a:ext>
            </a:extLst>
          </p:cNvPr>
          <p:cNvSpPr txBox="1"/>
          <p:nvPr/>
        </p:nvSpPr>
        <p:spPr>
          <a:xfrm>
            <a:off x="282741" y="2339554"/>
            <a:ext cx="5612187" cy="1938992"/>
          </a:xfrm>
          <a:prstGeom prst="rect">
            <a:avLst/>
          </a:prstGeom>
          <a:solidFill>
            <a:srgbClr val="FFFFFF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AC342-17B3-C53F-904C-590C2630B9DB}"/>
              </a:ext>
            </a:extLst>
          </p:cNvPr>
          <p:cNvGrpSpPr/>
          <p:nvPr/>
        </p:nvGrpSpPr>
        <p:grpSpPr>
          <a:xfrm>
            <a:off x="276778" y="681037"/>
            <a:ext cx="5784014" cy="896762"/>
            <a:chOff x="5705359" y="756089"/>
            <a:chExt cx="9365697" cy="2031301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B5C9B134-2BBB-48EE-0381-B7705B6EB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705359" y="806190"/>
              <a:ext cx="9365697" cy="19812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54EE77-CFAD-A3B9-0147-62246F9F69C4}"/>
                </a:ext>
              </a:extLst>
            </p:cNvPr>
            <p:cNvSpPr/>
            <p:nvPr/>
          </p:nvSpPr>
          <p:spPr>
            <a:xfrm>
              <a:off x="6320969" y="756089"/>
              <a:ext cx="8481513" cy="18659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 THẢO LUẬN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14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7A412-F367-D27C-EA1A-E3366918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683" y="453238"/>
            <a:ext cx="9840816" cy="12170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FF0000"/>
                </a:solidFill>
                <a:latin typeface="Nunito Black" panose="00000A00000000000000" pitchFamily="2" charset="0"/>
                <a:ea typeface="Times New Roman" panose="02020603050405020304" pitchFamily="18" charset="0"/>
              </a:rPr>
              <a:t>X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in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kính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chúc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giáo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mạnh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khoẻ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chúc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chăm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ngoan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giỏi</a:t>
            </a:r>
            <a:r>
              <a:rPr lang="en-US" sz="4000" i="1" dirty="0">
                <a:solidFill>
                  <a:srgbClr val="FF0000"/>
                </a:solidFill>
                <a:effectLst/>
                <a:latin typeface="Nunito Black" panose="00000A00000000000000" pitchFamily="2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4000" i="1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2" descr="Hình ảnh động powerpoint tạm biệt sinh động nhất">
            <a:extLst>
              <a:ext uri="{FF2B5EF4-FFF2-40B4-BE49-F238E27FC236}">
                <a16:creationId xmlns:a16="http://schemas.microsoft.com/office/drawing/2014/main" id="{2045A5B7-606F-2C9E-7266-F72B7126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3747" y="2350772"/>
            <a:ext cx="6243837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8933054" y="-179396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2580640" y="1107440"/>
            <a:ext cx="7580397" cy="3538107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A313AC0B-C435-4CF6-9CC1-8C1B6F30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828" y1="11538" x2="57101" y2="9763"/>
                        <a14:foregroundMark x1="57101" y1="9763" x2="57396" y2="9763"/>
                        <a14:foregroundMark x1="44675" y1="67160" x2="58284" y2="85207"/>
                        <a14:foregroundMark x1="66864" y1="61243" x2="47929" y2="84615"/>
                        <a14:foregroundMark x1="38462" y1="79882" x2="69822" y2="81657"/>
                        <a14:foregroundMark x1="69822" y1="81657" x2="75444" y2="81361"/>
                        <a14:foregroundMark x1="52367" y1="77219" x2="66272" y2="8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795" y="4023562"/>
            <a:ext cx="3218705" cy="32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36BA8-BDFB-425D-BBD9-5B5A12AF5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050" y="1989358"/>
            <a:ext cx="7518987" cy="22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8037057" y="-259341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1959430" y="1027495"/>
            <a:ext cx="6885990" cy="3538107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549" y="3237018"/>
            <a:ext cx="2836832" cy="377207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313AC0B-C435-4CF6-9CC1-8C1B6F30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828" y1="11538" x2="57101" y2="9763"/>
                        <a14:foregroundMark x1="57101" y1="9763" x2="57396" y2="9763"/>
                        <a14:foregroundMark x1="44675" y1="67160" x2="58284" y2="85207"/>
                        <a14:foregroundMark x1="66864" y1="61243" x2="47929" y2="84615"/>
                        <a14:foregroundMark x1="38462" y1="79882" x2="69822" y2="81657"/>
                        <a14:foregroundMark x1="69822" y1="81657" x2="75444" y2="81361"/>
                        <a14:foregroundMark x1="52367" y1="77219" x2="66272" y2="8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795" y="4023562"/>
            <a:ext cx="3218705" cy="32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B30032-E922-4701-A11E-053D17E14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640" y="1940767"/>
            <a:ext cx="6031515" cy="16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785BFD0-9FE2-6450-6FAA-63FF9BE7AA94}"/>
              </a:ext>
            </a:extLst>
          </p:cNvPr>
          <p:cNvSpPr/>
          <p:nvPr/>
        </p:nvSpPr>
        <p:spPr>
          <a:xfrm>
            <a:off x="830425" y="1212980"/>
            <a:ext cx="10105053" cy="2948473"/>
          </a:xfrm>
          <a:custGeom>
            <a:avLst/>
            <a:gdLst>
              <a:gd name="connsiteX0" fmla="*/ 0 w 10105053"/>
              <a:gd name="connsiteY0" fmla="*/ 491421 h 2948473"/>
              <a:gd name="connsiteX1" fmla="*/ 356712 w 10105053"/>
              <a:gd name="connsiteY1" fmla="*/ 0 h 2948473"/>
              <a:gd name="connsiteX2" fmla="*/ 9748340 w 10105053"/>
              <a:gd name="connsiteY2" fmla="*/ 0 h 2948473"/>
              <a:gd name="connsiteX3" fmla="*/ 10105053 w 10105053"/>
              <a:gd name="connsiteY3" fmla="*/ 491421 h 2948473"/>
              <a:gd name="connsiteX4" fmla="*/ 10105053 w 10105053"/>
              <a:gd name="connsiteY4" fmla="*/ 2457051 h 2948473"/>
              <a:gd name="connsiteX5" fmla="*/ 9748340 w 10105053"/>
              <a:gd name="connsiteY5" fmla="*/ 2948473 h 2948473"/>
              <a:gd name="connsiteX6" fmla="*/ 356712 w 10105053"/>
              <a:gd name="connsiteY6" fmla="*/ 2948473 h 2948473"/>
              <a:gd name="connsiteX7" fmla="*/ 0 w 10105053"/>
              <a:gd name="connsiteY7" fmla="*/ 2457051 h 2948473"/>
              <a:gd name="connsiteX8" fmla="*/ 0 w 10105053"/>
              <a:gd name="connsiteY8" fmla="*/ 491421 h 2948473"/>
              <a:gd name="connsiteX0" fmla="*/ 0 w 10105053"/>
              <a:gd name="connsiteY0" fmla="*/ 491421 h 2948473"/>
              <a:gd name="connsiteX1" fmla="*/ 356712 w 10105053"/>
              <a:gd name="connsiteY1" fmla="*/ 0 h 2948473"/>
              <a:gd name="connsiteX2" fmla="*/ 9748340 w 10105053"/>
              <a:gd name="connsiteY2" fmla="*/ 0 h 2948473"/>
              <a:gd name="connsiteX3" fmla="*/ 10105053 w 10105053"/>
              <a:gd name="connsiteY3" fmla="*/ 491421 h 2948473"/>
              <a:gd name="connsiteX4" fmla="*/ 10105053 w 10105053"/>
              <a:gd name="connsiteY4" fmla="*/ 2457051 h 2948473"/>
              <a:gd name="connsiteX5" fmla="*/ 9748340 w 10105053"/>
              <a:gd name="connsiteY5" fmla="*/ 2948473 h 2948473"/>
              <a:gd name="connsiteX6" fmla="*/ 356712 w 10105053"/>
              <a:gd name="connsiteY6" fmla="*/ 2948473 h 2948473"/>
              <a:gd name="connsiteX7" fmla="*/ 0 w 10105053"/>
              <a:gd name="connsiteY7" fmla="*/ 2457051 h 2948473"/>
              <a:gd name="connsiteX8" fmla="*/ 0 w 10105053"/>
              <a:gd name="connsiteY8" fmla="*/ 491421 h 2948473"/>
              <a:gd name="connsiteX0" fmla="*/ 0 w 10105053"/>
              <a:gd name="connsiteY0" fmla="*/ 491421 h 2948473"/>
              <a:gd name="connsiteX1" fmla="*/ 356712 w 10105053"/>
              <a:gd name="connsiteY1" fmla="*/ 0 h 2948473"/>
              <a:gd name="connsiteX2" fmla="*/ 9748340 w 10105053"/>
              <a:gd name="connsiteY2" fmla="*/ 0 h 2948473"/>
              <a:gd name="connsiteX3" fmla="*/ 10105053 w 10105053"/>
              <a:gd name="connsiteY3" fmla="*/ 491421 h 2948473"/>
              <a:gd name="connsiteX4" fmla="*/ 10105053 w 10105053"/>
              <a:gd name="connsiteY4" fmla="*/ 2457051 h 2948473"/>
              <a:gd name="connsiteX5" fmla="*/ 9748340 w 10105053"/>
              <a:gd name="connsiteY5" fmla="*/ 2948473 h 2948473"/>
              <a:gd name="connsiteX6" fmla="*/ 356712 w 10105053"/>
              <a:gd name="connsiteY6" fmla="*/ 2948473 h 2948473"/>
              <a:gd name="connsiteX7" fmla="*/ 0 w 10105053"/>
              <a:gd name="connsiteY7" fmla="*/ 2457051 h 2948473"/>
              <a:gd name="connsiteX8" fmla="*/ 0 w 10105053"/>
              <a:gd name="connsiteY8" fmla="*/ 491421 h 294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5053" h="2948473" fill="none" extrusionOk="0">
                <a:moveTo>
                  <a:pt x="0" y="491421"/>
                </a:moveTo>
                <a:cubicBezTo>
                  <a:pt x="2192" y="285444"/>
                  <a:pt x="190573" y="63618"/>
                  <a:pt x="356712" y="0"/>
                </a:cubicBezTo>
                <a:cubicBezTo>
                  <a:pt x="3543530" y="137541"/>
                  <a:pt x="7358298" y="471209"/>
                  <a:pt x="9748340" y="0"/>
                </a:cubicBezTo>
                <a:cubicBezTo>
                  <a:pt x="9935806" y="-72412"/>
                  <a:pt x="10037973" y="198578"/>
                  <a:pt x="10105053" y="491421"/>
                </a:cubicBezTo>
                <a:cubicBezTo>
                  <a:pt x="10150682" y="1032778"/>
                  <a:pt x="9950812" y="2167751"/>
                  <a:pt x="10105053" y="2457051"/>
                </a:cubicBezTo>
                <a:cubicBezTo>
                  <a:pt x="10123271" y="2621527"/>
                  <a:pt x="9905413" y="2901280"/>
                  <a:pt x="9748340" y="2948473"/>
                </a:cubicBezTo>
                <a:cubicBezTo>
                  <a:pt x="6971091" y="3076434"/>
                  <a:pt x="2344492" y="3186893"/>
                  <a:pt x="356712" y="2948473"/>
                </a:cubicBezTo>
                <a:cubicBezTo>
                  <a:pt x="241871" y="2938018"/>
                  <a:pt x="-98689" y="2749358"/>
                  <a:pt x="0" y="2457051"/>
                </a:cubicBezTo>
                <a:cubicBezTo>
                  <a:pt x="145434" y="1716620"/>
                  <a:pt x="-169050" y="946095"/>
                  <a:pt x="0" y="491421"/>
                </a:cubicBezTo>
                <a:close/>
              </a:path>
              <a:path w="10105053" h="2948473" stroke="0" extrusionOk="0">
                <a:moveTo>
                  <a:pt x="0" y="491421"/>
                </a:moveTo>
                <a:cubicBezTo>
                  <a:pt x="-7331" y="251367"/>
                  <a:pt x="162105" y="-7741"/>
                  <a:pt x="356712" y="0"/>
                </a:cubicBezTo>
                <a:cubicBezTo>
                  <a:pt x="4556185" y="-34049"/>
                  <a:pt x="5455704" y="-3896"/>
                  <a:pt x="9748340" y="0"/>
                </a:cubicBezTo>
                <a:cubicBezTo>
                  <a:pt x="9899902" y="-19376"/>
                  <a:pt x="10171863" y="209815"/>
                  <a:pt x="10105053" y="491421"/>
                </a:cubicBezTo>
                <a:cubicBezTo>
                  <a:pt x="10257246" y="693088"/>
                  <a:pt x="10170558" y="1640339"/>
                  <a:pt x="10105053" y="2457051"/>
                </a:cubicBezTo>
                <a:cubicBezTo>
                  <a:pt x="10098638" y="2707450"/>
                  <a:pt x="9910790" y="2935583"/>
                  <a:pt x="9748340" y="2948473"/>
                </a:cubicBezTo>
                <a:cubicBezTo>
                  <a:pt x="7317743" y="2268889"/>
                  <a:pt x="4464773" y="3608180"/>
                  <a:pt x="356712" y="2948473"/>
                </a:cubicBezTo>
                <a:cubicBezTo>
                  <a:pt x="152648" y="2997728"/>
                  <a:pt x="-38626" y="2637137"/>
                  <a:pt x="0" y="2457051"/>
                </a:cubicBezTo>
                <a:cubicBezTo>
                  <a:pt x="-113010" y="1905593"/>
                  <a:pt x="95519" y="1077186"/>
                  <a:pt x="0" y="491421"/>
                </a:cubicBezTo>
                <a:close/>
              </a:path>
              <a:path w="10105053" h="2948473" fill="none" stroke="0" extrusionOk="0">
                <a:moveTo>
                  <a:pt x="0" y="491421"/>
                </a:moveTo>
                <a:cubicBezTo>
                  <a:pt x="32925" y="244512"/>
                  <a:pt x="196139" y="43975"/>
                  <a:pt x="356712" y="0"/>
                </a:cubicBezTo>
                <a:cubicBezTo>
                  <a:pt x="4281355" y="259044"/>
                  <a:pt x="6731193" y="484139"/>
                  <a:pt x="9748340" y="0"/>
                </a:cubicBezTo>
                <a:cubicBezTo>
                  <a:pt x="9921621" y="-76677"/>
                  <a:pt x="10118943" y="140391"/>
                  <a:pt x="10105053" y="491421"/>
                </a:cubicBezTo>
                <a:cubicBezTo>
                  <a:pt x="10082681" y="989460"/>
                  <a:pt x="10018465" y="2091786"/>
                  <a:pt x="10105053" y="2457051"/>
                </a:cubicBezTo>
                <a:cubicBezTo>
                  <a:pt x="10121384" y="2679898"/>
                  <a:pt x="9913286" y="2925571"/>
                  <a:pt x="9748340" y="2948473"/>
                </a:cubicBezTo>
                <a:cubicBezTo>
                  <a:pt x="6807400" y="2620461"/>
                  <a:pt x="1794059" y="2860572"/>
                  <a:pt x="356712" y="2948473"/>
                </a:cubicBezTo>
                <a:cubicBezTo>
                  <a:pt x="113765" y="2908579"/>
                  <a:pt x="-56319" y="2677518"/>
                  <a:pt x="0" y="2457051"/>
                </a:cubicBezTo>
                <a:cubicBezTo>
                  <a:pt x="-17808" y="1978766"/>
                  <a:pt x="-162880" y="1130870"/>
                  <a:pt x="0" y="491421"/>
                </a:cubicBezTo>
                <a:close/>
              </a:path>
              <a:path w="10105053" h="2948473" fill="none" stroke="0" extrusionOk="0">
                <a:moveTo>
                  <a:pt x="0" y="491421"/>
                </a:moveTo>
                <a:cubicBezTo>
                  <a:pt x="35025" y="264491"/>
                  <a:pt x="192899" y="69501"/>
                  <a:pt x="356712" y="0"/>
                </a:cubicBezTo>
                <a:cubicBezTo>
                  <a:pt x="3843009" y="154266"/>
                  <a:pt x="6911206" y="531462"/>
                  <a:pt x="9748340" y="0"/>
                </a:cubicBezTo>
                <a:cubicBezTo>
                  <a:pt x="9929923" y="-41408"/>
                  <a:pt x="10075247" y="174108"/>
                  <a:pt x="10105053" y="491421"/>
                </a:cubicBezTo>
                <a:cubicBezTo>
                  <a:pt x="10137552" y="978072"/>
                  <a:pt x="9997669" y="2097153"/>
                  <a:pt x="10105053" y="2457051"/>
                </a:cubicBezTo>
                <a:cubicBezTo>
                  <a:pt x="10106014" y="2645775"/>
                  <a:pt x="9923714" y="2927081"/>
                  <a:pt x="9748340" y="2948473"/>
                </a:cubicBezTo>
                <a:cubicBezTo>
                  <a:pt x="6865021" y="2875014"/>
                  <a:pt x="2165307" y="3198638"/>
                  <a:pt x="356712" y="2948473"/>
                </a:cubicBezTo>
                <a:cubicBezTo>
                  <a:pt x="188410" y="2938175"/>
                  <a:pt x="-66712" y="2735999"/>
                  <a:pt x="0" y="2457051"/>
                </a:cubicBezTo>
                <a:cubicBezTo>
                  <a:pt x="116862" y="1776594"/>
                  <a:pt x="-232889" y="1085978"/>
                  <a:pt x="0" y="49142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0105053"/>
                      <a:gd name="connsiteY0" fmla="*/ 491421 h 2948473"/>
                      <a:gd name="connsiteX1" fmla="*/ 356712 w 10105053"/>
                      <a:gd name="connsiteY1" fmla="*/ 0 h 2948473"/>
                      <a:gd name="connsiteX2" fmla="*/ 9748340 w 10105053"/>
                      <a:gd name="connsiteY2" fmla="*/ 0 h 2948473"/>
                      <a:gd name="connsiteX3" fmla="*/ 10105053 w 10105053"/>
                      <a:gd name="connsiteY3" fmla="*/ 491421 h 2948473"/>
                      <a:gd name="connsiteX4" fmla="*/ 10105053 w 10105053"/>
                      <a:gd name="connsiteY4" fmla="*/ 2457051 h 2948473"/>
                      <a:gd name="connsiteX5" fmla="*/ 9748340 w 10105053"/>
                      <a:gd name="connsiteY5" fmla="*/ 2948473 h 2948473"/>
                      <a:gd name="connsiteX6" fmla="*/ 356712 w 10105053"/>
                      <a:gd name="connsiteY6" fmla="*/ 2948473 h 2948473"/>
                      <a:gd name="connsiteX7" fmla="*/ 0 w 10105053"/>
                      <a:gd name="connsiteY7" fmla="*/ 2457051 h 2948473"/>
                      <a:gd name="connsiteX8" fmla="*/ 0 w 10105053"/>
                      <a:gd name="connsiteY8" fmla="*/ 491421 h 2948473"/>
                      <a:gd name="connsiteX0" fmla="*/ 0 w 10105053"/>
                      <a:gd name="connsiteY0" fmla="*/ 491421 h 2948473"/>
                      <a:gd name="connsiteX1" fmla="*/ 356712 w 10105053"/>
                      <a:gd name="connsiteY1" fmla="*/ 0 h 2948473"/>
                      <a:gd name="connsiteX2" fmla="*/ 9748340 w 10105053"/>
                      <a:gd name="connsiteY2" fmla="*/ 0 h 2948473"/>
                      <a:gd name="connsiteX3" fmla="*/ 10105053 w 10105053"/>
                      <a:gd name="connsiteY3" fmla="*/ 491421 h 2948473"/>
                      <a:gd name="connsiteX4" fmla="*/ 10105053 w 10105053"/>
                      <a:gd name="connsiteY4" fmla="*/ 2457051 h 2948473"/>
                      <a:gd name="connsiteX5" fmla="*/ 9748340 w 10105053"/>
                      <a:gd name="connsiteY5" fmla="*/ 2948473 h 2948473"/>
                      <a:gd name="connsiteX6" fmla="*/ 356712 w 10105053"/>
                      <a:gd name="connsiteY6" fmla="*/ 2948473 h 2948473"/>
                      <a:gd name="connsiteX7" fmla="*/ 0 w 10105053"/>
                      <a:gd name="connsiteY7" fmla="*/ 2457051 h 2948473"/>
                      <a:gd name="connsiteX8" fmla="*/ 0 w 10105053"/>
                      <a:gd name="connsiteY8" fmla="*/ 491421 h 294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05053" h="2948473" fill="none" extrusionOk="0">
                        <a:moveTo>
                          <a:pt x="0" y="491421"/>
                        </a:moveTo>
                        <a:cubicBezTo>
                          <a:pt x="1076" y="255237"/>
                          <a:pt x="188016" y="59327"/>
                          <a:pt x="356712" y="0"/>
                        </a:cubicBezTo>
                        <a:cubicBezTo>
                          <a:pt x="3795818" y="122567"/>
                          <a:pt x="7221533" y="166436"/>
                          <a:pt x="9748340" y="0"/>
                        </a:cubicBezTo>
                        <a:cubicBezTo>
                          <a:pt x="9941603" y="-32506"/>
                          <a:pt x="10059830" y="205189"/>
                          <a:pt x="10105053" y="491421"/>
                        </a:cubicBezTo>
                        <a:cubicBezTo>
                          <a:pt x="10107328" y="1003770"/>
                          <a:pt x="9980226" y="2109719"/>
                          <a:pt x="10105053" y="2457051"/>
                        </a:cubicBezTo>
                        <a:cubicBezTo>
                          <a:pt x="10119453" y="2640906"/>
                          <a:pt x="9929235" y="2927985"/>
                          <a:pt x="9748340" y="2948473"/>
                        </a:cubicBezTo>
                        <a:cubicBezTo>
                          <a:pt x="6909184" y="3054344"/>
                          <a:pt x="2338304" y="3108923"/>
                          <a:pt x="356712" y="2948473"/>
                        </a:cubicBezTo>
                        <a:cubicBezTo>
                          <a:pt x="207096" y="2941949"/>
                          <a:pt x="-55900" y="2740897"/>
                          <a:pt x="0" y="2457051"/>
                        </a:cubicBezTo>
                        <a:cubicBezTo>
                          <a:pt x="120738" y="1762596"/>
                          <a:pt x="-129667" y="1047687"/>
                          <a:pt x="0" y="491421"/>
                        </a:cubicBezTo>
                        <a:close/>
                      </a:path>
                      <a:path w="10105053" h="2948473" stroke="0" extrusionOk="0">
                        <a:moveTo>
                          <a:pt x="0" y="491421"/>
                        </a:moveTo>
                        <a:cubicBezTo>
                          <a:pt x="2776" y="227160"/>
                          <a:pt x="162488" y="-3874"/>
                          <a:pt x="356712" y="0"/>
                        </a:cubicBezTo>
                        <a:cubicBezTo>
                          <a:pt x="4541789" y="126179"/>
                          <a:pt x="5398761" y="-81521"/>
                          <a:pt x="9748340" y="0"/>
                        </a:cubicBezTo>
                        <a:cubicBezTo>
                          <a:pt x="9911720" y="-20568"/>
                          <a:pt x="10156662" y="206534"/>
                          <a:pt x="10105053" y="491421"/>
                        </a:cubicBezTo>
                        <a:cubicBezTo>
                          <a:pt x="10219941" y="697580"/>
                          <a:pt x="10144342" y="1634785"/>
                          <a:pt x="10105053" y="2457051"/>
                        </a:cubicBezTo>
                        <a:cubicBezTo>
                          <a:pt x="10091332" y="2733379"/>
                          <a:pt x="9918599" y="2939908"/>
                          <a:pt x="9748340" y="2948473"/>
                        </a:cubicBezTo>
                        <a:cubicBezTo>
                          <a:pt x="7298243" y="2470850"/>
                          <a:pt x="4498929" y="3373254"/>
                          <a:pt x="356712" y="2948473"/>
                        </a:cubicBezTo>
                        <a:cubicBezTo>
                          <a:pt x="143569" y="2971580"/>
                          <a:pt x="-29941" y="2679044"/>
                          <a:pt x="0" y="2457051"/>
                        </a:cubicBezTo>
                        <a:cubicBezTo>
                          <a:pt x="-114720" y="1929425"/>
                          <a:pt x="93196" y="1113924"/>
                          <a:pt x="0" y="491421"/>
                        </a:cubicBezTo>
                        <a:close/>
                      </a:path>
                      <a:path w="10105053" h="2948473" fill="none" stroke="0" extrusionOk="0">
                        <a:moveTo>
                          <a:pt x="0" y="491421"/>
                        </a:moveTo>
                        <a:cubicBezTo>
                          <a:pt x="24692" y="248841"/>
                          <a:pt x="183821" y="54504"/>
                          <a:pt x="356712" y="0"/>
                        </a:cubicBezTo>
                        <a:cubicBezTo>
                          <a:pt x="4198445" y="157703"/>
                          <a:pt x="7015550" y="288488"/>
                          <a:pt x="9748340" y="0"/>
                        </a:cubicBezTo>
                        <a:cubicBezTo>
                          <a:pt x="9913602" y="-46799"/>
                          <a:pt x="10109532" y="186501"/>
                          <a:pt x="10105053" y="491421"/>
                        </a:cubicBezTo>
                        <a:cubicBezTo>
                          <a:pt x="10119450" y="943533"/>
                          <a:pt x="10007672" y="2084446"/>
                          <a:pt x="10105053" y="2457051"/>
                        </a:cubicBezTo>
                        <a:cubicBezTo>
                          <a:pt x="10107358" y="2677605"/>
                          <a:pt x="9921844" y="2936713"/>
                          <a:pt x="9748340" y="2948473"/>
                        </a:cubicBezTo>
                        <a:cubicBezTo>
                          <a:pt x="6669175" y="2736399"/>
                          <a:pt x="2029103" y="2984265"/>
                          <a:pt x="356712" y="2948473"/>
                        </a:cubicBezTo>
                        <a:cubicBezTo>
                          <a:pt x="150465" y="2936834"/>
                          <a:pt x="-46545" y="2720862"/>
                          <a:pt x="0" y="2457051"/>
                        </a:cubicBezTo>
                        <a:cubicBezTo>
                          <a:pt x="51612" y="1952247"/>
                          <a:pt x="-154099" y="1159332"/>
                          <a:pt x="0" y="4914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217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AC0F55-313F-AF6B-654A-DD57D5539120}"/>
              </a:ext>
            </a:extLst>
          </p:cNvPr>
          <p:cNvGrpSpPr/>
          <p:nvPr/>
        </p:nvGrpSpPr>
        <p:grpSpPr>
          <a:xfrm>
            <a:off x="0" y="-139959"/>
            <a:ext cx="12064482" cy="6997959"/>
            <a:chOff x="999224" y="609601"/>
            <a:chExt cx="9294762" cy="6333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004F0B-8A5A-ADBB-6A23-F2EFDBF6E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9224" y="786948"/>
              <a:ext cx="4925378" cy="335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15B3DD-BDCB-5B6A-CD77-0000E70A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5912" y="609601"/>
              <a:ext cx="4301075" cy="3456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44A10A-66CE-ED5E-B404-7BA9C42B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375" y="4090560"/>
              <a:ext cx="4555075" cy="2852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D0CF18-2337-410C-F398-CEC6CC67E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8911" y="4066021"/>
              <a:ext cx="4555075" cy="2682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366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339622-D487-43B5-B01C-8E8B9E46AD48}"/>
              </a:ext>
            </a:extLst>
          </p:cNvPr>
          <p:cNvGrpSpPr/>
          <p:nvPr/>
        </p:nvGrpSpPr>
        <p:grpSpPr>
          <a:xfrm>
            <a:off x="6186834" y="0"/>
            <a:ext cx="6002961" cy="6789721"/>
            <a:chOff x="999224" y="609601"/>
            <a:chExt cx="9294762" cy="61386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3BC627-8E07-4ED8-A95F-6C1DF539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224" y="786948"/>
              <a:ext cx="4925378" cy="335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29E640-2AF6-4DDA-B749-7BAC534AE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5912" y="609601"/>
              <a:ext cx="4301075" cy="3456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249F6F-DBDD-4736-B5C8-FD7E7C86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4376" y="4090560"/>
              <a:ext cx="4555075" cy="2657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F27A42-95DE-4E1A-B260-5E5E7243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8911" y="4066021"/>
              <a:ext cx="4555075" cy="2682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1BE66D1-9C44-6095-010A-EF9AF37B9028}"/>
              </a:ext>
            </a:extLst>
          </p:cNvPr>
          <p:cNvGrpSpPr/>
          <p:nvPr/>
        </p:nvGrpSpPr>
        <p:grpSpPr>
          <a:xfrm>
            <a:off x="91403" y="1001226"/>
            <a:ext cx="5954775" cy="874644"/>
            <a:chOff x="5413800" y="1481366"/>
            <a:chExt cx="9365697" cy="1981200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C010A342-3661-4879-DC6D-EF045220D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413800" y="1481366"/>
              <a:ext cx="9365697" cy="19812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AEB644-9FBA-C550-A896-46BD0D371ACA}"/>
                </a:ext>
              </a:extLst>
            </p:cNvPr>
            <p:cNvSpPr/>
            <p:nvPr/>
          </p:nvSpPr>
          <p:spPr>
            <a:xfrm>
              <a:off x="6297985" y="1481366"/>
              <a:ext cx="8481512" cy="7425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 THẢO LUẬN:</a:t>
              </a:r>
              <a:endPara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834CBC5-5F88-720B-9899-EB5A1AB09D4E}"/>
              </a:ext>
            </a:extLst>
          </p:cNvPr>
          <p:cNvSpPr txBox="1"/>
          <p:nvPr/>
        </p:nvSpPr>
        <p:spPr>
          <a:xfrm>
            <a:off x="321498" y="2339554"/>
            <a:ext cx="5865336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Mục này có hình ảnh của: ">
            <a:extLst>
              <a:ext uri="{FF2B5EF4-FFF2-40B4-BE49-F238E27FC236}">
                <a16:creationId xmlns:a16="http://schemas.microsoft.com/office/drawing/2014/main" id="{E3EFE6E8-3734-1350-790D-C468086F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106" y="5531599"/>
            <a:ext cx="3271594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46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1006EA3D-0D66-4EC5-838A-E24349A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8" y="159026"/>
            <a:ext cx="12026348" cy="669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53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55F23-7A83-49EE-9D98-7DFE8D388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60" y="168965"/>
            <a:ext cx="11730097" cy="658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10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5" y="139148"/>
            <a:ext cx="11719351" cy="664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14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165</Words>
  <Application>Microsoft Office PowerPoint</Application>
  <PresentationFormat>Widescreen</PresentationFormat>
  <Paragraphs>25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ITC Avant Garde Std Bk</vt:lpstr>
      <vt:lpstr>Nunito Black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Vien Hoc</cp:lastModifiedBy>
  <cp:revision>80</cp:revision>
  <dcterms:created xsi:type="dcterms:W3CDTF">2022-07-19T23:39:35Z</dcterms:created>
  <dcterms:modified xsi:type="dcterms:W3CDTF">2024-11-14T13:37:52Z</dcterms:modified>
</cp:coreProperties>
</file>