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59" r:id="rId4"/>
    <p:sldMasterId id="2147483895" r:id="rId5"/>
    <p:sldMasterId id="2147483911" r:id="rId6"/>
    <p:sldMasterId id="2147483925" r:id="rId7"/>
    <p:sldMasterId id="2147483937" r:id="rId8"/>
    <p:sldMasterId id="2147483955" r:id="rId9"/>
    <p:sldMasterId id="2147483973" r:id="rId10"/>
  </p:sldMasterIdLst>
  <p:notesMasterIdLst>
    <p:notesMasterId r:id="rId36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007577095" r:id="rId18"/>
    <p:sldId id="636" r:id="rId19"/>
    <p:sldId id="2007577111" r:id="rId20"/>
    <p:sldId id="2007577108" r:id="rId21"/>
    <p:sldId id="2007577112" r:id="rId22"/>
    <p:sldId id="2007577114" r:id="rId23"/>
    <p:sldId id="319" r:id="rId24"/>
    <p:sldId id="2007577113" r:id="rId25"/>
    <p:sldId id="647" r:id="rId26"/>
    <p:sldId id="2007577109" r:id="rId27"/>
    <p:sldId id="318" r:id="rId28"/>
    <p:sldId id="324" r:id="rId29"/>
    <p:sldId id="325" r:id="rId30"/>
    <p:sldId id="328" r:id="rId31"/>
    <p:sldId id="2007577115" r:id="rId32"/>
    <p:sldId id="2007577116" r:id="rId33"/>
    <p:sldId id="2007577110" r:id="rId34"/>
    <p:sldId id="51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E6CDFF"/>
    <a:srgbClr val="AA72D4"/>
    <a:srgbClr val="FF66FF"/>
    <a:srgbClr val="FF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4" autoAdjust="0"/>
    <p:restoredTop sz="94660"/>
  </p:normalViewPr>
  <p:slideViewPr>
    <p:cSldViewPr snapToGrid="0">
      <p:cViewPr varScale="1">
        <p:scale>
          <a:sx n="59" d="100"/>
          <a:sy n="59" d="100"/>
        </p:scale>
        <p:origin x="856" y="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điền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bt2.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cột</a:t>
            </a:r>
            <a:r>
              <a:rPr lang="en-US" dirty="0"/>
              <a:t> </a:t>
            </a:r>
            <a:r>
              <a:rPr lang="en-US" dirty="0" err="1"/>
              <a:t>dọc</a:t>
            </a:r>
            <a:r>
              <a:rPr lang="en-US" dirty="0"/>
              <a:t>.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giỏi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: 6 + 1 = </a:t>
            </a:r>
            <a:r>
              <a:rPr lang="en-US" dirty="0" err="1"/>
              <a:t>mấy</a:t>
            </a:r>
            <a:r>
              <a:rPr lang="en-US" dirty="0"/>
              <a:t>?</a:t>
            </a:r>
          </a:p>
          <a:p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nhẩm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điền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.</a:t>
            </a:r>
          </a:p>
          <a:p>
            <a:r>
              <a:rPr lang="en-US" dirty="0"/>
              <a:t>ĐỂ CHỮA BT2, CÔ VÀ CHÚNG MÌNH CÙNG THAM GIA TRÒ CHƠI TIẾP SỨC.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65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52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34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: 6 + 0 </a:t>
            </a:r>
            <a:r>
              <a:rPr lang="en-US" dirty="0" err="1"/>
              <a:t>và</a:t>
            </a:r>
            <a:r>
              <a:rPr lang="en-US" dirty="0"/>
              <a:t> 0 + 6. </a:t>
            </a:r>
            <a:r>
              <a:rPr lang="en-US" dirty="0" err="1"/>
              <a:t>Cả</a:t>
            </a:r>
            <a:r>
              <a:rPr lang="en-US" dirty="0"/>
              <a:t> 2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0.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0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ntn</a:t>
            </a:r>
            <a:r>
              <a:rPr lang="en-US" dirty="0"/>
              <a:t>?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nhé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53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que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, </a:t>
            </a:r>
            <a:r>
              <a:rPr lang="en-US" dirty="0" err="1"/>
              <a:t>lập</a:t>
            </a:r>
            <a:r>
              <a:rPr lang="en-US" dirty="0"/>
              <a:t> 1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thao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que </a:t>
            </a:r>
            <a:r>
              <a:rPr lang="en-US" dirty="0" err="1"/>
              <a:t>tính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2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. Qua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.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0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đấy</a:t>
            </a:r>
            <a:r>
              <a:rPr lang="en-US" dirty="0"/>
              <a:t>.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4 </a:t>
            </a:r>
            <a:r>
              <a:rPr lang="en-US" dirty="0" err="1"/>
              <a:t>nhé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29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giỏi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…..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0.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0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1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1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0.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qua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toán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04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1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50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cột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54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7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8.gi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9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33239969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669893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2216317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050962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324042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571987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27004942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2192821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4194113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6016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7977301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8504476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66030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63777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643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447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1077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7508611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6093441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651047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5297593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591236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51067110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429457515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9998650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4796625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98014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1225558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7250967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8056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856367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7139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1524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03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2024/11/12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3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6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9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4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9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6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6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4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44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9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067480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765549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327285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0279549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6826602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0941658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595635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4035024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431095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4789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6076446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7213024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80179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77560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884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8415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5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40.jp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7990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6" r:id="rId13"/>
    <p:sldLayoutId id="2147483987" r:id="rId14"/>
    <p:sldLayoutId id="2147483988" r:id="rId15"/>
    <p:sldLayoutId id="2147483989" r:id="rId16"/>
    <p:sldLayoutId id="2147483990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0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3586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  <p:sldLayoutId id="2147483953" r:id="rId16"/>
    <p:sldLayoutId id="214748395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76139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  <p:sldLayoutId id="2147483968" r:id="rId13"/>
    <p:sldLayoutId id="2147483969" r:id="rId14"/>
    <p:sldLayoutId id="2147483970" r:id="rId15"/>
    <p:sldLayoutId id="2147483971" r:id="rId16"/>
    <p:sldLayoutId id="2147483972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Relationship Id="rId6" Type="http://schemas.openxmlformats.org/officeDocument/2006/relationships/slide" Target="slide3.xml"/><Relationship Id="rId5" Type="http://schemas.microsoft.com/office/2007/relationships/hdphoto" Target="../media/hdphoto16.wdp"/><Relationship Id="rId4" Type="http://schemas.openxmlformats.org/officeDocument/2006/relationships/image" Target="../media/image9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0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7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99.png"/><Relationship Id="rId4" Type="http://schemas.openxmlformats.org/officeDocument/2006/relationships/image" Target="../media/image10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99.png"/><Relationship Id="rId4" Type="http://schemas.openxmlformats.org/officeDocument/2006/relationships/image" Target="../media/image10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80.png"/><Relationship Id="rId18" Type="http://schemas.microsoft.com/office/2007/relationships/hdphoto" Target="../media/hdphoto9.wdp"/><Relationship Id="rId26" Type="http://schemas.openxmlformats.org/officeDocument/2006/relationships/slide" Target="slide5.xml"/><Relationship Id="rId3" Type="http://schemas.openxmlformats.org/officeDocument/2006/relationships/image" Target="../media/image75.png"/><Relationship Id="rId21" Type="http://schemas.openxmlformats.org/officeDocument/2006/relationships/image" Target="../media/image84.png"/><Relationship Id="rId34" Type="http://schemas.microsoft.com/office/2007/relationships/hdphoto" Target="../media/hdphoto14.wdp"/><Relationship Id="rId7" Type="http://schemas.openxmlformats.org/officeDocument/2006/relationships/image" Target="../media/image77.png"/><Relationship Id="rId12" Type="http://schemas.microsoft.com/office/2007/relationships/hdphoto" Target="../media/hdphoto6.wdp"/><Relationship Id="rId17" Type="http://schemas.openxmlformats.org/officeDocument/2006/relationships/image" Target="../media/image82.png"/><Relationship Id="rId25" Type="http://schemas.openxmlformats.org/officeDocument/2006/relationships/slide" Target="slide7.xml"/><Relationship Id="rId33" Type="http://schemas.openxmlformats.org/officeDocument/2006/relationships/image" Target="../media/image89.png"/><Relationship Id="rId2" Type="http://schemas.openxmlformats.org/officeDocument/2006/relationships/notesSlide" Target="../notesSlides/notesSlide2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87.png"/><Relationship Id="rId1" Type="http://schemas.openxmlformats.org/officeDocument/2006/relationships/slideLayout" Target="../slideLayouts/slideLayout72.xml"/><Relationship Id="rId6" Type="http://schemas.microsoft.com/office/2007/relationships/hdphoto" Target="../media/hdphoto3.wdp"/><Relationship Id="rId11" Type="http://schemas.openxmlformats.org/officeDocument/2006/relationships/image" Target="../media/image79.png"/><Relationship Id="rId24" Type="http://schemas.openxmlformats.org/officeDocument/2006/relationships/slide" Target="slide6.xml"/><Relationship Id="rId32" Type="http://schemas.microsoft.com/office/2007/relationships/hdphoto" Target="../media/hdphoto13.wdp"/><Relationship Id="rId37" Type="http://schemas.microsoft.com/office/2007/relationships/hdphoto" Target="../media/hdphoto15.wdp"/><Relationship Id="rId5" Type="http://schemas.openxmlformats.org/officeDocument/2006/relationships/image" Target="../media/image76.png"/><Relationship Id="rId15" Type="http://schemas.openxmlformats.org/officeDocument/2006/relationships/image" Target="../media/image81.png"/><Relationship Id="rId23" Type="http://schemas.openxmlformats.org/officeDocument/2006/relationships/slide" Target="slide4.xml"/><Relationship Id="rId28" Type="http://schemas.openxmlformats.org/officeDocument/2006/relationships/image" Target="../media/image86.GIF"/><Relationship Id="rId36" Type="http://schemas.openxmlformats.org/officeDocument/2006/relationships/image" Target="../media/image91.png"/><Relationship Id="rId10" Type="http://schemas.microsoft.com/office/2007/relationships/hdphoto" Target="../media/hdphoto5.wdp"/><Relationship Id="rId19" Type="http://schemas.openxmlformats.org/officeDocument/2006/relationships/image" Target="../media/image83.png"/><Relationship Id="rId31" Type="http://schemas.openxmlformats.org/officeDocument/2006/relationships/image" Target="../media/image88.png"/><Relationship Id="rId4" Type="http://schemas.microsoft.com/office/2007/relationships/hdphoto" Target="../media/hdphoto2.wdp"/><Relationship Id="rId9" Type="http://schemas.openxmlformats.org/officeDocument/2006/relationships/image" Target="../media/image78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85.png"/><Relationship Id="rId30" Type="http://schemas.microsoft.com/office/2007/relationships/hdphoto" Target="../media/hdphoto12.wdp"/><Relationship Id="rId35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9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Relationship Id="rId6" Type="http://schemas.openxmlformats.org/officeDocument/2006/relationships/slide" Target="slide3.xml"/><Relationship Id="rId5" Type="http://schemas.microsoft.com/office/2007/relationships/hdphoto" Target="../media/hdphoto16.wdp"/><Relationship Id="rId4" Type="http://schemas.openxmlformats.org/officeDocument/2006/relationships/image" Target="../media/image9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9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46"/>
          <p:cNvSpPr txBox="1">
            <a:spLocks noGrp="1"/>
          </p:cNvSpPr>
          <p:nvPr>
            <p:ph type="ctrTitle" idx="4294967295"/>
          </p:nvPr>
        </p:nvSpPr>
        <p:spPr>
          <a:xfrm>
            <a:off x="4283075" y="1016000"/>
            <a:ext cx="7908925" cy="273685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algn="ctr">
              <a:spcBef>
                <a:spcPts val="597"/>
              </a:spcBef>
              <a:spcAft>
                <a:spcPts val="1800"/>
              </a:spcAft>
              <a:buClrTx/>
              <a:buSzTx/>
              <a:defRPr/>
            </a:pPr>
            <a:r>
              <a:rPr lang="en" sz="7200" b="1" dirty="0">
                <a:solidFill>
                  <a:schemeClr val="tx1"/>
                </a:solidFill>
                <a:latin typeface="+mj-lt"/>
              </a:rPr>
              <a:t>KHỞI ĐỘNG</a:t>
            </a:r>
            <a:br>
              <a:rPr lang="en" sz="7200" b="1" dirty="0">
                <a:solidFill>
                  <a:schemeClr val="tx1"/>
                </a:solidFill>
                <a:latin typeface="+mj-lt"/>
              </a:rPr>
            </a:br>
            <a:endParaRPr sz="6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36" name="Google Shape;2336;p46"/>
          <p:cNvSpPr/>
          <p:nvPr/>
        </p:nvSpPr>
        <p:spPr>
          <a:xfrm>
            <a:off x="874240" y="1575668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345" name="Google Shape;2345;p46"/>
          <p:cNvGrpSpPr/>
          <p:nvPr/>
        </p:nvGrpSpPr>
        <p:grpSpPr>
          <a:xfrm>
            <a:off x="99710" y="3841426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864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864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95181" y="1130907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69497" y="65447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18882" y="3127369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AAA-LÀM ẢNH SLIDE\Bai10-KP3-a.png">
            <a:extLst>
              <a:ext uri="{FF2B5EF4-FFF2-40B4-BE49-F238E27FC236}">
                <a16:creationId xmlns:a16="http://schemas.microsoft.com/office/drawing/2014/main" id="{E707ADB3-B420-65F5-311B-180974731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35556" r="50000" b="35556"/>
          <a:stretch/>
        </p:blipFill>
        <p:spPr bwMode="auto">
          <a:xfrm>
            <a:off x="1804548" y="1710454"/>
            <a:ext cx="3458332" cy="1998029"/>
          </a:xfrm>
          <a:prstGeom prst="rect">
            <a:avLst/>
          </a:prstGeom>
          <a:noFill/>
        </p:spPr>
      </p:pic>
      <p:pic>
        <p:nvPicPr>
          <p:cNvPr id="3" name="Picture 3" descr="F:\AAA-LÀM ẢNH SLIDE\Bai10-KP3-a.png">
            <a:extLst>
              <a:ext uri="{FF2B5EF4-FFF2-40B4-BE49-F238E27FC236}">
                <a16:creationId xmlns:a16="http://schemas.microsoft.com/office/drawing/2014/main" id="{79CF47CF-58C0-55AA-49F7-CD8984E99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0000" t="35556" b="35556"/>
          <a:stretch/>
        </p:blipFill>
        <p:spPr bwMode="auto">
          <a:xfrm>
            <a:off x="6096000" y="1791734"/>
            <a:ext cx="3458332" cy="19980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017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9">
            <a:extLst>
              <a:ext uri="{FF2B5EF4-FFF2-40B4-BE49-F238E27FC236}">
                <a16:creationId xmlns:a16="http://schemas.microsoft.com/office/drawing/2014/main" id="{D6E562ED-3C49-42DF-B310-F7AFADBDDAD4}"/>
              </a:ext>
            </a:extLst>
          </p:cNvPr>
          <p:cNvGrpSpPr/>
          <p:nvPr/>
        </p:nvGrpSpPr>
        <p:grpSpPr>
          <a:xfrm>
            <a:off x="4151346" y="4930647"/>
            <a:ext cx="798367" cy="817781"/>
            <a:chOff x="7632352" y="2681286"/>
            <a:chExt cx="405942" cy="415815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A8912C7F-8996-48AD-A016-6C8C3245ED8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778D8D0B-21A2-4A2B-99C2-F349BDC1CF9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5" name="Group 59">
            <a:extLst>
              <a:ext uri="{FF2B5EF4-FFF2-40B4-BE49-F238E27FC236}">
                <a16:creationId xmlns:a16="http://schemas.microsoft.com/office/drawing/2014/main" id="{6D225F9F-EDF7-4CD5-9C71-368145F5217E}"/>
              </a:ext>
            </a:extLst>
          </p:cNvPr>
          <p:cNvGrpSpPr/>
          <p:nvPr/>
        </p:nvGrpSpPr>
        <p:grpSpPr>
          <a:xfrm>
            <a:off x="5776384" y="4930647"/>
            <a:ext cx="798367" cy="817781"/>
            <a:chOff x="7632352" y="2681286"/>
            <a:chExt cx="405942" cy="415815"/>
          </a:xfrm>
        </p:grpSpPr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FE28F966-5875-4FCB-A149-E89D918B9E6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6604408C-E6CD-41CF-AE1D-D6A984EB1DEA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8" name="Group 21">
            <a:extLst>
              <a:ext uri="{FF2B5EF4-FFF2-40B4-BE49-F238E27FC236}">
                <a16:creationId xmlns:a16="http://schemas.microsoft.com/office/drawing/2014/main" id="{BC326664-0D9C-428A-BDF1-6EE64D42DFCE}"/>
              </a:ext>
            </a:extLst>
          </p:cNvPr>
          <p:cNvGrpSpPr/>
          <p:nvPr/>
        </p:nvGrpSpPr>
        <p:grpSpPr>
          <a:xfrm>
            <a:off x="7346065" y="4933678"/>
            <a:ext cx="798367" cy="817781"/>
            <a:chOff x="7632352" y="2681286"/>
            <a:chExt cx="405942" cy="415815"/>
          </a:xfrm>
        </p:grpSpPr>
        <p:sp>
          <p:nvSpPr>
            <p:cNvPr id="9" name="Rounded Rectangle 3">
              <a:extLst>
                <a:ext uri="{FF2B5EF4-FFF2-40B4-BE49-F238E27FC236}">
                  <a16:creationId xmlns:a16="http://schemas.microsoft.com/office/drawing/2014/main" id="{793404E4-3B18-41F6-B5E4-C5F7D20A6B0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31B4B822-A525-4567-9210-C45830F4988B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pic>
        <p:nvPicPr>
          <p:cNvPr id="14" name="Picture 3" descr="F:\AAA-LÀM ẢNH SLIDE\Bai10-KP3-a.png">
            <a:extLst>
              <a:ext uri="{FF2B5EF4-FFF2-40B4-BE49-F238E27FC236}">
                <a16:creationId xmlns:a16="http://schemas.microsoft.com/office/drawing/2014/main" id="{20C49FE4-F74A-46E5-99CC-3C5120E74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35556" b="35556"/>
          <a:stretch>
            <a:fillRect/>
          </a:stretch>
        </p:blipFill>
        <p:spPr bwMode="auto">
          <a:xfrm>
            <a:off x="2637668" y="2706134"/>
            <a:ext cx="6916664" cy="1998029"/>
          </a:xfrm>
          <a:prstGeom prst="rect">
            <a:avLst/>
          </a:prstGeom>
          <a:noFill/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FC0BC59-A5E6-4612-A9D1-8348E8A18B8C}"/>
              </a:ext>
            </a:extLst>
          </p:cNvPr>
          <p:cNvSpPr txBox="1">
            <a:spLocks/>
          </p:cNvSpPr>
          <p:nvPr/>
        </p:nvSpPr>
        <p:spPr>
          <a:xfrm>
            <a:off x="5119469" y="4954230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FD9AD57-A505-438A-9B72-3025AE0F0DFB}"/>
              </a:ext>
            </a:extLst>
          </p:cNvPr>
          <p:cNvSpPr txBox="1">
            <a:spLocks/>
          </p:cNvSpPr>
          <p:nvPr/>
        </p:nvSpPr>
        <p:spPr>
          <a:xfrm>
            <a:off x="6711724" y="4954230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14BFB69-0470-4813-8183-D31311CAD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163" y="236210"/>
            <a:ext cx="2830053" cy="1415027"/>
          </a:xfrm>
          <a:prstGeom prst="rect">
            <a:avLst/>
          </a:prstGeom>
        </p:spPr>
      </p:pic>
      <p:grpSp>
        <p:nvGrpSpPr>
          <p:cNvPr id="22" name="Group 62">
            <a:extLst>
              <a:ext uri="{FF2B5EF4-FFF2-40B4-BE49-F238E27FC236}">
                <a16:creationId xmlns:a16="http://schemas.microsoft.com/office/drawing/2014/main" id="{A8DBC71E-23AF-C4AB-0E3A-A878EA2A158B}"/>
              </a:ext>
            </a:extLst>
          </p:cNvPr>
          <p:cNvGrpSpPr/>
          <p:nvPr/>
        </p:nvGrpSpPr>
        <p:grpSpPr>
          <a:xfrm>
            <a:off x="7353055" y="4930645"/>
            <a:ext cx="798367" cy="817781"/>
            <a:chOff x="7632352" y="2681286"/>
            <a:chExt cx="405942" cy="415815"/>
          </a:xfrm>
        </p:grpSpPr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6E79C275-98C4-4A9A-7ECB-291FAA563DA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6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3E1039E8-11DB-76C3-40BF-067BD5F0A1F0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549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40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B533C7-00BC-FB3B-10A2-2B641AF6D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D86948-AA37-B170-DF58-83079C3E7E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63618" y="-235498"/>
            <a:ext cx="6919331" cy="4209369"/>
          </a:xfrm>
          <a:prstGeom prst="rect">
            <a:avLst/>
          </a:prstGeom>
        </p:spPr>
      </p:pic>
      <p:sp>
        <p:nvSpPr>
          <p:cNvPr id="24" name="Right Arrow 23">
            <a:hlinkClick r:id="rId6" action="ppaction://hlinksldjump"/>
            <a:extLst>
              <a:ext uri="{FF2B5EF4-FFF2-40B4-BE49-F238E27FC236}">
                <a16:creationId xmlns:a16="http://schemas.microsoft.com/office/drawing/2014/main" id="{175637CB-FB1E-2F89-35D4-CD23BEEEAAB0}"/>
              </a:ext>
            </a:extLst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EA9B52-BF29-F212-9818-15ADD456E831}"/>
              </a:ext>
            </a:extLst>
          </p:cNvPr>
          <p:cNvSpPr txBox="1"/>
          <p:nvPr/>
        </p:nvSpPr>
        <p:spPr>
          <a:xfrm>
            <a:off x="4038600" y="1500165"/>
            <a:ext cx="480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6 + 0 = ?</a:t>
            </a:r>
            <a:endParaRPr kumimoji="0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0 + 6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136A5E-F456-9234-BE22-36CBCA4CB376}"/>
              </a:ext>
            </a:extLst>
          </p:cNvPr>
          <p:cNvSpPr/>
          <p:nvPr/>
        </p:nvSpPr>
        <p:spPr>
          <a:xfrm>
            <a:off x="4093463" y="451762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                 </a:t>
            </a:r>
            <a:r>
              <a:rPr lang="en-US" altLang="ja-JP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02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74" y="410803"/>
            <a:ext cx="2226464" cy="1113233"/>
          </a:xfrm>
          <a:prstGeom prst="rect">
            <a:avLst/>
          </a:prstGeom>
        </p:spPr>
      </p:pic>
      <p:pic>
        <p:nvPicPr>
          <p:cNvPr id="75" name="Picture 3" descr="F:\AAA-PDF-SGK\PNG\Bai10-HĐ3-1.png"/>
          <p:cNvPicPr>
            <a:picLocks noChangeAspect="1" noChangeArrowheads="1"/>
          </p:cNvPicPr>
          <p:nvPr/>
        </p:nvPicPr>
        <p:blipFill>
          <a:blip r:embed="rId4"/>
          <a:srcRect t="58182" b="24242"/>
          <a:stretch>
            <a:fillRect/>
          </a:stretch>
        </p:blipFill>
        <p:spPr bwMode="auto">
          <a:xfrm>
            <a:off x="588698" y="2851075"/>
            <a:ext cx="10062722" cy="2498490"/>
          </a:xfrm>
          <a:prstGeom prst="rect">
            <a:avLst/>
          </a:prstGeom>
          <a:noFill/>
        </p:spPr>
      </p:pic>
      <p:grpSp>
        <p:nvGrpSpPr>
          <p:cNvPr id="76" name="Group 14"/>
          <p:cNvGrpSpPr/>
          <p:nvPr/>
        </p:nvGrpSpPr>
        <p:grpSpPr>
          <a:xfrm>
            <a:off x="10914301" y="2955434"/>
            <a:ext cx="594490" cy="628679"/>
            <a:chOff x="1975996" y="3646349"/>
            <a:chExt cx="446022" cy="471673"/>
          </a:xfrm>
        </p:grpSpPr>
        <p:sp>
          <p:nvSpPr>
            <p:cNvPr id="7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79" name="Group 17"/>
          <p:cNvGrpSpPr/>
          <p:nvPr/>
        </p:nvGrpSpPr>
        <p:grpSpPr>
          <a:xfrm>
            <a:off x="10914301" y="2967259"/>
            <a:ext cx="594490" cy="605027"/>
            <a:chOff x="1975996" y="3646349"/>
            <a:chExt cx="446022" cy="453928"/>
          </a:xfrm>
        </p:grpSpPr>
        <p:sp>
          <p:nvSpPr>
            <p:cNvPr id="8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10412103" y="2921081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0419629" y="3763691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84" name="Group 14"/>
          <p:cNvGrpSpPr/>
          <p:nvPr/>
        </p:nvGrpSpPr>
        <p:grpSpPr>
          <a:xfrm>
            <a:off x="10914304" y="3798044"/>
            <a:ext cx="594490" cy="628679"/>
            <a:chOff x="1975996" y="3646349"/>
            <a:chExt cx="446022" cy="471673"/>
          </a:xfrm>
        </p:grpSpPr>
        <p:sp>
          <p:nvSpPr>
            <p:cNvPr id="8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7" name="Group 17"/>
          <p:cNvGrpSpPr/>
          <p:nvPr/>
        </p:nvGrpSpPr>
        <p:grpSpPr>
          <a:xfrm>
            <a:off x="10914304" y="3809869"/>
            <a:ext cx="594490" cy="605027"/>
            <a:chOff x="1975996" y="3646349"/>
            <a:chExt cx="446022" cy="453928"/>
          </a:xfrm>
        </p:grpSpPr>
        <p:sp>
          <p:nvSpPr>
            <p:cNvPr id="8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91" name="Group 14"/>
          <p:cNvGrpSpPr/>
          <p:nvPr/>
        </p:nvGrpSpPr>
        <p:grpSpPr>
          <a:xfrm>
            <a:off x="10921824" y="4648180"/>
            <a:ext cx="594490" cy="628679"/>
            <a:chOff x="1975996" y="3646349"/>
            <a:chExt cx="446022" cy="471673"/>
          </a:xfrm>
        </p:grpSpPr>
        <p:sp>
          <p:nvSpPr>
            <p:cNvPr id="9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4" name="Group 17"/>
          <p:cNvGrpSpPr/>
          <p:nvPr/>
        </p:nvGrpSpPr>
        <p:grpSpPr>
          <a:xfrm>
            <a:off x="10921824" y="4660004"/>
            <a:ext cx="594490" cy="605027"/>
            <a:chOff x="1975996" y="3646349"/>
            <a:chExt cx="446022" cy="453928"/>
          </a:xfrm>
        </p:grpSpPr>
        <p:sp>
          <p:nvSpPr>
            <p:cNvPr id="9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10419626" y="4613826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98" name="Group 14"/>
          <p:cNvGrpSpPr/>
          <p:nvPr/>
        </p:nvGrpSpPr>
        <p:grpSpPr>
          <a:xfrm>
            <a:off x="2389057" y="2967261"/>
            <a:ext cx="594490" cy="628679"/>
            <a:chOff x="1975996" y="3646349"/>
            <a:chExt cx="446022" cy="471673"/>
          </a:xfrm>
        </p:grpSpPr>
        <p:sp>
          <p:nvSpPr>
            <p:cNvPr id="9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1" name="Group 17"/>
          <p:cNvGrpSpPr/>
          <p:nvPr/>
        </p:nvGrpSpPr>
        <p:grpSpPr>
          <a:xfrm>
            <a:off x="2389057" y="2979086"/>
            <a:ext cx="594490" cy="605027"/>
            <a:chOff x="1975996" y="3646349"/>
            <a:chExt cx="446022" cy="453928"/>
          </a:xfrm>
        </p:grpSpPr>
        <p:sp>
          <p:nvSpPr>
            <p:cNvPr id="10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1886859" y="2932908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894385" y="3775518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106" name="Group 14"/>
          <p:cNvGrpSpPr/>
          <p:nvPr/>
        </p:nvGrpSpPr>
        <p:grpSpPr>
          <a:xfrm>
            <a:off x="2389060" y="3809871"/>
            <a:ext cx="594490" cy="628679"/>
            <a:chOff x="1975996" y="3646349"/>
            <a:chExt cx="446022" cy="471673"/>
          </a:xfrm>
        </p:grpSpPr>
        <p:sp>
          <p:nvSpPr>
            <p:cNvPr id="10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9" name="Group 17"/>
          <p:cNvGrpSpPr/>
          <p:nvPr/>
        </p:nvGrpSpPr>
        <p:grpSpPr>
          <a:xfrm>
            <a:off x="2389060" y="3821696"/>
            <a:ext cx="594490" cy="605027"/>
            <a:chOff x="1975996" y="3646349"/>
            <a:chExt cx="446022" cy="453928"/>
          </a:xfrm>
        </p:grpSpPr>
        <p:sp>
          <p:nvSpPr>
            <p:cNvPr id="11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12" name="Group 14"/>
          <p:cNvGrpSpPr/>
          <p:nvPr/>
        </p:nvGrpSpPr>
        <p:grpSpPr>
          <a:xfrm>
            <a:off x="2396580" y="4660007"/>
            <a:ext cx="594490" cy="628679"/>
            <a:chOff x="1975996" y="3646349"/>
            <a:chExt cx="446022" cy="471673"/>
          </a:xfrm>
        </p:grpSpPr>
        <p:sp>
          <p:nvSpPr>
            <p:cNvPr id="11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5" name="Group 17"/>
          <p:cNvGrpSpPr/>
          <p:nvPr/>
        </p:nvGrpSpPr>
        <p:grpSpPr>
          <a:xfrm>
            <a:off x="2396580" y="4671831"/>
            <a:ext cx="594490" cy="605027"/>
            <a:chOff x="1975996" y="3646349"/>
            <a:chExt cx="446022" cy="453928"/>
          </a:xfrm>
        </p:grpSpPr>
        <p:sp>
          <p:nvSpPr>
            <p:cNvPr id="1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118" name="TextBox 117"/>
          <p:cNvSpPr txBox="1"/>
          <p:nvPr/>
        </p:nvSpPr>
        <p:spPr>
          <a:xfrm>
            <a:off x="1894382" y="4625653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119" name="Group 14"/>
          <p:cNvGrpSpPr/>
          <p:nvPr/>
        </p:nvGrpSpPr>
        <p:grpSpPr>
          <a:xfrm>
            <a:off x="6651679" y="2955434"/>
            <a:ext cx="594490" cy="628679"/>
            <a:chOff x="1975996" y="3646349"/>
            <a:chExt cx="446022" cy="471673"/>
          </a:xfrm>
        </p:grpSpPr>
        <p:sp>
          <p:nvSpPr>
            <p:cNvPr id="12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2" name="Group 17"/>
          <p:cNvGrpSpPr/>
          <p:nvPr/>
        </p:nvGrpSpPr>
        <p:grpSpPr>
          <a:xfrm>
            <a:off x="6651679" y="2967259"/>
            <a:ext cx="594490" cy="605027"/>
            <a:chOff x="1975996" y="3646349"/>
            <a:chExt cx="446022" cy="453928"/>
          </a:xfrm>
        </p:grpSpPr>
        <p:sp>
          <p:nvSpPr>
            <p:cNvPr id="12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6149481" y="2921081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6157007" y="3763691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127" name="Group 14"/>
          <p:cNvGrpSpPr/>
          <p:nvPr/>
        </p:nvGrpSpPr>
        <p:grpSpPr>
          <a:xfrm>
            <a:off x="6651682" y="3798044"/>
            <a:ext cx="594490" cy="628679"/>
            <a:chOff x="1975996" y="3646349"/>
            <a:chExt cx="446022" cy="471673"/>
          </a:xfrm>
        </p:grpSpPr>
        <p:sp>
          <p:nvSpPr>
            <p:cNvPr id="12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0" name="Group 17"/>
          <p:cNvGrpSpPr/>
          <p:nvPr/>
        </p:nvGrpSpPr>
        <p:grpSpPr>
          <a:xfrm>
            <a:off x="6651682" y="3809869"/>
            <a:ext cx="594490" cy="605027"/>
            <a:chOff x="1975996" y="3646349"/>
            <a:chExt cx="446022" cy="453928"/>
          </a:xfrm>
        </p:grpSpPr>
        <p:sp>
          <p:nvSpPr>
            <p:cNvPr id="13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33" name="Group 14"/>
          <p:cNvGrpSpPr/>
          <p:nvPr/>
        </p:nvGrpSpPr>
        <p:grpSpPr>
          <a:xfrm>
            <a:off x="6659202" y="4648180"/>
            <a:ext cx="594490" cy="628679"/>
            <a:chOff x="1975996" y="3646349"/>
            <a:chExt cx="446022" cy="471673"/>
          </a:xfrm>
        </p:grpSpPr>
        <p:sp>
          <p:nvSpPr>
            <p:cNvPr id="13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6" name="Group 17"/>
          <p:cNvGrpSpPr/>
          <p:nvPr/>
        </p:nvGrpSpPr>
        <p:grpSpPr>
          <a:xfrm>
            <a:off x="6659202" y="4660004"/>
            <a:ext cx="594490" cy="605027"/>
            <a:chOff x="1975996" y="3646349"/>
            <a:chExt cx="446022" cy="453928"/>
          </a:xfrm>
        </p:grpSpPr>
        <p:sp>
          <p:nvSpPr>
            <p:cNvPr id="13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6157004" y="4613826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4610" y="1512030"/>
            <a:ext cx="156197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6865F98-5E17-0B76-B8D6-7CC5F5565978}"/>
              </a:ext>
            </a:extLst>
          </p:cNvPr>
          <p:cNvSpPr/>
          <p:nvPr/>
        </p:nvSpPr>
        <p:spPr>
          <a:xfrm>
            <a:off x="428621" y="2637795"/>
            <a:ext cx="3170502" cy="1113233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F97118A-F7CD-BFF9-A6A0-28EE0218F7E3}"/>
              </a:ext>
            </a:extLst>
          </p:cNvPr>
          <p:cNvSpPr/>
          <p:nvPr/>
        </p:nvSpPr>
        <p:spPr>
          <a:xfrm>
            <a:off x="4550514" y="3561750"/>
            <a:ext cx="3170502" cy="1113233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0EC6D1E-734C-DECB-3E00-BADD49E14A31}"/>
              </a:ext>
            </a:extLst>
          </p:cNvPr>
          <p:cNvSpPr/>
          <p:nvPr/>
        </p:nvSpPr>
        <p:spPr>
          <a:xfrm>
            <a:off x="8964911" y="4392536"/>
            <a:ext cx="2894384" cy="1113233"/>
          </a:xfrm>
          <a:prstGeom prst="ellips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8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97" grpId="0"/>
      <p:bldP spid="104" grpId="0"/>
      <p:bldP spid="105" grpId="0"/>
      <p:bldP spid="118" grpId="0"/>
      <p:bldP spid="125" grpId="0"/>
      <p:bldP spid="126" grpId="0"/>
      <p:bldP spid="139" grpId="0"/>
      <p:bldP spid="2" grpId="0" animBg="1"/>
      <p:bldP spid="3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6AA369-5CBF-D3AF-2B51-1F7B1A77F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711316-3AAC-EE9F-2947-324EA53854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74" y="410803"/>
            <a:ext cx="2226464" cy="1113233"/>
          </a:xfrm>
          <a:prstGeom prst="rect">
            <a:avLst/>
          </a:prstGeom>
        </p:spPr>
      </p:pic>
      <p:pic>
        <p:nvPicPr>
          <p:cNvPr id="75" name="Picture 3" descr="F:\AAA-PDF-SGK\PNG\Bai10-HĐ3-1.png">
            <a:extLst>
              <a:ext uri="{FF2B5EF4-FFF2-40B4-BE49-F238E27FC236}">
                <a16:creationId xmlns:a16="http://schemas.microsoft.com/office/drawing/2014/main" id="{AD05B025-4B68-3F56-302B-0DD4A28A5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58182" b="24242"/>
          <a:stretch>
            <a:fillRect/>
          </a:stretch>
        </p:blipFill>
        <p:spPr bwMode="auto">
          <a:xfrm>
            <a:off x="588698" y="2846045"/>
            <a:ext cx="10062722" cy="2498490"/>
          </a:xfrm>
          <a:prstGeom prst="rect">
            <a:avLst/>
          </a:prstGeom>
          <a:noFill/>
        </p:spPr>
      </p:pic>
      <p:grpSp>
        <p:nvGrpSpPr>
          <p:cNvPr id="76" name="Group 14">
            <a:extLst>
              <a:ext uri="{FF2B5EF4-FFF2-40B4-BE49-F238E27FC236}">
                <a16:creationId xmlns:a16="http://schemas.microsoft.com/office/drawing/2014/main" id="{609C5428-F43E-2900-5DFA-4CB0D7EFC016}"/>
              </a:ext>
            </a:extLst>
          </p:cNvPr>
          <p:cNvGrpSpPr/>
          <p:nvPr/>
        </p:nvGrpSpPr>
        <p:grpSpPr>
          <a:xfrm>
            <a:off x="10914301" y="2955434"/>
            <a:ext cx="594490" cy="628679"/>
            <a:chOff x="1975996" y="3646349"/>
            <a:chExt cx="446022" cy="471673"/>
          </a:xfrm>
        </p:grpSpPr>
        <p:sp>
          <p:nvSpPr>
            <p:cNvPr id="77" name="Rounded Rectangle 3">
              <a:extLst>
                <a:ext uri="{FF2B5EF4-FFF2-40B4-BE49-F238E27FC236}">
                  <a16:creationId xmlns:a16="http://schemas.microsoft.com/office/drawing/2014/main" id="{8A818AF7-04C5-9829-F1C4-5753B4ACF2F8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B412E576-C7FA-32BB-9225-096FF91DC37C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1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79" name="Group 17">
            <a:extLst>
              <a:ext uri="{FF2B5EF4-FFF2-40B4-BE49-F238E27FC236}">
                <a16:creationId xmlns:a16="http://schemas.microsoft.com/office/drawing/2014/main" id="{D2322153-4480-F578-BD5B-B0F366799A57}"/>
              </a:ext>
            </a:extLst>
          </p:cNvPr>
          <p:cNvGrpSpPr/>
          <p:nvPr/>
        </p:nvGrpSpPr>
        <p:grpSpPr>
          <a:xfrm>
            <a:off x="10914301" y="2967259"/>
            <a:ext cx="594490" cy="605027"/>
            <a:chOff x="1975996" y="3646349"/>
            <a:chExt cx="446022" cy="453928"/>
          </a:xfrm>
        </p:grpSpPr>
        <p:sp>
          <p:nvSpPr>
            <p:cNvPr id="80" name="Rounded Rectangle 3">
              <a:extLst>
                <a:ext uri="{FF2B5EF4-FFF2-40B4-BE49-F238E27FC236}">
                  <a16:creationId xmlns:a16="http://schemas.microsoft.com/office/drawing/2014/main" id="{61D16FBD-8581-1D6E-3A56-3DEDC9DFF06A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C6CC4ED9-6D31-F46F-6E86-9631FD323BFE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1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D82155EF-ECCE-5C56-3F59-8C0645F6BA72}"/>
              </a:ext>
            </a:extLst>
          </p:cNvPr>
          <p:cNvSpPr txBox="1"/>
          <p:nvPr/>
        </p:nvSpPr>
        <p:spPr>
          <a:xfrm>
            <a:off x="10412103" y="2921081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889EC04-BC36-28CE-301C-443AD2C4F5EA}"/>
              </a:ext>
            </a:extLst>
          </p:cNvPr>
          <p:cNvSpPr txBox="1"/>
          <p:nvPr/>
        </p:nvSpPr>
        <p:spPr>
          <a:xfrm>
            <a:off x="10419629" y="3763691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84" name="Group 14">
            <a:extLst>
              <a:ext uri="{FF2B5EF4-FFF2-40B4-BE49-F238E27FC236}">
                <a16:creationId xmlns:a16="http://schemas.microsoft.com/office/drawing/2014/main" id="{2E94D06D-5158-5327-1D8B-942EFC4F9D1B}"/>
              </a:ext>
            </a:extLst>
          </p:cNvPr>
          <p:cNvGrpSpPr/>
          <p:nvPr/>
        </p:nvGrpSpPr>
        <p:grpSpPr>
          <a:xfrm>
            <a:off x="10914304" y="3798044"/>
            <a:ext cx="594490" cy="628679"/>
            <a:chOff x="1975996" y="3646349"/>
            <a:chExt cx="446022" cy="471673"/>
          </a:xfrm>
        </p:grpSpPr>
        <p:sp>
          <p:nvSpPr>
            <p:cNvPr id="85" name="Rounded Rectangle 3">
              <a:extLst>
                <a:ext uri="{FF2B5EF4-FFF2-40B4-BE49-F238E27FC236}">
                  <a16:creationId xmlns:a16="http://schemas.microsoft.com/office/drawing/2014/main" id="{EFE53C9D-DEEF-F8DF-B047-5C61BE43443D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638C5E5C-28DF-2DC8-5FA0-0AB5AB6308D3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1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7" name="Group 17">
            <a:extLst>
              <a:ext uri="{FF2B5EF4-FFF2-40B4-BE49-F238E27FC236}">
                <a16:creationId xmlns:a16="http://schemas.microsoft.com/office/drawing/2014/main" id="{91DEC362-CFE9-6FAA-98D2-17EDC123F3AC}"/>
              </a:ext>
            </a:extLst>
          </p:cNvPr>
          <p:cNvGrpSpPr/>
          <p:nvPr/>
        </p:nvGrpSpPr>
        <p:grpSpPr>
          <a:xfrm>
            <a:off x="10914304" y="3809869"/>
            <a:ext cx="594490" cy="605027"/>
            <a:chOff x="1975996" y="3646349"/>
            <a:chExt cx="446022" cy="453928"/>
          </a:xfrm>
        </p:grpSpPr>
        <p:sp>
          <p:nvSpPr>
            <p:cNvPr id="88" name="Rounded Rectangle 3">
              <a:extLst>
                <a:ext uri="{FF2B5EF4-FFF2-40B4-BE49-F238E27FC236}">
                  <a16:creationId xmlns:a16="http://schemas.microsoft.com/office/drawing/2014/main" id="{00BB3CE4-8057-6F25-AFBE-41486CF625F6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9" name="Content Placeholder 2">
              <a:extLst>
                <a:ext uri="{FF2B5EF4-FFF2-40B4-BE49-F238E27FC236}">
                  <a16:creationId xmlns:a16="http://schemas.microsoft.com/office/drawing/2014/main" id="{DA7E3665-27AE-2A82-3B89-ABD994789B19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1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91" name="Group 14">
            <a:extLst>
              <a:ext uri="{FF2B5EF4-FFF2-40B4-BE49-F238E27FC236}">
                <a16:creationId xmlns:a16="http://schemas.microsoft.com/office/drawing/2014/main" id="{22AFE381-5D68-9928-554F-70D9FF7708BD}"/>
              </a:ext>
            </a:extLst>
          </p:cNvPr>
          <p:cNvGrpSpPr/>
          <p:nvPr/>
        </p:nvGrpSpPr>
        <p:grpSpPr>
          <a:xfrm>
            <a:off x="10921824" y="4648180"/>
            <a:ext cx="594490" cy="628679"/>
            <a:chOff x="1975996" y="3646349"/>
            <a:chExt cx="446022" cy="471673"/>
          </a:xfrm>
        </p:grpSpPr>
        <p:sp>
          <p:nvSpPr>
            <p:cNvPr id="92" name="Rounded Rectangle 3">
              <a:extLst>
                <a:ext uri="{FF2B5EF4-FFF2-40B4-BE49-F238E27FC236}">
                  <a16:creationId xmlns:a16="http://schemas.microsoft.com/office/drawing/2014/main" id="{0F89E44D-A673-3FB3-D705-4F2C197A6B14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3" name="Content Placeholder 2">
              <a:extLst>
                <a:ext uri="{FF2B5EF4-FFF2-40B4-BE49-F238E27FC236}">
                  <a16:creationId xmlns:a16="http://schemas.microsoft.com/office/drawing/2014/main" id="{0A6FFF2D-C799-6191-1917-7D7A4D656951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1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4" name="Group 17">
            <a:extLst>
              <a:ext uri="{FF2B5EF4-FFF2-40B4-BE49-F238E27FC236}">
                <a16:creationId xmlns:a16="http://schemas.microsoft.com/office/drawing/2014/main" id="{2F590A04-C375-8362-100A-4549EDCBAB73}"/>
              </a:ext>
            </a:extLst>
          </p:cNvPr>
          <p:cNvGrpSpPr/>
          <p:nvPr/>
        </p:nvGrpSpPr>
        <p:grpSpPr>
          <a:xfrm>
            <a:off x="10921824" y="4660004"/>
            <a:ext cx="594490" cy="605027"/>
            <a:chOff x="1975996" y="3646349"/>
            <a:chExt cx="446022" cy="453928"/>
          </a:xfrm>
        </p:grpSpPr>
        <p:sp>
          <p:nvSpPr>
            <p:cNvPr id="95" name="Rounded Rectangle 3">
              <a:extLst>
                <a:ext uri="{FF2B5EF4-FFF2-40B4-BE49-F238E27FC236}">
                  <a16:creationId xmlns:a16="http://schemas.microsoft.com/office/drawing/2014/main" id="{7DA86BCF-174F-61EC-614C-159973B5CA94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6" name="Content Placeholder 2">
              <a:extLst>
                <a:ext uri="{FF2B5EF4-FFF2-40B4-BE49-F238E27FC236}">
                  <a16:creationId xmlns:a16="http://schemas.microsoft.com/office/drawing/2014/main" id="{00F4ECDE-CF1D-8B5E-4D07-94C3EA0B84E6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1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4818F5FD-BE32-ED15-9E3D-3D4D13454CFD}"/>
              </a:ext>
            </a:extLst>
          </p:cNvPr>
          <p:cNvSpPr txBox="1"/>
          <p:nvPr/>
        </p:nvSpPr>
        <p:spPr>
          <a:xfrm>
            <a:off x="10419626" y="4613826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98" name="Group 14">
            <a:extLst>
              <a:ext uri="{FF2B5EF4-FFF2-40B4-BE49-F238E27FC236}">
                <a16:creationId xmlns:a16="http://schemas.microsoft.com/office/drawing/2014/main" id="{B2AF6EFB-9388-4E4A-1FD9-86D4C65E4694}"/>
              </a:ext>
            </a:extLst>
          </p:cNvPr>
          <p:cNvGrpSpPr/>
          <p:nvPr/>
        </p:nvGrpSpPr>
        <p:grpSpPr>
          <a:xfrm>
            <a:off x="2389057" y="2967261"/>
            <a:ext cx="594490" cy="628679"/>
            <a:chOff x="1975996" y="3646349"/>
            <a:chExt cx="446022" cy="471673"/>
          </a:xfrm>
        </p:grpSpPr>
        <p:sp>
          <p:nvSpPr>
            <p:cNvPr id="99" name="Rounded Rectangle 3">
              <a:extLst>
                <a:ext uri="{FF2B5EF4-FFF2-40B4-BE49-F238E27FC236}">
                  <a16:creationId xmlns:a16="http://schemas.microsoft.com/office/drawing/2014/main" id="{D6150C08-3CA0-C7B8-DE8C-F19751B7D80E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0" name="Content Placeholder 2">
              <a:extLst>
                <a:ext uri="{FF2B5EF4-FFF2-40B4-BE49-F238E27FC236}">
                  <a16:creationId xmlns:a16="http://schemas.microsoft.com/office/drawing/2014/main" id="{211B388D-3A56-58EF-3805-F3CF98D083E8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1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1" name="Group 17">
            <a:extLst>
              <a:ext uri="{FF2B5EF4-FFF2-40B4-BE49-F238E27FC236}">
                <a16:creationId xmlns:a16="http://schemas.microsoft.com/office/drawing/2014/main" id="{5A96A648-CD6F-86D7-31D1-3C8270F281F7}"/>
              </a:ext>
            </a:extLst>
          </p:cNvPr>
          <p:cNvGrpSpPr/>
          <p:nvPr/>
        </p:nvGrpSpPr>
        <p:grpSpPr>
          <a:xfrm>
            <a:off x="2389057" y="2979086"/>
            <a:ext cx="594490" cy="605027"/>
            <a:chOff x="1975996" y="3646349"/>
            <a:chExt cx="446022" cy="453928"/>
          </a:xfrm>
        </p:grpSpPr>
        <p:sp>
          <p:nvSpPr>
            <p:cNvPr id="102" name="Rounded Rectangle 3">
              <a:extLst>
                <a:ext uri="{FF2B5EF4-FFF2-40B4-BE49-F238E27FC236}">
                  <a16:creationId xmlns:a16="http://schemas.microsoft.com/office/drawing/2014/main" id="{FE87A786-1470-1A01-496F-9666DE331517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3" name="Content Placeholder 2">
              <a:extLst>
                <a:ext uri="{FF2B5EF4-FFF2-40B4-BE49-F238E27FC236}">
                  <a16:creationId xmlns:a16="http://schemas.microsoft.com/office/drawing/2014/main" id="{19BE9B93-8034-ADB4-094B-F8528A95DB23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1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50A07D5D-A42B-B287-E4E3-661C518F900F}"/>
              </a:ext>
            </a:extLst>
          </p:cNvPr>
          <p:cNvSpPr txBox="1"/>
          <p:nvPr/>
        </p:nvSpPr>
        <p:spPr>
          <a:xfrm>
            <a:off x="1886859" y="2932908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92595EF-4519-A12F-E63D-8662651DDDA4}"/>
              </a:ext>
            </a:extLst>
          </p:cNvPr>
          <p:cNvSpPr txBox="1"/>
          <p:nvPr/>
        </p:nvSpPr>
        <p:spPr>
          <a:xfrm>
            <a:off x="1894385" y="3775518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106" name="Group 14">
            <a:extLst>
              <a:ext uri="{FF2B5EF4-FFF2-40B4-BE49-F238E27FC236}">
                <a16:creationId xmlns:a16="http://schemas.microsoft.com/office/drawing/2014/main" id="{A1E29577-221F-E8FF-D17F-930C0ADD1373}"/>
              </a:ext>
            </a:extLst>
          </p:cNvPr>
          <p:cNvGrpSpPr/>
          <p:nvPr/>
        </p:nvGrpSpPr>
        <p:grpSpPr>
          <a:xfrm>
            <a:off x="2389060" y="3809871"/>
            <a:ext cx="594490" cy="628679"/>
            <a:chOff x="1975996" y="3646349"/>
            <a:chExt cx="446022" cy="471673"/>
          </a:xfrm>
        </p:grpSpPr>
        <p:sp>
          <p:nvSpPr>
            <p:cNvPr id="107" name="Rounded Rectangle 3">
              <a:extLst>
                <a:ext uri="{FF2B5EF4-FFF2-40B4-BE49-F238E27FC236}">
                  <a16:creationId xmlns:a16="http://schemas.microsoft.com/office/drawing/2014/main" id="{DC174F71-3701-BFE6-BB05-FA90A5201718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id="{DB75C293-705E-8FAC-E950-0F34B85663F6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1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9" name="Group 17">
            <a:extLst>
              <a:ext uri="{FF2B5EF4-FFF2-40B4-BE49-F238E27FC236}">
                <a16:creationId xmlns:a16="http://schemas.microsoft.com/office/drawing/2014/main" id="{1DCC7FE4-D409-C61B-A914-F0D414514E16}"/>
              </a:ext>
            </a:extLst>
          </p:cNvPr>
          <p:cNvGrpSpPr/>
          <p:nvPr/>
        </p:nvGrpSpPr>
        <p:grpSpPr>
          <a:xfrm>
            <a:off x="2389060" y="3821696"/>
            <a:ext cx="594490" cy="605027"/>
            <a:chOff x="1975996" y="3646349"/>
            <a:chExt cx="446022" cy="453928"/>
          </a:xfrm>
        </p:grpSpPr>
        <p:sp>
          <p:nvSpPr>
            <p:cNvPr id="110" name="Rounded Rectangle 3">
              <a:extLst>
                <a:ext uri="{FF2B5EF4-FFF2-40B4-BE49-F238E27FC236}">
                  <a16:creationId xmlns:a16="http://schemas.microsoft.com/office/drawing/2014/main" id="{5B44D38A-67A9-3AD7-0577-0906DFB49E13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id="{CD68A5AC-4C62-4671-47FF-A63994FEA597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1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12" name="Group 14">
            <a:extLst>
              <a:ext uri="{FF2B5EF4-FFF2-40B4-BE49-F238E27FC236}">
                <a16:creationId xmlns:a16="http://schemas.microsoft.com/office/drawing/2014/main" id="{87346FE3-6B3F-3145-2234-6940920060EC}"/>
              </a:ext>
            </a:extLst>
          </p:cNvPr>
          <p:cNvGrpSpPr/>
          <p:nvPr/>
        </p:nvGrpSpPr>
        <p:grpSpPr>
          <a:xfrm>
            <a:off x="2396580" y="4660007"/>
            <a:ext cx="594490" cy="628679"/>
            <a:chOff x="1975996" y="3646349"/>
            <a:chExt cx="446022" cy="471673"/>
          </a:xfrm>
        </p:grpSpPr>
        <p:sp>
          <p:nvSpPr>
            <p:cNvPr id="113" name="Rounded Rectangle 3">
              <a:extLst>
                <a:ext uri="{FF2B5EF4-FFF2-40B4-BE49-F238E27FC236}">
                  <a16:creationId xmlns:a16="http://schemas.microsoft.com/office/drawing/2014/main" id="{80FE8FF6-5164-59C5-EB70-198FA688A4C2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4" name="Content Placeholder 2">
              <a:extLst>
                <a:ext uri="{FF2B5EF4-FFF2-40B4-BE49-F238E27FC236}">
                  <a16:creationId xmlns:a16="http://schemas.microsoft.com/office/drawing/2014/main" id="{3CFFBF99-321F-ABE7-BEF5-3FDA807E8A95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1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5" name="Group 17">
            <a:extLst>
              <a:ext uri="{FF2B5EF4-FFF2-40B4-BE49-F238E27FC236}">
                <a16:creationId xmlns:a16="http://schemas.microsoft.com/office/drawing/2014/main" id="{07EB5B97-DC1F-5612-E3FF-29E1CA34FD9E}"/>
              </a:ext>
            </a:extLst>
          </p:cNvPr>
          <p:cNvGrpSpPr/>
          <p:nvPr/>
        </p:nvGrpSpPr>
        <p:grpSpPr>
          <a:xfrm>
            <a:off x="2396580" y="4671831"/>
            <a:ext cx="594490" cy="605027"/>
            <a:chOff x="1975996" y="3646349"/>
            <a:chExt cx="446022" cy="453928"/>
          </a:xfrm>
        </p:grpSpPr>
        <p:sp>
          <p:nvSpPr>
            <p:cNvPr id="116" name="Rounded Rectangle 3">
              <a:extLst>
                <a:ext uri="{FF2B5EF4-FFF2-40B4-BE49-F238E27FC236}">
                  <a16:creationId xmlns:a16="http://schemas.microsoft.com/office/drawing/2014/main" id="{9B845E93-844D-711F-C0C6-5374D89AA199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7" name="Content Placeholder 2">
              <a:extLst>
                <a:ext uri="{FF2B5EF4-FFF2-40B4-BE49-F238E27FC236}">
                  <a16:creationId xmlns:a16="http://schemas.microsoft.com/office/drawing/2014/main" id="{CAAFF4A0-1B2D-D273-CF9D-44832D7FDDEA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1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B20290FA-C5B1-D288-A441-E71E7C6326E2}"/>
              </a:ext>
            </a:extLst>
          </p:cNvPr>
          <p:cNvSpPr txBox="1"/>
          <p:nvPr/>
        </p:nvSpPr>
        <p:spPr>
          <a:xfrm>
            <a:off x="1894382" y="4625653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119" name="Group 14">
            <a:extLst>
              <a:ext uri="{FF2B5EF4-FFF2-40B4-BE49-F238E27FC236}">
                <a16:creationId xmlns:a16="http://schemas.microsoft.com/office/drawing/2014/main" id="{63BCF1CD-1B1A-C669-9FA3-D5C40F32C059}"/>
              </a:ext>
            </a:extLst>
          </p:cNvPr>
          <p:cNvGrpSpPr/>
          <p:nvPr/>
        </p:nvGrpSpPr>
        <p:grpSpPr>
          <a:xfrm>
            <a:off x="6651679" y="2955434"/>
            <a:ext cx="594490" cy="628679"/>
            <a:chOff x="1975996" y="3646349"/>
            <a:chExt cx="446022" cy="471673"/>
          </a:xfrm>
        </p:grpSpPr>
        <p:sp>
          <p:nvSpPr>
            <p:cNvPr id="120" name="Rounded Rectangle 3">
              <a:extLst>
                <a:ext uri="{FF2B5EF4-FFF2-40B4-BE49-F238E27FC236}">
                  <a16:creationId xmlns:a16="http://schemas.microsoft.com/office/drawing/2014/main" id="{5E60D351-43B9-993D-B7AD-A4BDFF165974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1" name="Content Placeholder 2">
              <a:extLst>
                <a:ext uri="{FF2B5EF4-FFF2-40B4-BE49-F238E27FC236}">
                  <a16:creationId xmlns:a16="http://schemas.microsoft.com/office/drawing/2014/main" id="{31FA42C1-ADB6-C090-5F30-9EA997092B06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1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2" name="Group 17">
            <a:extLst>
              <a:ext uri="{FF2B5EF4-FFF2-40B4-BE49-F238E27FC236}">
                <a16:creationId xmlns:a16="http://schemas.microsoft.com/office/drawing/2014/main" id="{732D8098-80DF-2217-834E-6B2D41A26F13}"/>
              </a:ext>
            </a:extLst>
          </p:cNvPr>
          <p:cNvGrpSpPr/>
          <p:nvPr/>
        </p:nvGrpSpPr>
        <p:grpSpPr>
          <a:xfrm>
            <a:off x="6651679" y="2967259"/>
            <a:ext cx="594490" cy="605027"/>
            <a:chOff x="1975996" y="3646349"/>
            <a:chExt cx="446022" cy="453928"/>
          </a:xfrm>
        </p:grpSpPr>
        <p:sp>
          <p:nvSpPr>
            <p:cNvPr id="123" name="Rounded Rectangle 3">
              <a:extLst>
                <a:ext uri="{FF2B5EF4-FFF2-40B4-BE49-F238E27FC236}">
                  <a16:creationId xmlns:a16="http://schemas.microsoft.com/office/drawing/2014/main" id="{1CB6C0F4-2C6A-CD3B-4E07-3B7ABA766370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95432892-05C4-7A7C-8C18-795D7B918830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1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9A4981F9-D0AF-0861-C55D-0478EA99F939}"/>
              </a:ext>
            </a:extLst>
          </p:cNvPr>
          <p:cNvSpPr txBox="1"/>
          <p:nvPr/>
        </p:nvSpPr>
        <p:spPr>
          <a:xfrm>
            <a:off x="6149481" y="2921081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205681BF-358D-2D7C-E918-16DD1F898BBE}"/>
              </a:ext>
            </a:extLst>
          </p:cNvPr>
          <p:cNvSpPr txBox="1"/>
          <p:nvPr/>
        </p:nvSpPr>
        <p:spPr>
          <a:xfrm>
            <a:off x="6157007" y="3763691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127" name="Group 14">
            <a:extLst>
              <a:ext uri="{FF2B5EF4-FFF2-40B4-BE49-F238E27FC236}">
                <a16:creationId xmlns:a16="http://schemas.microsoft.com/office/drawing/2014/main" id="{61A37DAE-5243-5367-9A76-AC1339896333}"/>
              </a:ext>
            </a:extLst>
          </p:cNvPr>
          <p:cNvGrpSpPr/>
          <p:nvPr/>
        </p:nvGrpSpPr>
        <p:grpSpPr>
          <a:xfrm>
            <a:off x="6651682" y="3798044"/>
            <a:ext cx="594490" cy="628679"/>
            <a:chOff x="1975996" y="3646349"/>
            <a:chExt cx="446022" cy="471673"/>
          </a:xfrm>
        </p:grpSpPr>
        <p:sp>
          <p:nvSpPr>
            <p:cNvPr id="128" name="Rounded Rectangle 3">
              <a:extLst>
                <a:ext uri="{FF2B5EF4-FFF2-40B4-BE49-F238E27FC236}">
                  <a16:creationId xmlns:a16="http://schemas.microsoft.com/office/drawing/2014/main" id="{EC927F3D-D1FB-EE10-8443-684C0EC9CA38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00EEFDDF-21FE-4896-5D17-B2FB49ED2739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1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0" name="Group 17">
            <a:extLst>
              <a:ext uri="{FF2B5EF4-FFF2-40B4-BE49-F238E27FC236}">
                <a16:creationId xmlns:a16="http://schemas.microsoft.com/office/drawing/2014/main" id="{985FFA41-1FCE-492C-2BAF-E0D9736009ED}"/>
              </a:ext>
            </a:extLst>
          </p:cNvPr>
          <p:cNvGrpSpPr/>
          <p:nvPr/>
        </p:nvGrpSpPr>
        <p:grpSpPr>
          <a:xfrm>
            <a:off x="6651682" y="3809869"/>
            <a:ext cx="594490" cy="605027"/>
            <a:chOff x="1975996" y="3646349"/>
            <a:chExt cx="446022" cy="453928"/>
          </a:xfrm>
        </p:grpSpPr>
        <p:sp>
          <p:nvSpPr>
            <p:cNvPr id="131" name="Rounded Rectangle 3">
              <a:extLst>
                <a:ext uri="{FF2B5EF4-FFF2-40B4-BE49-F238E27FC236}">
                  <a16:creationId xmlns:a16="http://schemas.microsoft.com/office/drawing/2014/main" id="{5C58B5A5-8CB0-6018-DCE0-C4CC1A27E829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E75DE1C8-5B95-54CA-FE42-5373E08DB9B3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1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33" name="Group 14">
            <a:extLst>
              <a:ext uri="{FF2B5EF4-FFF2-40B4-BE49-F238E27FC236}">
                <a16:creationId xmlns:a16="http://schemas.microsoft.com/office/drawing/2014/main" id="{3746804A-84A4-0386-FF09-CAF02B1D627E}"/>
              </a:ext>
            </a:extLst>
          </p:cNvPr>
          <p:cNvGrpSpPr/>
          <p:nvPr/>
        </p:nvGrpSpPr>
        <p:grpSpPr>
          <a:xfrm>
            <a:off x="6659202" y="4648180"/>
            <a:ext cx="594490" cy="628679"/>
            <a:chOff x="1975996" y="3646349"/>
            <a:chExt cx="446022" cy="471673"/>
          </a:xfrm>
        </p:grpSpPr>
        <p:sp>
          <p:nvSpPr>
            <p:cNvPr id="134" name="Rounded Rectangle 3">
              <a:extLst>
                <a:ext uri="{FF2B5EF4-FFF2-40B4-BE49-F238E27FC236}">
                  <a16:creationId xmlns:a16="http://schemas.microsoft.com/office/drawing/2014/main" id="{7CA13667-8B6E-5C4A-FFEB-04881B5BC1BB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DA2F938E-C2B6-E2F5-FAE5-6612A1565AC1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1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6" name="Group 17">
            <a:extLst>
              <a:ext uri="{FF2B5EF4-FFF2-40B4-BE49-F238E27FC236}">
                <a16:creationId xmlns:a16="http://schemas.microsoft.com/office/drawing/2014/main" id="{4487A7CA-E956-7DEF-307F-695B7F3E5B2F}"/>
              </a:ext>
            </a:extLst>
          </p:cNvPr>
          <p:cNvGrpSpPr/>
          <p:nvPr/>
        </p:nvGrpSpPr>
        <p:grpSpPr>
          <a:xfrm>
            <a:off x="6659202" y="4660004"/>
            <a:ext cx="594490" cy="605027"/>
            <a:chOff x="1975996" y="3646349"/>
            <a:chExt cx="446022" cy="453928"/>
          </a:xfrm>
        </p:grpSpPr>
        <p:sp>
          <p:nvSpPr>
            <p:cNvPr id="137" name="Rounded Rectangle 3">
              <a:extLst>
                <a:ext uri="{FF2B5EF4-FFF2-40B4-BE49-F238E27FC236}">
                  <a16:creationId xmlns:a16="http://schemas.microsoft.com/office/drawing/2014/main" id="{8E234529-80FF-8D26-A9C1-BF377C0A398A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F104C4B0-E008-A567-7E64-77C4C643CCA2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31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139" name="TextBox 138">
            <a:extLst>
              <a:ext uri="{FF2B5EF4-FFF2-40B4-BE49-F238E27FC236}">
                <a16:creationId xmlns:a16="http://schemas.microsoft.com/office/drawing/2014/main" id="{7CFAA52A-FDEC-12C9-9367-9954F196890A}"/>
              </a:ext>
            </a:extLst>
          </p:cNvPr>
          <p:cNvSpPr txBox="1"/>
          <p:nvPr/>
        </p:nvSpPr>
        <p:spPr>
          <a:xfrm>
            <a:off x="6157004" y="4613826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C458D8D2-E037-DECB-F480-22B48389821B}"/>
              </a:ext>
            </a:extLst>
          </p:cNvPr>
          <p:cNvSpPr txBox="1">
            <a:spLocks/>
          </p:cNvSpPr>
          <p:nvPr/>
        </p:nvSpPr>
        <p:spPr>
          <a:xfrm>
            <a:off x="834610" y="1512030"/>
            <a:ext cx="156197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9D2F41-56D7-60F8-EC83-64F4AE5C2D3A}"/>
              </a:ext>
            </a:extLst>
          </p:cNvPr>
          <p:cNvSpPr/>
          <p:nvPr/>
        </p:nvSpPr>
        <p:spPr>
          <a:xfrm>
            <a:off x="675686" y="2625263"/>
            <a:ext cx="2524714" cy="2983057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9235A7-0A4B-C6B7-BD7F-4114D31C5F7A}"/>
              </a:ext>
            </a:extLst>
          </p:cNvPr>
          <p:cNvSpPr/>
          <p:nvPr/>
        </p:nvSpPr>
        <p:spPr>
          <a:xfrm>
            <a:off x="9149746" y="2657850"/>
            <a:ext cx="2524714" cy="2983057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C97C58-64EE-F0A2-00ED-A9B28732EAD5}"/>
              </a:ext>
            </a:extLst>
          </p:cNvPr>
          <p:cNvSpPr/>
          <p:nvPr/>
        </p:nvSpPr>
        <p:spPr>
          <a:xfrm>
            <a:off x="4888454" y="2645583"/>
            <a:ext cx="2524714" cy="2983057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4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97" grpId="0"/>
      <p:bldP spid="104" grpId="0"/>
      <p:bldP spid="105" grpId="0"/>
      <p:bldP spid="118" grpId="0"/>
      <p:bldP spid="125" grpId="0"/>
      <p:bldP spid="126" grpId="0"/>
      <p:bldP spid="1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12" y="1448780"/>
            <a:ext cx="790097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C0400A-1144-010B-914B-C5A7120A3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 descr="F:\AAA-PDF-SGK\PNG\Bai10-HĐ3-2.png">
            <a:extLst>
              <a:ext uri="{FF2B5EF4-FFF2-40B4-BE49-F238E27FC236}">
                <a16:creationId xmlns:a16="http://schemas.microsoft.com/office/drawing/2014/main" id="{43846EE1-F749-CCA7-4AD9-5F60B48BF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74303" b="6545"/>
          <a:stretch>
            <a:fillRect/>
          </a:stretch>
        </p:blipFill>
        <p:spPr bwMode="auto">
          <a:xfrm>
            <a:off x="333533" y="2852793"/>
            <a:ext cx="11524933" cy="3009326"/>
          </a:xfrm>
          <a:prstGeom prst="rect">
            <a:avLst/>
          </a:prstGeom>
          <a:noFill/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4B71D98C-D569-D1C6-9A80-A86DC4221C7B}"/>
              </a:ext>
            </a:extLst>
          </p:cNvPr>
          <p:cNvSpPr/>
          <p:nvPr/>
        </p:nvSpPr>
        <p:spPr>
          <a:xfrm>
            <a:off x="3419438" y="5099084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1" dirty="0">
              <a:solidFill>
                <a:srgbClr val="40505E"/>
              </a:solidFill>
              <a:latin typeface="Calibri" panose="020F0502020204030204" pitchFamily="34" charset="0"/>
              <a:cs typeface="Lato Heavy" pitchFamily="34" charset="0"/>
            </a:endParaRPr>
          </a:p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0505E"/>
              </a:solidFill>
              <a:effectLst/>
              <a:uLnTx/>
              <a:uFillTx/>
              <a:latin typeface="Calibri" panose="020F0502020204030204" pitchFamily="34" charset="0"/>
              <a:cs typeface="Lato Heavy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36AF3C9-32C2-7FC3-0BF8-392CDC1D02CB}"/>
              </a:ext>
            </a:extLst>
          </p:cNvPr>
          <p:cNvSpPr/>
          <p:nvPr/>
        </p:nvSpPr>
        <p:spPr>
          <a:xfrm>
            <a:off x="4867580" y="5099084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0505E"/>
              </a:solidFill>
              <a:effectLst/>
              <a:uLnTx/>
              <a:uFillTx/>
              <a:latin typeface="Calibri" panose="020F0502020204030204" pitchFamily="34" charset="0"/>
              <a:cs typeface="Lato Heavy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369E07A-D0DA-98B5-2357-BEE39F423736}"/>
              </a:ext>
            </a:extLst>
          </p:cNvPr>
          <p:cNvSpPr/>
          <p:nvPr/>
        </p:nvSpPr>
        <p:spPr>
          <a:xfrm>
            <a:off x="7765345" y="5099084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0505E"/>
              </a:solidFill>
              <a:effectLst/>
              <a:uLnTx/>
              <a:uFillTx/>
              <a:latin typeface="Calibri" panose="020F0502020204030204" pitchFamily="34" charset="0"/>
              <a:cs typeface="Lato Heavy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8D1BC85-0F29-EDBC-9E26-A1890684513A}"/>
              </a:ext>
            </a:extLst>
          </p:cNvPr>
          <p:cNvSpPr/>
          <p:nvPr/>
        </p:nvSpPr>
        <p:spPr>
          <a:xfrm>
            <a:off x="9098793" y="5094133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0505E"/>
              </a:solidFill>
              <a:effectLst/>
              <a:uLnTx/>
              <a:uFillTx/>
              <a:latin typeface="Calibri" panose="020F0502020204030204" pitchFamily="34" charset="0"/>
              <a:cs typeface="Lato Heavy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95C374-AD66-8ED5-509A-4348DCF21D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01" y="396726"/>
            <a:ext cx="2226464" cy="1113233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171509A-1D57-E47E-FB54-319D61C81C3A}"/>
              </a:ext>
            </a:extLst>
          </p:cNvPr>
          <p:cNvSpPr txBox="1">
            <a:spLocks/>
          </p:cNvSpPr>
          <p:nvPr/>
        </p:nvSpPr>
        <p:spPr>
          <a:xfrm>
            <a:off x="1189301" y="1764784"/>
            <a:ext cx="156197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3737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 descr="F:\AAA-PDF-SGK\PNG\Bai10-HĐ3-2.png"/>
          <p:cNvPicPr>
            <a:picLocks noChangeAspect="1" noChangeArrowheads="1"/>
          </p:cNvPicPr>
          <p:nvPr/>
        </p:nvPicPr>
        <p:blipFill>
          <a:blip r:embed="rId2"/>
          <a:srcRect t="74303" b="6545"/>
          <a:stretch>
            <a:fillRect/>
          </a:stretch>
        </p:blipFill>
        <p:spPr bwMode="auto">
          <a:xfrm>
            <a:off x="333533" y="2903593"/>
            <a:ext cx="11524933" cy="3009326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3419438" y="5099084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800" b="1" dirty="0">
                <a:solidFill>
                  <a:srgbClr val="40505E"/>
                </a:solidFill>
                <a:latin typeface="Calibri" panose="020F0502020204030204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867580" y="5099084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800" b="1" dirty="0">
                <a:solidFill>
                  <a:srgbClr val="40505E"/>
                </a:solidFill>
                <a:latin typeface="Calibri" panose="020F0502020204030204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765345" y="5099084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800" b="1" dirty="0">
                <a:solidFill>
                  <a:srgbClr val="40505E"/>
                </a:solidFill>
                <a:latin typeface="Calibri" panose="020F0502020204030204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098793" y="5094133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800" b="1" dirty="0">
                <a:solidFill>
                  <a:srgbClr val="40505E"/>
                </a:solidFill>
                <a:latin typeface="Calibri" panose="020F0502020204030204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551321" y="5077855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7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899169" y="5077856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7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633141" y="5077857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7</a:t>
            </a:r>
          </a:p>
        </p:txBody>
      </p:sp>
      <p:sp>
        <p:nvSpPr>
          <p:cNvPr id="66" name="Rectangle 65"/>
          <p:cNvSpPr/>
          <p:nvPr/>
        </p:nvSpPr>
        <p:spPr>
          <a:xfrm>
            <a:off x="9035615" y="5082257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7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01" y="396726"/>
            <a:ext cx="2226464" cy="1113233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89301" y="1764784"/>
            <a:ext cx="156197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9883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39" grpId="0" animBg="1"/>
      <p:bldP spid="40" grpId="0" animBg="1"/>
      <p:bldP spid="57" grpId="0" animBg="1"/>
      <p:bldP spid="58" grpId="0" animBg="1"/>
      <p:bldP spid="59" grpId="0" animBg="1"/>
      <p:bldP spid="6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97" y="215795"/>
            <a:ext cx="2545081" cy="127254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81855" y="1488337"/>
            <a:ext cx="156197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5541" b="60489"/>
          <a:stretch/>
        </p:blipFill>
        <p:spPr>
          <a:xfrm>
            <a:off x="581855" y="2345777"/>
            <a:ext cx="11370008" cy="302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9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21" y="385744"/>
            <a:ext cx="2902151" cy="1451077"/>
          </a:xfrm>
          <a:prstGeom prst="rect">
            <a:avLst/>
          </a:prstGeom>
        </p:spPr>
      </p:pic>
      <p:sp>
        <p:nvSpPr>
          <p:cNvPr id="12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6913" y="2022386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8198" name="Picture 6" descr="F:\AAA-LÀM ẢNH SLIDE\Bai10-LT1-1(3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691" y="2597612"/>
            <a:ext cx="11465957" cy="2972656"/>
          </a:xfrm>
          <a:prstGeom prst="rect">
            <a:avLst/>
          </a:prstGeom>
          <a:noFill/>
        </p:spPr>
      </p:pic>
      <p:pic>
        <p:nvPicPr>
          <p:cNvPr id="127" name="Picture 2" descr="F:\AAA-LÀM ẢNH SLIDE\Bai10-HĐ3-3a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0677" y="3112862"/>
            <a:ext cx="2216556" cy="2216556"/>
          </a:xfrm>
          <a:prstGeom prst="rect">
            <a:avLst/>
          </a:prstGeom>
          <a:noFill/>
        </p:spPr>
      </p:pic>
      <p:pic>
        <p:nvPicPr>
          <p:cNvPr id="128" name="Picture 3" descr="F:\AAA-LÀM ẢNH SLIDE\Bai10-HĐ3-3a(2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53837" y="3112862"/>
            <a:ext cx="2216556" cy="2216556"/>
          </a:xfrm>
          <a:prstGeom prst="rect">
            <a:avLst/>
          </a:prstGeom>
          <a:noFill/>
        </p:spPr>
      </p:pic>
      <p:grpSp>
        <p:nvGrpSpPr>
          <p:cNvPr id="132" name="Group 21"/>
          <p:cNvGrpSpPr/>
          <p:nvPr/>
        </p:nvGrpSpPr>
        <p:grpSpPr>
          <a:xfrm>
            <a:off x="10169114" y="3787090"/>
            <a:ext cx="798367" cy="817781"/>
            <a:chOff x="7632352" y="2681286"/>
            <a:chExt cx="405942" cy="415815"/>
          </a:xfrm>
        </p:grpSpPr>
        <p:sp>
          <p:nvSpPr>
            <p:cNvPr id="13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5" name="Group 51"/>
          <p:cNvGrpSpPr/>
          <p:nvPr/>
        </p:nvGrpSpPr>
        <p:grpSpPr>
          <a:xfrm>
            <a:off x="6981917" y="3787090"/>
            <a:ext cx="798367" cy="817781"/>
            <a:chOff x="7632352" y="2681286"/>
            <a:chExt cx="405942" cy="415815"/>
          </a:xfrm>
        </p:grpSpPr>
        <p:sp>
          <p:nvSpPr>
            <p:cNvPr id="13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42518" y="3807642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3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34773" y="3807642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40" name="Group 59"/>
          <p:cNvGrpSpPr/>
          <p:nvPr/>
        </p:nvGrpSpPr>
        <p:grpSpPr>
          <a:xfrm>
            <a:off x="6974396" y="3784059"/>
            <a:ext cx="798367" cy="817781"/>
            <a:chOff x="7632352" y="2681286"/>
            <a:chExt cx="405942" cy="415815"/>
          </a:xfrm>
        </p:grpSpPr>
        <p:sp>
          <p:nvSpPr>
            <p:cNvPr id="14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43" name="Group 62"/>
          <p:cNvGrpSpPr/>
          <p:nvPr/>
        </p:nvGrpSpPr>
        <p:grpSpPr>
          <a:xfrm>
            <a:off x="10176104" y="3784058"/>
            <a:ext cx="798367" cy="817781"/>
            <a:chOff x="7632352" y="2681286"/>
            <a:chExt cx="405942" cy="415815"/>
          </a:xfrm>
        </p:grpSpPr>
        <p:sp>
          <p:nvSpPr>
            <p:cNvPr id="1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46" name="Group 51"/>
          <p:cNvGrpSpPr/>
          <p:nvPr/>
        </p:nvGrpSpPr>
        <p:grpSpPr>
          <a:xfrm>
            <a:off x="8606954" y="3787090"/>
            <a:ext cx="798367" cy="817781"/>
            <a:chOff x="7632352" y="2681286"/>
            <a:chExt cx="405942" cy="415815"/>
          </a:xfrm>
        </p:grpSpPr>
        <p:sp>
          <p:nvSpPr>
            <p:cNvPr id="14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49" name="Group 59"/>
          <p:cNvGrpSpPr/>
          <p:nvPr/>
        </p:nvGrpSpPr>
        <p:grpSpPr>
          <a:xfrm>
            <a:off x="8599433" y="3784059"/>
            <a:ext cx="798367" cy="817781"/>
            <a:chOff x="7632352" y="2681286"/>
            <a:chExt cx="405942" cy="415815"/>
          </a:xfrm>
        </p:grpSpPr>
        <p:sp>
          <p:nvSpPr>
            <p:cNvPr id="1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918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  <p:bldP spid="1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F:\AAA-LÀM ẢNH SLIDE\Bai10-LT1-1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227" y="2583034"/>
            <a:ext cx="11150860" cy="3745435"/>
          </a:xfrm>
          <a:prstGeom prst="rect">
            <a:avLst/>
          </a:prstGeom>
          <a:noFill/>
        </p:spPr>
      </p:pic>
      <p:grpSp>
        <p:nvGrpSpPr>
          <p:cNvPr id="2" name="Group 21"/>
          <p:cNvGrpSpPr/>
          <p:nvPr/>
        </p:nvGrpSpPr>
        <p:grpSpPr>
          <a:xfrm>
            <a:off x="10151702" y="4029342"/>
            <a:ext cx="798367" cy="817781"/>
            <a:chOff x="7632352" y="2681286"/>
            <a:chExt cx="405942" cy="415815"/>
          </a:xfrm>
        </p:grpSpPr>
        <p:sp>
          <p:nvSpPr>
            <p:cNvPr id="13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13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798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51"/>
          <p:cNvGrpSpPr/>
          <p:nvPr/>
        </p:nvGrpSpPr>
        <p:grpSpPr>
          <a:xfrm>
            <a:off x="6964504" y="4029342"/>
            <a:ext cx="798367" cy="817781"/>
            <a:chOff x="7632352" y="2681286"/>
            <a:chExt cx="405942" cy="415815"/>
          </a:xfrm>
        </p:grpSpPr>
        <p:sp>
          <p:nvSpPr>
            <p:cNvPr id="13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1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798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25106" y="404989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798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3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17361" y="404989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798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6" name="Group 51"/>
          <p:cNvGrpSpPr/>
          <p:nvPr/>
        </p:nvGrpSpPr>
        <p:grpSpPr>
          <a:xfrm>
            <a:off x="8589541" y="4029342"/>
            <a:ext cx="798367" cy="817781"/>
            <a:chOff x="7632352" y="2681286"/>
            <a:chExt cx="405942" cy="415815"/>
          </a:xfrm>
        </p:grpSpPr>
        <p:sp>
          <p:nvSpPr>
            <p:cNvPr id="14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1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798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pic>
        <p:nvPicPr>
          <p:cNvPr id="28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6863" y="4537915"/>
            <a:ext cx="1347380" cy="1347380"/>
          </a:xfrm>
          <a:prstGeom prst="rect">
            <a:avLst/>
          </a:prstGeom>
          <a:noFill/>
        </p:spPr>
      </p:pic>
      <p:pic>
        <p:nvPicPr>
          <p:cNvPr id="29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7902" y="3074397"/>
            <a:ext cx="1347380" cy="1347380"/>
          </a:xfrm>
          <a:prstGeom prst="rect">
            <a:avLst/>
          </a:prstGeom>
          <a:noFill/>
        </p:spPr>
      </p:pic>
      <p:pic>
        <p:nvPicPr>
          <p:cNvPr id="30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7902" y="4537915"/>
            <a:ext cx="1347380" cy="1347380"/>
          </a:xfrm>
          <a:prstGeom prst="rect">
            <a:avLst/>
          </a:prstGeom>
          <a:noFill/>
        </p:spPr>
      </p:pic>
      <p:pic>
        <p:nvPicPr>
          <p:cNvPr id="31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58938" y="3074397"/>
            <a:ext cx="1347380" cy="1347380"/>
          </a:xfrm>
          <a:prstGeom prst="rect">
            <a:avLst/>
          </a:prstGeom>
          <a:noFill/>
        </p:spPr>
      </p:pic>
      <p:pic>
        <p:nvPicPr>
          <p:cNvPr id="32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8938" y="4537915"/>
            <a:ext cx="1347380" cy="1347380"/>
          </a:xfrm>
          <a:prstGeom prst="rect">
            <a:avLst/>
          </a:prstGeom>
          <a:noFill/>
        </p:spPr>
      </p:pic>
      <p:pic>
        <p:nvPicPr>
          <p:cNvPr id="33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9976" y="3074397"/>
            <a:ext cx="1347380" cy="1347380"/>
          </a:xfrm>
          <a:prstGeom prst="rect">
            <a:avLst/>
          </a:prstGeom>
          <a:noFill/>
        </p:spPr>
      </p:pic>
      <p:pic>
        <p:nvPicPr>
          <p:cNvPr id="34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9976" y="4537915"/>
            <a:ext cx="1347380" cy="1347380"/>
          </a:xfrm>
          <a:prstGeom prst="rect">
            <a:avLst/>
          </a:prstGeom>
          <a:noFill/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2" y="617517"/>
            <a:ext cx="2617144" cy="1308573"/>
          </a:xfrm>
          <a:prstGeom prst="rect">
            <a:avLst/>
          </a:prstGeom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6913" y="2022386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72009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8B3F2-A93C-FE9C-190C-66FF14745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F:\AAA-LÀM ẢNH SLIDE\Bai10-LT1-1(3).png">
            <a:extLst>
              <a:ext uri="{FF2B5EF4-FFF2-40B4-BE49-F238E27FC236}">
                <a16:creationId xmlns:a16="http://schemas.microsoft.com/office/drawing/2014/main" id="{9FD859A1-4274-99AF-A2B2-A80FC929E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227" y="2583034"/>
            <a:ext cx="11150860" cy="3745435"/>
          </a:xfrm>
          <a:prstGeom prst="rect">
            <a:avLst/>
          </a:prstGeom>
          <a:noFill/>
        </p:spPr>
      </p:pic>
      <p:grpSp>
        <p:nvGrpSpPr>
          <p:cNvPr id="2" name="Group 21">
            <a:extLst>
              <a:ext uri="{FF2B5EF4-FFF2-40B4-BE49-F238E27FC236}">
                <a16:creationId xmlns:a16="http://schemas.microsoft.com/office/drawing/2014/main" id="{B54DE4A5-175C-6788-7EFF-E2F4653A782C}"/>
              </a:ext>
            </a:extLst>
          </p:cNvPr>
          <p:cNvGrpSpPr/>
          <p:nvPr/>
        </p:nvGrpSpPr>
        <p:grpSpPr>
          <a:xfrm>
            <a:off x="10151702" y="4029342"/>
            <a:ext cx="798367" cy="817781"/>
            <a:chOff x="7632352" y="2681286"/>
            <a:chExt cx="405942" cy="415815"/>
          </a:xfrm>
        </p:grpSpPr>
        <p:sp>
          <p:nvSpPr>
            <p:cNvPr id="133" name="Rounded Rectangle 3">
              <a:extLst>
                <a:ext uri="{FF2B5EF4-FFF2-40B4-BE49-F238E27FC236}">
                  <a16:creationId xmlns:a16="http://schemas.microsoft.com/office/drawing/2014/main" id="{200E317D-7069-03CC-2B01-8A839FF99C6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134" name="Content Placeholder 2">
              <a:extLst>
                <a:ext uri="{FF2B5EF4-FFF2-40B4-BE49-F238E27FC236}">
                  <a16:creationId xmlns:a16="http://schemas.microsoft.com/office/drawing/2014/main" id="{AEF700A7-3A48-8EC4-2627-3197BED9F86C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798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51">
            <a:extLst>
              <a:ext uri="{FF2B5EF4-FFF2-40B4-BE49-F238E27FC236}">
                <a16:creationId xmlns:a16="http://schemas.microsoft.com/office/drawing/2014/main" id="{129BC286-7CCF-7B68-42B1-FD503895B366}"/>
              </a:ext>
            </a:extLst>
          </p:cNvPr>
          <p:cNvGrpSpPr/>
          <p:nvPr/>
        </p:nvGrpSpPr>
        <p:grpSpPr>
          <a:xfrm>
            <a:off x="6964504" y="4029342"/>
            <a:ext cx="798367" cy="817781"/>
            <a:chOff x="7632352" y="2681286"/>
            <a:chExt cx="405942" cy="415815"/>
          </a:xfrm>
        </p:grpSpPr>
        <p:sp>
          <p:nvSpPr>
            <p:cNvPr id="136" name="Rounded Rectangle 3">
              <a:extLst>
                <a:ext uri="{FF2B5EF4-FFF2-40B4-BE49-F238E27FC236}">
                  <a16:creationId xmlns:a16="http://schemas.microsoft.com/office/drawing/2014/main" id="{3A53DE47-E2CE-84DD-7AC2-97819B8FCAF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137" name="Content Placeholder 2">
              <a:extLst>
                <a:ext uri="{FF2B5EF4-FFF2-40B4-BE49-F238E27FC236}">
                  <a16:creationId xmlns:a16="http://schemas.microsoft.com/office/drawing/2014/main" id="{EC5E1562-1EAE-3574-B8C8-84B17BF3478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798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ED1D71CA-3721-AC30-0DFA-0D2F1A0DEE4C}"/>
              </a:ext>
            </a:extLst>
          </p:cNvPr>
          <p:cNvSpPr txBox="1">
            <a:spLocks/>
          </p:cNvSpPr>
          <p:nvPr/>
        </p:nvSpPr>
        <p:spPr>
          <a:xfrm>
            <a:off x="7925106" y="404989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798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39" name="Content Placeholder 2">
            <a:extLst>
              <a:ext uri="{FF2B5EF4-FFF2-40B4-BE49-F238E27FC236}">
                <a16:creationId xmlns:a16="http://schemas.microsoft.com/office/drawing/2014/main" id="{2A8AA89F-A9C1-761A-FE30-1C8FD9A04738}"/>
              </a:ext>
            </a:extLst>
          </p:cNvPr>
          <p:cNvSpPr txBox="1">
            <a:spLocks/>
          </p:cNvSpPr>
          <p:nvPr/>
        </p:nvSpPr>
        <p:spPr>
          <a:xfrm>
            <a:off x="9517361" y="404989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798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4" name="Group 59">
            <a:extLst>
              <a:ext uri="{FF2B5EF4-FFF2-40B4-BE49-F238E27FC236}">
                <a16:creationId xmlns:a16="http://schemas.microsoft.com/office/drawing/2014/main" id="{7FE89843-E6B1-F528-347A-7048B90B44ED}"/>
              </a:ext>
            </a:extLst>
          </p:cNvPr>
          <p:cNvGrpSpPr/>
          <p:nvPr/>
        </p:nvGrpSpPr>
        <p:grpSpPr>
          <a:xfrm>
            <a:off x="6956983" y="4026311"/>
            <a:ext cx="798367" cy="817781"/>
            <a:chOff x="7632352" y="2681286"/>
            <a:chExt cx="405942" cy="415815"/>
          </a:xfrm>
        </p:grpSpPr>
        <p:sp>
          <p:nvSpPr>
            <p:cNvPr id="141" name="Rounded Rectangle 3">
              <a:extLst>
                <a:ext uri="{FF2B5EF4-FFF2-40B4-BE49-F238E27FC236}">
                  <a16:creationId xmlns:a16="http://schemas.microsoft.com/office/drawing/2014/main" id="{E59A05DD-5BD1-C436-FFE4-1F0DB5DA1F0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142" name="Content Placeholder 2">
              <a:extLst>
                <a:ext uri="{FF2B5EF4-FFF2-40B4-BE49-F238E27FC236}">
                  <a16:creationId xmlns:a16="http://schemas.microsoft.com/office/drawing/2014/main" id="{3E5B5748-5B65-AF39-A948-C09551DE032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798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5" name="Group 62">
            <a:extLst>
              <a:ext uri="{FF2B5EF4-FFF2-40B4-BE49-F238E27FC236}">
                <a16:creationId xmlns:a16="http://schemas.microsoft.com/office/drawing/2014/main" id="{E0B2A42E-57D6-B6D3-7F52-20850C014928}"/>
              </a:ext>
            </a:extLst>
          </p:cNvPr>
          <p:cNvGrpSpPr/>
          <p:nvPr/>
        </p:nvGrpSpPr>
        <p:grpSpPr>
          <a:xfrm>
            <a:off x="10158691" y="4026309"/>
            <a:ext cx="798367" cy="817781"/>
            <a:chOff x="7632352" y="2681286"/>
            <a:chExt cx="405942" cy="415815"/>
          </a:xfrm>
        </p:grpSpPr>
        <p:sp>
          <p:nvSpPr>
            <p:cNvPr id="144" name="Rounded Rectangle 3">
              <a:extLst>
                <a:ext uri="{FF2B5EF4-FFF2-40B4-BE49-F238E27FC236}">
                  <a16:creationId xmlns:a16="http://schemas.microsoft.com/office/drawing/2014/main" id="{CDD2EEB7-3A29-9674-4842-88D70590BD9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145" name="Content Placeholder 2">
              <a:extLst>
                <a:ext uri="{FF2B5EF4-FFF2-40B4-BE49-F238E27FC236}">
                  <a16:creationId xmlns:a16="http://schemas.microsoft.com/office/drawing/2014/main" id="{129F4AE4-C673-BDE5-858E-CD659C926631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798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6" name="Group 51">
            <a:extLst>
              <a:ext uri="{FF2B5EF4-FFF2-40B4-BE49-F238E27FC236}">
                <a16:creationId xmlns:a16="http://schemas.microsoft.com/office/drawing/2014/main" id="{B8C10F9A-C5F1-1503-C9C9-D389ED8A51E3}"/>
              </a:ext>
            </a:extLst>
          </p:cNvPr>
          <p:cNvGrpSpPr/>
          <p:nvPr/>
        </p:nvGrpSpPr>
        <p:grpSpPr>
          <a:xfrm>
            <a:off x="8589541" y="4029342"/>
            <a:ext cx="798367" cy="817781"/>
            <a:chOff x="7632352" y="2681286"/>
            <a:chExt cx="405942" cy="415815"/>
          </a:xfrm>
        </p:grpSpPr>
        <p:sp>
          <p:nvSpPr>
            <p:cNvPr id="147" name="Rounded Rectangle 3">
              <a:extLst>
                <a:ext uri="{FF2B5EF4-FFF2-40B4-BE49-F238E27FC236}">
                  <a16:creationId xmlns:a16="http://schemas.microsoft.com/office/drawing/2014/main" id="{D886F62C-A5F7-97F6-1033-B233F0DC12B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148" name="Content Placeholder 2">
              <a:extLst>
                <a:ext uri="{FF2B5EF4-FFF2-40B4-BE49-F238E27FC236}">
                  <a16:creationId xmlns:a16="http://schemas.microsoft.com/office/drawing/2014/main" id="{3DDA559F-EA1F-0BF2-95AE-3E982FA3C87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798" b="1" i="0" u="none" strike="noStrike" kern="1200" cap="none" spc="0" normalizeH="0" baseline="0" noProof="0" dirty="0">
                  <a:ln>
                    <a:noFill/>
                  </a:ln>
                  <a:solidFill>
                    <a:srgbClr val="40505E"/>
                  </a:solidFill>
                  <a:effectLst/>
                  <a:uLnTx/>
                  <a:uFillTx/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" name="Group 59">
            <a:extLst>
              <a:ext uri="{FF2B5EF4-FFF2-40B4-BE49-F238E27FC236}">
                <a16:creationId xmlns:a16="http://schemas.microsoft.com/office/drawing/2014/main" id="{6DAC78BF-2E57-B972-A278-A837919BE6E4}"/>
              </a:ext>
            </a:extLst>
          </p:cNvPr>
          <p:cNvGrpSpPr/>
          <p:nvPr/>
        </p:nvGrpSpPr>
        <p:grpSpPr>
          <a:xfrm>
            <a:off x="8582020" y="4026311"/>
            <a:ext cx="798367" cy="817781"/>
            <a:chOff x="7632352" y="2681286"/>
            <a:chExt cx="405942" cy="415815"/>
          </a:xfrm>
        </p:grpSpPr>
        <p:sp>
          <p:nvSpPr>
            <p:cNvPr id="150" name="Rounded Rectangle 3">
              <a:extLst>
                <a:ext uri="{FF2B5EF4-FFF2-40B4-BE49-F238E27FC236}">
                  <a16:creationId xmlns:a16="http://schemas.microsoft.com/office/drawing/2014/main" id="{5344B38E-D939-665C-956B-8FC3B4F756F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151" name="Content Placeholder 2">
              <a:extLst>
                <a:ext uri="{FF2B5EF4-FFF2-40B4-BE49-F238E27FC236}">
                  <a16:creationId xmlns:a16="http://schemas.microsoft.com/office/drawing/2014/main" id="{C7D546F4-425C-D983-0758-E93AA49064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4798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Lato" panose="020F0502020204030203" pitchFamily="34" charset="0"/>
                </a:rPr>
                <a:t>0</a:t>
              </a:r>
            </a:p>
          </p:txBody>
        </p:sp>
      </p:grpSp>
      <p:pic>
        <p:nvPicPr>
          <p:cNvPr id="28" name="Picture 5" descr="F:\AAA-LÀM ẢNH SLIDE\Bai10-HĐ3-3b(2).png">
            <a:extLst>
              <a:ext uri="{FF2B5EF4-FFF2-40B4-BE49-F238E27FC236}">
                <a16:creationId xmlns:a16="http://schemas.microsoft.com/office/drawing/2014/main" id="{5698C701-63FB-1FCC-0673-F2C57FE51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6863" y="4537915"/>
            <a:ext cx="1347380" cy="1347380"/>
          </a:xfrm>
          <a:prstGeom prst="rect">
            <a:avLst/>
          </a:prstGeom>
          <a:noFill/>
        </p:spPr>
      </p:pic>
      <p:pic>
        <p:nvPicPr>
          <p:cNvPr id="29" name="Picture 4" descr="F:\AAA-LÀM ẢNH SLIDE\Bai10-HĐ3-3b(1).png">
            <a:extLst>
              <a:ext uri="{FF2B5EF4-FFF2-40B4-BE49-F238E27FC236}">
                <a16:creationId xmlns:a16="http://schemas.microsoft.com/office/drawing/2014/main" id="{041D9304-354F-3D2B-6449-C5D590924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7902" y="3074397"/>
            <a:ext cx="1347380" cy="1347380"/>
          </a:xfrm>
          <a:prstGeom prst="rect">
            <a:avLst/>
          </a:prstGeom>
          <a:noFill/>
        </p:spPr>
      </p:pic>
      <p:pic>
        <p:nvPicPr>
          <p:cNvPr id="30" name="Picture 5" descr="F:\AAA-LÀM ẢNH SLIDE\Bai10-HĐ3-3b(2).png">
            <a:extLst>
              <a:ext uri="{FF2B5EF4-FFF2-40B4-BE49-F238E27FC236}">
                <a16:creationId xmlns:a16="http://schemas.microsoft.com/office/drawing/2014/main" id="{DFACCBED-FA24-1C37-2567-C14794122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7902" y="4537915"/>
            <a:ext cx="1347380" cy="1347380"/>
          </a:xfrm>
          <a:prstGeom prst="rect">
            <a:avLst/>
          </a:prstGeom>
          <a:noFill/>
        </p:spPr>
      </p:pic>
      <p:pic>
        <p:nvPicPr>
          <p:cNvPr id="31" name="Picture 4" descr="F:\AAA-LÀM ẢNH SLIDE\Bai10-HĐ3-3b(1).png">
            <a:extLst>
              <a:ext uri="{FF2B5EF4-FFF2-40B4-BE49-F238E27FC236}">
                <a16:creationId xmlns:a16="http://schemas.microsoft.com/office/drawing/2014/main" id="{3449879D-71E9-4E07-8ECF-12DD11DC4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58938" y="3074397"/>
            <a:ext cx="1347380" cy="1347380"/>
          </a:xfrm>
          <a:prstGeom prst="rect">
            <a:avLst/>
          </a:prstGeom>
          <a:noFill/>
        </p:spPr>
      </p:pic>
      <p:pic>
        <p:nvPicPr>
          <p:cNvPr id="32" name="Picture 5" descr="F:\AAA-LÀM ẢNH SLIDE\Bai10-HĐ3-3b(2).png">
            <a:extLst>
              <a:ext uri="{FF2B5EF4-FFF2-40B4-BE49-F238E27FC236}">
                <a16:creationId xmlns:a16="http://schemas.microsoft.com/office/drawing/2014/main" id="{AB116721-B31A-CF90-95F2-D5F1E3180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8938" y="4537915"/>
            <a:ext cx="1347380" cy="1347380"/>
          </a:xfrm>
          <a:prstGeom prst="rect">
            <a:avLst/>
          </a:prstGeom>
          <a:noFill/>
        </p:spPr>
      </p:pic>
      <p:pic>
        <p:nvPicPr>
          <p:cNvPr id="33" name="Picture 4" descr="F:\AAA-LÀM ẢNH SLIDE\Bai10-HĐ3-3b(1).png">
            <a:extLst>
              <a:ext uri="{FF2B5EF4-FFF2-40B4-BE49-F238E27FC236}">
                <a16:creationId xmlns:a16="http://schemas.microsoft.com/office/drawing/2014/main" id="{F6AC7AE9-2A5E-40CD-368C-D3805C344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9976" y="3074397"/>
            <a:ext cx="1347380" cy="1347380"/>
          </a:xfrm>
          <a:prstGeom prst="rect">
            <a:avLst/>
          </a:prstGeom>
          <a:noFill/>
        </p:spPr>
      </p:pic>
      <p:pic>
        <p:nvPicPr>
          <p:cNvPr id="34" name="Picture 5" descr="F:\AAA-LÀM ẢNH SLIDE\Bai10-HĐ3-3b(2).png">
            <a:extLst>
              <a:ext uri="{FF2B5EF4-FFF2-40B4-BE49-F238E27FC236}">
                <a16:creationId xmlns:a16="http://schemas.microsoft.com/office/drawing/2014/main" id="{01A35AD4-9A93-DC84-2AC3-216934619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9976" y="4537915"/>
            <a:ext cx="1347380" cy="1347380"/>
          </a:xfrm>
          <a:prstGeom prst="rect">
            <a:avLst/>
          </a:prstGeom>
          <a:noFill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625F700-3FC1-A362-BAAF-AB177CC4C9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2" y="617517"/>
            <a:ext cx="2617144" cy="1308573"/>
          </a:xfrm>
          <a:prstGeom prst="rect">
            <a:avLst/>
          </a:prstGeom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2E327879-0EAC-6952-7946-0374A62F5FCF}"/>
              </a:ext>
            </a:extLst>
          </p:cNvPr>
          <p:cNvSpPr txBox="1">
            <a:spLocks/>
          </p:cNvSpPr>
          <p:nvPr/>
        </p:nvSpPr>
        <p:spPr>
          <a:xfrm>
            <a:off x="446913" y="2022386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83818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  <p:bldP spid="1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Freeform 61"/>
          <p:cNvSpPr/>
          <p:nvPr/>
        </p:nvSpPr>
        <p:spPr>
          <a:xfrm>
            <a:off x="3894542" y="4362519"/>
            <a:ext cx="1790549" cy="1760455"/>
          </a:xfrm>
          <a:custGeom>
            <a:avLst/>
            <a:gdLst>
              <a:gd name="connsiteX0" fmla="*/ 0 w 1343378"/>
              <a:gd name="connsiteY0" fmla="*/ 0 h 1320800"/>
              <a:gd name="connsiteX1" fmla="*/ 643467 w 1343378"/>
              <a:gd name="connsiteY1" fmla="*/ 406400 h 1320800"/>
              <a:gd name="connsiteX2" fmla="*/ 428978 w 1343378"/>
              <a:gd name="connsiteY2" fmla="*/ 1016000 h 1320800"/>
              <a:gd name="connsiteX3" fmla="*/ 1343378 w 1343378"/>
              <a:gd name="connsiteY3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3378" h="1320800">
                <a:moveTo>
                  <a:pt x="0" y="0"/>
                </a:moveTo>
                <a:cubicBezTo>
                  <a:pt x="285985" y="118533"/>
                  <a:pt x="571971" y="237067"/>
                  <a:pt x="643467" y="406400"/>
                </a:cubicBezTo>
                <a:cubicBezTo>
                  <a:pt x="714963" y="575733"/>
                  <a:pt x="312326" y="863600"/>
                  <a:pt x="428978" y="1016000"/>
                </a:cubicBezTo>
                <a:cubicBezTo>
                  <a:pt x="545630" y="1168400"/>
                  <a:pt x="1044223" y="1266237"/>
                  <a:pt x="1343378" y="1320800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93" y="282033"/>
            <a:ext cx="2226464" cy="1113233"/>
          </a:xfrm>
          <a:prstGeom prst="rect">
            <a:avLst/>
          </a:prstGeom>
        </p:spPr>
      </p:pic>
      <p:sp>
        <p:nvSpPr>
          <p:cNvPr id="69" name="Freeform 68"/>
          <p:cNvSpPr/>
          <p:nvPr/>
        </p:nvSpPr>
        <p:spPr>
          <a:xfrm>
            <a:off x="1908416" y="2377499"/>
            <a:ext cx="709699" cy="1038218"/>
          </a:xfrm>
          <a:custGeom>
            <a:avLst/>
            <a:gdLst>
              <a:gd name="connsiteX0" fmla="*/ 532459 w 532459"/>
              <a:gd name="connsiteY0" fmla="*/ 0 h 778934"/>
              <a:gd name="connsiteX1" fmla="*/ 24459 w 532459"/>
              <a:gd name="connsiteY1" fmla="*/ 293512 h 778934"/>
              <a:gd name="connsiteX2" fmla="*/ 385703 w 532459"/>
              <a:gd name="connsiteY2" fmla="*/ 496712 h 778934"/>
              <a:gd name="connsiteX3" fmla="*/ 430859 w 532459"/>
              <a:gd name="connsiteY3" fmla="*/ 778934 h 77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459" h="778934">
                <a:moveTo>
                  <a:pt x="532459" y="0"/>
                </a:moveTo>
                <a:cubicBezTo>
                  <a:pt x="290688" y="105363"/>
                  <a:pt x="48918" y="210727"/>
                  <a:pt x="24459" y="293512"/>
                </a:cubicBezTo>
                <a:cubicBezTo>
                  <a:pt x="0" y="376297"/>
                  <a:pt x="317970" y="415809"/>
                  <a:pt x="385703" y="496712"/>
                </a:cubicBezTo>
                <a:cubicBezTo>
                  <a:pt x="453436" y="577615"/>
                  <a:pt x="442147" y="678274"/>
                  <a:pt x="430859" y="778934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0" name="Freeform 69"/>
          <p:cNvSpPr/>
          <p:nvPr/>
        </p:nvSpPr>
        <p:spPr>
          <a:xfrm>
            <a:off x="6349678" y="2550534"/>
            <a:ext cx="1850735" cy="835089"/>
          </a:xfrm>
          <a:custGeom>
            <a:avLst/>
            <a:gdLst>
              <a:gd name="connsiteX0" fmla="*/ 0 w 1388533"/>
              <a:gd name="connsiteY0" fmla="*/ 118534 h 626534"/>
              <a:gd name="connsiteX1" fmla="*/ 756356 w 1388533"/>
              <a:gd name="connsiteY1" fmla="*/ 84667 h 626534"/>
              <a:gd name="connsiteX2" fmla="*/ 1388533 w 1388533"/>
              <a:gd name="connsiteY2" fmla="*/ 626534 h 62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8533" h="626534">
                <a:moveTo>
                  <a:pt x="0" y="118534"/>
                </a:moveTo>
                <a:cubicBezTo>
                  <a:pt x="262467" y="59267"/>
                  <a:pt x="524934" y="0"/>
                  <a:pt x="756356" y="84667"/>
                </a:cubicBezTo>
                <a:cubicBezTo>
                  <a:pt x="987778" y="169334"/>
                  <a:pt x="1188155" y="397934"/>
                  <a:pt x="1388533" y="626534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5" name="Freeform 74"/>
          <p:cNvSpPr/>
          <p:nvPr/>
        </p:nvSpPr>
        <p:spPr>
          <a:xfrm>
            <a:off x="6755937" y="2452733"/>
            <a:ext cx="1805596" cy="962984"/>
          </a:xfrm>
          <a:custGeom>
            <a:avLst/>
            <a:gdLst>
              <a:gd name="connsiteX0" fmla="*/ 1354667 w 1354667"/>
              <a:gd name="connsiteY0" fmla="*/ 0 h 722489"/>
              <a:gd name="connsiteX1" fmla="*/ 395111 w 1354667"/>
              <a:gd name="connsiteY1" fmla="*/ 191911 h 722489"/>
              <a:gd name="connsiteX2" fmla="*/ 0 w 1354667"/>
              <a:gd name="connsiteY2" fmla="*/ 722489 h 72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4667" h="722489">
                <a:moveTo>
                  <a:pt x="1354667" y="0"/>
                </a:moveTo>
                <a:cubicBezTo>
                  <a:pt x="987778" y="35748"/>
                  <a:pt x="620889" y="71496"/>
                  <a:pt x="395111" y="191911"/>
                </a:cubicBezTo>
                <a:cubicBezTo>
                  <a:pt x="169333" y="312326"/>
                  <a:pt x="84666" y="517407"/>
                  <a:pt x="0" y="722489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6" name="Freeform 75"/>
          <p:cNvSpPr/>
          <p:nvPr/>
        </p:nvSpPr>
        <p:spPr>
          <a:xfrm>
            <a:off x="9133305" y="4213188"/>
            <a:ext cx="1464538" cy="1655129"/>
          </a:xfrm>
          <a:custGeom>
            <a:avLst/>
            <a:gdLst>
              <a:gd name="connsiteX0" fmla="*/ 0 w 1098785"/>
              <a:gd name="connsiteY0" fmla="*/ 1241778 h 1241778"/>
              <a:gd name="connsiteX1" fmla="*/ 1049866 w 1098785"/>
              <a:gd name="connsiteY1" fmla="*/ 948267 h 1241778"/>
              <a:gd name="connsiteX2" fmla="*/ 293511 w 1098785"/>
              <a:gd name="connsiteY2" fmla="*/ 508000 h 1241778"/>
              <a:gd name="connsiteX3" fmla="*/ 417688 w 1098785"/>
              <a:gd name="connsiteY3" fmla="*/ 0 h 124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785" h="1241778">
                <a:moveTo>
                  <a:pt x="0" y="1241778"/>
                </a:moveTo>
                <a:cubicBezTo>
                  <a:pt x="500473" y="1156170"/>
                  <a:pt x="1000947" y="1070563"/>
                  <a:pt x="1049866" y="948267"/>
                </a:cubicBezTo>
                <a:cubicBezTo>
                  <a:pt x="1098785" y="825971"/>
                  <a:pt x="398874" y="666044"/>
                  <a:pt x="293511" y="508000"/>
                </a:cubicBezTo>
                <a:cubicBezTo>
                  <a:pt x="188148" y="349956"/>
                  <a:pt x="302918" y="174978"/>
                  <a:pt x="417688" y="0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9" name="Freeform 78"/>
          <p:cNvSpPr/>
          <p:nvPr/>
        </p:nvSpPr>
        <p:spPr>
          <a:xfrm>
            <a:off x="3445679" y="4122909"/>
            <a:ext cx="1775501" cy="2038817"/>
          </a:xfrm>
          <a:custGeom>
            <a:avLst/>
            <a:gdLst>
              <a:gd name="connsiteX0" fmla="*/ 0 w 1332088"/>
              <a:gd name="connsiteY0" fmla="*/ 1388533 h 1529644"/>
              <a:gd name="connsiteX1" fmla="*/ 891822 w 1332088"/>
              <a:gd name="connsiteY1" fmla="*/ 1298222 h 1529644"/>
              <a:gd name="connsiteX2" fmla="*/ 1332088 w 1332088"/>
              <a:gd name="connsiteY2" fmla="*/ 0 h 152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2088" h="1529644">
                <a:moveTo>
                  <a:pt x="0" y="1388533"/>
                </a:moveTo>
                <a:cubicBezTo>
                  <a:pt x="334903" y="1459088"/>
                  <a:pt x="669807" y="1529644"/>
                  <a:pt x="891822" y="1298222"/>
                </a:cubicBezTo>
                <a:cubicBezTo>
                  <a:pt x="1113837" y="1066800"/>
                  <a:pt x="1222962" y="533400"/>
                  <a:pt x="1332088" y="0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935139" y="3218703"/>
            <a:ext cx="8266474" cy="1190349"/>
            <a:chOff x="1079325" y="2245431"/>
            <a:chExt cx="6851119" cy="986542"/>
          </a:xfrm>
        </p:grpSpPr>
        <p:grpSp>
          <p:nvGrpSpPr>
            <p:cNvPr id="81" name="Group 39"/>
            <p:cNvGrpSpPr/>
            <p:nvPr/>
          </p:nvGrpSpPr>
          <p:grpSpPr>
            <a:xfrm>
              <a:off x="5775502" y="2245431"/>
              <a:ext cx="986542" cy="986542"/>
              <a:chOff x="1079325" y="2242609"/>
              <a:chExt cx="986542" cy="986542"/>
            </a:xfrm>
          </p:grpSpPr>
          <p:pic>
            <p:nvPicPr>
              <p:cNvPr id="97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8" name="TextBox 97"/>
              <p:cNvSpPr txBox="1"/>
              <p:nvPr/>
            </p:nvSpPr>
            <p:spPr>
              <a:xfrm>
                <a:off x="1387351" y="2686754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Arial"/>
                    <a:cs typeface="Lato Heavy" pitchFamily="34" charset="0"/>
                  </a:rPr>
                  <a:t>8</a:t>
                </a:r>
              </a:p>
            </p:txBody>
          </p:sp>
        </p:grpSp>
        <p:grpSp>
          <p:nvGrpSpPr>
            <p:cNvPr id="82" name="Group 44"/>
            <p:cNvGrpSpPr/>
            <p:nvPr/>
          </p:nvGrpSpPr>
          <p:grpSpPr>
            <a:xfrm>
              <a:off x="6943902" y="2245431"/>
              <a:ext cx="986542" cy="986542"/>
              <a:chOff x="1079325" y="2242609"/>
              <a:chExt cx="986542" cy="986542"/>
            </a:xfrm>
          </p:grpSpPr>
          <p:pic>
            <p:nvPicPr>
              <p:cNvPr id="95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6" name="TextBox 95"/>
              <p:cNvSpPr txBox="1"/>
              <p:nvPr/>
            </p:nvSpPr>
            <p:spPr>
              <a:xfrm>
                <a:off x="1388533" y="2674283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Arial"/>
                    <a:cs typeface="Lato Heavy" pitchFamily="34" charset="0"/>
                  </a:rPr>
                  <a:t>9</a:t>
                </a:r>
              </a:p>
            </p:txBody>
          </p:sp>
        </p:grpSp>
        <p:grpSp>
          <p:nvGrpSpPr>
            <p:cNvPr id="83" name="Group 47"/>
            <p:cNvGrpSpPr/>
            <p:nvPr/>
          </p:nvGrpSpPr>
          <p:grpSpPr>
            <a:xfrm>
              <a:off x="1079325" y="2245431"/>
              <a:ext cx="986542" cy="986542"/>
              <a:chOff x="1079325" y="2242609"/>
              <a:chExt cx="986542" cy="986542"/>
            </a:xfrm>
          </p:grpSpPr>
          <p:pic>
            <p:nvPicPr>
              <p:cNvPr id="93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1376062" y="2686754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Arial"/>
                    <a:cs typeface="Lato Heavy" pitchFamily="34" charset="0"/>
                  </a:rPr>
                  <a:t>4</a:t>
                </a:r>
              </a:p>
            </p:txBody>
          </p:sp>
        </p:grpSp>
        <p:grpSp>
          <p:nvGrpSpPr>
            <p:cNvPr id="84" name="Group 50"/>
            <p:cNvGrpSpPr/>
            <p:nvPr/>
          </p:nvGrpSpPr>
          <p:grpSpPr>
            <a:xfrm>
              <a:off x="2247725" y="2245431"/>
              <a:ext cx="986542" cy="986542"/>
              <a:chOff x="1079325" y="2242609"/>
              <a:chExt cx="986542" cy="986542"/>
            </a:xfrm>
          </p:grpSpPr>
          <p:pic>
            <p:nvPicPr>
              <p:cNvPr id="91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2" name="TextBox 91"/>
              <p:cNvSpPr txBox="1"/>
              <p:nvPr/>
            </p:nvSpPr>
            <p:spPr>
              <a:xfrm>
                <a:off x="1376062" y="2686754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Arial"/>
                    <a:cs typeface="Lato Heavy" pitchFamily="34" charset="0"/>
                  </a:rPr>
                  <a:t>5</a:t>
                </a:r>
              </a:p>
            </p:txBody>
          </p:sp>
        </p:grpSp>
        <p:grpSp>
          <p:nvGrpSpPr>
            <p:cNvPr id="85" name="Group 53"/>
            <p:cNvGrpSpPr/>
            <p:nvPr/>
          </p:nvGrpSpPr>
          <p:grpSpPr>
            <a:xfrm>
              <a:off x="3427413" y="2245431"/>
              <a:ext cx="986542" cy="986542"/>
              <a:chOff x="1079325" y="2242609"/>
              <a:chExt cx="986542" cy="986542"/>
            </a:xfrm>
          </p:grpSpPr>
          <p:pic>
            <p:nvPicPr>
              <p:cNvPr id="89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0" name="TextBox 89"/>
              <p:cNvSpPr txBox="1"/>
              <p:nvPr/>
            </p:nvSpPr>
            <p:spPr>
              <a:xfrm>
                <a:off x="1388533" y="2674283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Arial"/>
                    <a:cs typeface="Lato Heavy" pitchFamily="34" charset="0"/>
                  </a:rPr>
                  <a:t>6</a:t>
                </a:r>
              </a:p>
            </p:txBody>
          </p:sp>
        </p:grpSp>
        <p:grpSp>
          <p:nvGrpSpPr>
            <p:cNvPr id="86" name="Group 56"/>
            <p:cNvGrpSpPr/>
            <p:nvPr/>
          </p:nvGrpSpPr>
          <p:grpSpPr>
            <a:xfrm>
              <a:off x="4595813" y="2245431"/>
              <a:ext cx="986542" cy="986542"/>
              <a:chOff x="1079325" y="2242609"/>
              <a:chExt cx="986542" cy="986542"/>
            </a:xfrm>
          </p:grpSpPr>
          <p:pic>
            <p:nvPicPr>
              <p:cNvPr id="87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88" name="TextBox 87"/>
              <p:cNvSpPr txBox="1"/>
              <p:nvPr/>
            </p:nvSpPr>
            <p:spPr>
              <a:xfrm>
                <a:off x="1388533" y="2686754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Arial"/>
                    <a:cs typeface="Lato Heavy" pitchFamily="34" charset="0"/>
                  </a:rPr>
                  <a:t>7</a:t>
                </a:r>
              </a:p>
            </p:txBody>
          </p:sp>
        </p:grpSp>
      </p:grpSp>
      <p:grpSp>
        <p:nvGrpSpPr>
          <p:cNvPr id="118" name="Group 117"/>
          <p:cNvGrpSpPr/>
          <p:nvPr/>
        </p:nvGrpSpPr>
        <p:grpSpPr>
          <a:xfrm>
            <a:off x="2326351" y="1191166"/>
            <a:ext cx="1766331" cy="1766331"/>
            <a:chOff x="1745369" y="893586"/>
            <a:chExt cx="1325208" cy="1325208"/>
          </a:xfrm>
        </p:grpSpPr>
        <p:sp>
          <p:nvSpPr>
            <p:cNvPr id="105" name="Oval 104"/>
            <p:cNvSpPr/>
            <p:nvPr/>
          </p:nvSpPr>
          <p:spPr>
            <a:xfrm>
              <a:off x="2280356" y="1693333"/>
              <a:ext cx="214488" cy="2144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12" name="Picture 2" descr="F:\AAA-LÀM ẢNH SLIDE\Bai10-HĐ3-4(1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45369" y="893586"/>
              <a:ext cx="1325208" cy="1325208"/>
            </a:xfrm>
            <a:prstGeom prst="rect">
              <a:avLst/>
            </a:prstGeom>
            <a:noFill/>
          </p:spPr>
        </p:pic>
      </p:grpSp>
      <p:grpSp>
        <p:nvGrpSpPr>
          <p:cNvPr id="119" name="Group 118"/>
          <p:cNvGrpSpPr/>
          <p:nvPr/>
        </p:nvGrpSpPr>
        <p:grpSpPr>
          <a:xfrm>
            <a:off x="5264926" y="1341632"/>
            <a:ext cx="1626045" cy="1626045"/>
            <a:chOff x="3950065" y="1006474"/>
            <a:chExt cx="1219957" cy="1219957"/>
          </a:xfrm>
        </p:grpSpPr>
        <p:sp>
          <p:nvSpPr>
            <p:cNvPr id="107" name="Oval 106"/>
            <p:cNvSpPr/>
            <p:nvPr/>
          </p:nvSpPr>
          <p:spPr>
            <a:xfrm>
              <a:off x="4436533" y="1682044"/>
              <a:ext cx="191912" cy="191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Z</a:t>
              </a:r>
            </a:p>
          </p:txBody>
        </p:sp>
        <p:pic>
          <p:nvPicPr>
            <p:cNvPr id="113" name="Picture 3" descr="F:\AAA-LÀM ẢNH SLIDE\Bai10-HĐ3-4(2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50065" y="1006474"/>
              <a:ext cx="1219957" cy="1219957"/>
            </a:xfrm>
            <a:prstGeom prst="rect">
              <a:avLst/>
            </a:prstGeom>
            <a:noFill/>
          </p:spPr>
        </p:pic>
      </p:grpSp>
      <p:grpSp>
        <p:nvGrpSpPr>
          <p:cNvPr id="120" name="Group 119"/>
          <p:cNvGrpSpPr/>
          <p:nvPr/>
        </p:nvGrpSpPr>
        <p:grpSpPr>
          <a:xfrm>
            <a:off x="7849629" y="1137797"/>
            <a:ext cx="2002485" cy="2002485"/>
            <a:chOff x="5889265" y="853545"/>
            <a:chExt cx="1502385" cy="1502385"/>
          </a:xfrm>
        </p:grpSpPr>
        <p:sp>
          <p:nvSpPr>
            <p:cNvPr id="108" name="Oval 107"/>
            <p:cNvSpPr/>
            <p:nvPr/>
          </p:nvSpPr>
          <p:spPr>
            <a:xfrm>
              <a:off x="6547556" y="1682044"/>
              <a:ext cx="270933" cy="2709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14" name="Picture 4" descr="F:\AAA-LÀM ẢNH SLIDE\Bai10-HĐ3-4(3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889265" y="853545"/>
              <a:ext cx="1502385" cy="1502385"/>
            </a:xfrm>
            <a:prstGeom prst="rect">
              <a:avLst/>
            </a:prstGeom>
            <a:noFill/>
          </p:spPr>
        </p:pic>
      </p:grpSp>
      <p:grpSp>
        <p:nvGrpSpPr>
          <p:cNvPr id="121" name="Group 120"/>
          <p:cNvGrpSpPr/>
          <p:nvPr/>
        </p:nvGrpSpPr>
        <p:grpSpPr>
          <a:xfrm>
            <a:off x="7968836" y="4752171"/>
            <a:ext cx="1764071" cy="1764071"/>
            <a:chOff x="5978701" y="3565266"/>
            <a:chExt cx="1323513" cy="1323513"/>
          </a:xfrm>
        </p:grpSpPr>
        <p:sp>
          <p:nvSpPr>
            <p:cNvPr id="111" name="Oval 110"/>
            <p:cNvSpPr/>
            <p:nvPr/>
          </p:nvSpPr>
          <p:spPr>
            <a:xfrm>
              <a:off x="6592711" y="4402667"/>
              <a:ext cx="225778" cy="225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15" name="Picture 5" descr="F:\AAA-LÀM ẢNH SLIDE\Bai10-HĐ3-4(4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78701" y="3565266"/>
              <a:ext cx="1323513" cy="1323513"/>
            </a:xfrm>
            <a:prstGeom prst="rect">
              <a:avLst/>
            </a:prstGeom>
            <a:noFill/>
          </p:spPr>
        </p:pic>
      </p:grpSp>
      <p:grpSp>
        <p:nvGrpSpPr>
          <p:cNvPr id="122" name="Group 121"/>
          <p:cNvGrpSpPr/>
          <p:nvPr/>
        </p:nvGrpSpPr>
        <p:grpSpPr>
          <a:xfrm>
            <a:off x="5034743" y="4606047"/>
            <a:ext cx="2056319" cy="2056319"/>
            <a:chOff x="3777367" y="3455635"/>
            <a:chExt cx="1542775" cy="1542775"/>
          </a:xfrm>
        </p:grpSpPr>
        <p:sp>
          <p:nvSpPr>
            <p:cNvPr id="110" name="Oval 109"/>
            <p:cNvSpPr/>
            <p:nvPr/>
          </p:nvSpPr>
          <p:spPr>
            <a:xfrm>
              <a:off x="4447822" y="4380089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16" name="Picture 6" descr="F:\AAA-LÀM ẢNH SLIDE\Bai10-HĐ3-4(5)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777367" y="3455635"/>
              <a:ext cx="1542775" cy="1542775"/>
            </a:xfrm>
            <a:prstGeom prst="rect">
              <a:avLst/>
            </a:prstGeom>
            <a:noFill/>
          </p:spPr>
        </p:pic>
      </p:grpSp>
      <p:grpSp>
        <p:nvGrpSpPr>
          <p:cNvPr id="123" name="Group 122"/>
          <p:cNvGrpSpPr/>
          <p:nvPr/>
        </p:nvGrpSpPr>
        <p:grpSpPr>
          <a:xfrm>
            <a:off x="2190930" y="4555431"/>
            <a:ext cx="2037177" cy="2037177"/>
            <a:chOff x="1643767" y="3417660"/>
            <a:chExt cx="1528413" cy="1528413"/>
          </a:xfrm>
        </p:grpSpPr>
        <p:sp>
          <p:nvSpPr>
            <p:cNvPr id="109" name="Oval 108"/>
            <p:cNvSpPr/>
            <p:nvPr/>
          </p:nvSpPr>
          <p:spPr>
            <a:xfrm>
              <a:off x="2359378" y="4425244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17" name="Picture 7" descr="F:\AAA-LÀM ẢNH SLIDE\Bai10-HĐ3-4(6)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643767" y="3417660"/>
              <a:ext cx="1528413" cy="1528413"/>
            </a:xfrm>
            <a:prstGeom prst="rect">
              <a:avLst/>
            </a:prstGeom>
            <a:noFill/>
          </p:spPr>
        </p:pic>
      </p:grp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72310" y="1395266"/>
            <a:ext cx="364577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Lato" panose="020F0502020204030203" pitchFamily="34" charset="0"/>
              </a:rPr>
              <a:t>4.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Lato" panose="020F0502020204030203" pitchFamily="34" charset="0"/>
              </a:rPr>
              <a:t>Nối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83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4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5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7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8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0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1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2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3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4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5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</p:childTnLst>
        </p:cTn>
      </p:par>
    </p:tnLst>
    <p:bldLst>
      <p:bldP spid="62" grpId="0" animBg="1"/>
      <p:bldP spid="69" grpId="0" animBg="1"/>
      <p:bldP spid="70" grpId="0" animBg="1"/>
      <p:bldP spid="75" grpId="0" animBg="1"/>
      <p:bldP spid="76" grpId="0" animBg="1"/>
      <p:bldP spid="7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E95C7C-E8E5-F84D-50A3-63A1B06A2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4D3BAF-5D39-8239-1305-AB4F7DD4ED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13" y="-133417"/>
            <a:ext cx="2226464" cy="1113233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291AFF8C-5306-213D-6F24-5F79609C9968}"/>
              </a:ext>
            </a:extLst>
          </p:cNvPr>
          <p:cNvGrpSpPr/>
          <p:nvPr/>
        </p:nvGrpSpPr>
        <p:grpSpPr>
          <a:xfrm>
            <a:off x="1320800" y="2917114"/>
            <a:ext cx="9550400" cy="1517863"/>
            <a:chOff x="1079325" y="2245431"/>
            <a:chExt cx="6851119" cy="986542"/>
          </a:xfrm>
        </p:grpSpPr>
        <p:grpSp>
          <p:nvGrpSpPr>
            <p:cNvPr id="81" name="Group 39">
              <a:extLst>
                <a:ext uri="{FF2B5EF4-FFF2-40B4-BE49-F238E27FC236}">
                  <a16:creationId xmlns:a16="http://schemas.microsoft.com/office/drawing/2014/main" id="{582A0D9C-5CE8-05C2-6FEA-64C61B751A84}"/>
                </a:ext>
              </a:extLst>
            </p:cNvPr>
            <p:cNvGrpSpPr/>
            <p:nvPr/>
          </p:nvGrpSpPr>
          <p:grpSpPr>
            <a:xfrm>
              <a:off x="5775502" y="2245431"/>
              <a:ext cx="986542" cy="986542"/>
              <a:chOff x="1079325" y="2242609"/>
              <a:chExt cx="986542" cy="986542"/>
            </a:xfrm>
          </p:grpSpPr>
          <p:pic>
            <p:nvPicPr>
              <p:cNvPr id="97" name="Picture 8" descr="F:\AAA-LÀM ẢNH SLIDE\Bai10-HĐ3-4(7).png">
                <a:extLst>
                  <a:ext uri="{FF2B5EF4-FFF2-40B4-BE49-F238E27FC236}">
                    <a16:creationId xmlns:a16="http://schemas.microsoft.com/office/drawing/2014/main" id="{590906E7-3AA5-EDDD-57C4-CCDE1F228D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ADC76D6D-AC2C-3EB4-4795-962BA482FC5A}"/>
                  </a:ext>
                </a:extLst>
              </p:cNvPr>
              <p:cNvSpPr txBox="1"/>
              <p:nvPr/>
            </p:nvSpPr>
            <p:spPr>
              <a:xfrm>
                <a:off x="1387351" y="2686754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Arial"/>
                    <a:cs typeface="Lato Heavy" pitchFamily="34" charset="0"/>
                  </a:rPr>
                  <a:t>8</a:t>
                </a:r>
              </a:p>
            </p:txBody>
          </p:sp>
        </p:grpSp>
        <p:grpSp>
          <p:nvGrpSpPr>
            <p:cNvPr id="82" name="Group 44">
              <a:extLst>
                <a:ext uri="{FF2B5EF4-FFF2-40B4-BE49-F238E27FC236}">
                  <a16:creationId xmlns:a16="http://schemas.microsoft.com/office/drawing/2014/main" id="{ABB34929-0778-7474-C905-6B9A3E4167C1}"/>
                </a:ext>
              </a:extLst>
            </p:cNvPr>
            <p:cNvGrpSpPr/>
            <p:nvPr/>
          </p:nvGrpSpPr>
          <p:grpSpPr>
            <a:xfrm>
              <a:off x="6943902" y="2245431"/>
              <a:ext cx="986542" cy="986542"/>
              <a:chOff x="1079325" y="2242609"/>
              <a:chExt cx="986542" cy="986542"/>
            </a:xfrm>
          </p:grpSpPr>
          <p:pic>
            <p:nvPicPr>
              <p:cNvPr id="95" name="Picture 8" descr="F:\AAA-LÀM ẢNH SLIDE\Bai10-HĐ3-4(7).png">
                <a:extLst>
                  <a:ext uri="{FF2B5EF4-FFF2-40B4-BE49-F238E27FC236}">
                    <a16:creationId xmlns:a16="http://schemas.microsoft.com/office/drawing/2014/main" id="{1A38AFC6-8453-BF88-7769-718A38452C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4D1320A6-44AA-FF82-D4E1-4C672D14B827}"/>
                  </a:ext>
                </a:extLst>
              </p:cNvPr>
              <p:cNvSpPr txBox="1"/>
              <p:nvPr/>
            </p:nvSpPr>
            <p:spPr>
              <a:xfrm>
                <a:off x="1388533" y="2674283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Arial"/>
                    <a:cs typeface="Lato Heavy" pitchFamily="34" charset="0"/>
                  </a:rPr>
                  <a:t>9</a:t>
                </a:r>
              </a:p>
            </p:txBody>
          </p:sp>
        </p:grpSp>
        <p:grpSp>
          <p:nvGrpSpPr>
            <p:cNvPr id="83" name="Group 47">
              <a:extLst>
                <a:ext uri="{FF2B5EF4-FFF2-40B4-BE49-F238E27FC236}">
                  <a16:creationId xmlns:a16="http://schemas.microsoft.com/office/drawing/2014/main" id="{A3E7B51A-EFE5-8DF4-52E8-4FB59ABE1319}"/>
                </a:ext>
              </a:extLst>
            </p:cNvPr>
            <p:cNvGrpSpPr/>
            <p:nvPr/>
          </p:nvGrpSpPr>
          <p:grpSpPr>
            <a:xfrm>
              <a:off x="1079325" y="2245431"/>
              <a:ext cx="986542" cy="986542"/>
              <a:chOff x="1079325" y="2242609"/>
              <a:chExt cx="986542" cy="986542"/>
            </a:xfrm>
          </p:grpSpPr>
          <p:pic>
            <p:nvPicPr>
              <p:cNvPr id="93" name="Picture 8" descr="F:\AAA-LÀM ẢNH SLIDE\Bai10-HĐ3-4(7).png">
                <a:extLst>
                  <a:ext uri="{FF2B5EF4-FFF2-40B4-BE49-F238E27FC236}">
                    <a16:creationId xmlns:a16="http://schemas.microsoft.com/office/drawing/2014/main" id="{D4A0143D-BAB5-571E-BE36-BC1DC8F08F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3BE4C9E2-9396-0446-CAB3-4AD8B6D44AF3}"/>
                  </a:ext>
                </a:extLst>
              </p:cNvPr>
              <p:cNvSpPr txBox="1"/>
              <p:nvPr/>
            </p:nvSpPr>
            <p:spPr>
              <a:xfrm>
                <a:off x="1376062" y="2686754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Arial"/>
                    <a:cs typeface="Lato Heavy" pitchFamily="34" charset="0"/>
                  </a:rPr>
                  <a:t>4</a:t>
                </a:r>
              </a:p>
            </p:txBody>
          </p:sp>
        </p:grpSp>
        <p:grpSp>
          <p:nvGrpSpPr>
            <p:cNvPr id="84" name="Group 50">
              <a:extLst>
                <a:ext uri="{FF2B5EF4-FFF2-40B4-BE49-F238E27FC236}">
                  <a16:creationId xmlns:a16="http://schemas.microsoft.com/office/drawing/2014/main" id="{86339A9F-FD15-E95D-1A30-BC5D395F9B5C}"/>
                </a:ext>
              </a:extLst>
            </p:cNvPr>
            <p:cNvGrpSpPr/>
            <p:nvPr/>
          </p:nvGrpSpPr>
          <p:grpSpPr>
            <a:xfrm>
              <a:off x="2247725" y="2245431"/>
              <a:ext cx="986542" cy="986542"/>
              <a:chOff x="1079325" y="2242609"/>
              <a:chExt cx="986542" cy="986542"/>
            </a:xfrm>
          </p:grpSpPr>
          <p:pic>
            <p:nvPicPr>
              <p:cNvPr id="91" name="Picture 8" descr="F:\AAA-LÀM ẢNH SLIDE\Bai10-HĐ3-4(7).png">
                <a:extLst>
                  <a:ext uri="{FF2B5EF4-FFF2-40B4-BE49-F238E27FC236}">
                    <a16:creationId xmlns:a16="http://schemas.microsoft.com/office/drawing/2014/main" id="{878E1D75-9724-AFC7-C792-FB4E22D910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851C7D48-B0A3-E842-893B-4FFD1F6540A8}"/>
                  </a:ext>
                </a:extLst>
              </p:cNvPr>
              <p:cNvSpPr txBox="1"/>
              <p:nvPr/>
            </p:nvSpPr>
            <p:spPr>
              <a:xfrm>
                <a:off x="1376062" y="2686754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Arial"/>
                    <a:cs typeface="Lato Heavy" pitchFamily="34" charset="0"/>
                  </a:rPr>
                  <a:t>5</a:t>
                </a:r>
              </a:p>
            </p:txBody>
          </p:sp>
        </p:grpSp>
        <p:grpSp>
          <p:nvGrpSpPr>
            <p:cNvPr id="85" name="Group 53">
              <a:extLst>
                <a:ext uri="{FF2B5EF4-FFF2-40B4-BE49-F238E27FC236}">
                  <a16:creationId xmlns:a16="http://schemas.microsoft.com/office/drawing/2014/main" id="{0E171531-4468-44A8-0E92-A76A350688DC}"/>
                </a:ext>
              </a:extLst>
            </p:cNvPr>
            <p:cNvGrpSpPr/>
            <p:nvPr/>
          </p:nvGrpSpPr>
          <p:grpSpPr>
            <a:xfrm>
              <a:off x="3427413" y="2245431"/>
              <a:ext cx="986542" cy="986542"/>
              <a:chOff x="1079325" y="2242609"/>
              <a:chExt cx="986542" cy="986542"/>
            </a:xfrm>
          </p:grpSpPr>
          <p:pic>
            <p:nvPicPr>
              <p:cNvPr id="89" name="Picture 8" descr="F:\AAA-LÀM ẢNH SLIDE\Bai10-HĐ3-4(7).png">
                <a:extLst>
                  <a:ext uri="{FF2B5EF4-FFF2-40B4-BE49-F238E27FC236}">
                    <a16:creationId xmlns:a16="http://schemas.microsoft.com/office/drawing/2014/main" id="{3B3199C6-E489-270D-1D10-65E026C85B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3D1804F5-0AB2-9DF4-2296-A6477A4E454F}"/>
                  </a:ext>
                </a:extLst>
              </p:cNvPr>
              <p:cNvSpPr txBox="1"/>
              <p:nvPr/>
            </p:nvSpPr>
            <p:spPr>
              <a:xfrm>
                <a:off x="1388533" y="2674283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Arial"/>
                    <a:cs typeface="Lato Heavy" pitchFamily="34" charset="0"/>
                  </a:rPr>
                  <a:t>6</a:t>
                </a:r>
              </a:p>
            </p:txBody>
          </p:sp>
        </p:grpSp>
        <p:grpSp>
          <p:nvGrpSpPr>
            <p:cNvPr id="86" name="Group 56">
              <a:extLst>
                <a:ext uri="{FF2B5EF4-FFF2-40B4-BE49-F238E27FC236}">
                  <a16:creationId xmlns:a16="http://schemas.microsoft.com/office/drawing/2014/main" id="{75B7EC15-A726-418E-2655-EC9C17623EF1}"/>
                </a:ext>
              </a:extLst>
            </p:cNvPr>
            <p:cNvGrpSpPr/>
            <p:nvPr/>
          </p:nvGrpSpPr>
          <p:grpSpPr>
            <a:xfrm>
              <a:off x="4595813" y="2245431"/>
              <a:ext cx="986542" cy="986542"/>
              <a:chOff x="1079325" y="2242609"/>
              <a:chExt cx="986542" cy="986542"/>
            </a:xfrm>
          </p:grpSpPr>
          <p:pic>
            <p:nvPicPr>
              <p:cNvPr id="87" name="Picture 8" descr="F:\AAA-LÀM ẢNH SLIDE\Bai10-HĐ3-4(7).png">
                <a:extLst>
                  <a:ext uri="{FF2B5EF4-FFF2-40B4-BE49-F238E27FC236}">
                    <a16:creationId xmlns:a16="http://schemas.microsoft.com/office/drawing/2014/main" id="{7B4C683F-E95A-3A69-AAA1-41673D6839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76BCE1A7-E88B-3BAE-333C-CBCDE25E04DA}"/>
                  </a:ext>
                </a:extLst>
              </p:cNvPr>
              <p:cNvSpPr txBox="1"/>
              <p:nvPr/>
            </p:nvSpPr>
            <p:spPr>
              <a:xfrm>
                <a:off x="1388533" y="2686754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094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Arial"/>
                    <a:cs typeface="Lato Heavy" pitchFamily="34" charset="0"/>
                  </a:rPr>
                  <a:t>7</a:t>
                </a:r>
              </a:p>
            </p:txBody>
          </p:sp>
        </p:grp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AD65373F-16AC-76E6-0286-E2BAAAF4D5DC}"/>
              </a:ext>
            </a:extLst>
          </p:cNvPr>
          <p:cNvGrpSpPr/>
          <p:nvPr/>
        </p:nvGrpSpPr>
        <p:grpSpPr>
          <a:xfrm>
            <a:off x="2631966" y="741867"/>
            <a:ext cx="1816991" cy="1744638"/>
            <a:chOff x="1745369" y="893586"/>
            <a:chExt cx="1325208" cy="1325208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BEFA67B3-9DDA-F3EC-AC4A-720D64EA9F2E}"/>
                </a:ext>
              </a:extLst>
            </p:cNvPr>
            <p:cNvSpPr/>
            <p:nvPr/>
          </p:nvSpPr>
          <p:spPr>
            <a:xfrm>
              <a:off x="2280356" y="1693333"/>
              <a:ext cx="214488" cy="2144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12" name="Picture 2" descr="F:\AAA-LÀM ẢNH SLIDE\Bai10-HĐ3-4(1).png">
              <a:extLst>
                <a:ext uri="{FF2B5EF4-FFF2-40B4-BE49-F238E27FC236}">
                  <a16:creationId xmlns:a16="http://schemas.microsoft.com/office/drawing/2014/main" id="{225BBD04-E428-F1D2-D350-B90D41A923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45369" y="893586"/>
              <a:ext cx="1325208" cy="1325208"/>
            </a:xfrm>
            <a:prstGeom prst="rect">
              <a:avLst/>
            </a:prstGeom>
            <a:noFill/>
          </p:spPr>
        </p:pic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822E28D2-A18E-98AD-9793-40026120A5EE}"/>
              </a:ext>
            </a:extLst>
          </p:cNvPr>
          <p:cNvGrpSpPr/>
          <p:nvPr/>
        </p:nvGrpSpPr>
        <p:grpSpPr>
          <a:xfrm>
            <a:off x="4793882" y="730511"/>
            <a:ext cx="1626045" cy="1626045"/>
            <a:chOff x="3950065" y="1006474"/>
            <a:chExt cx="1219957" cy="1219957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ED2A8326-82C4-9817-44C7-E55F20606892}"/>
                </a:ext>
              </a:extLst>
            </p:cNvPr>
            <p:cNvSpPr/>
            <p:nvPr/>
          </p:nvSpPr>
          <p:spPr>
            <a:xfrm>
              <a:off x="4436533" y="1682044"/>
              <a:ext cx="191912" cy="191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Z</a:t>
              </a:r>
            </a:p>
          </p:txBody>
        </p:sp>
        <p:pic>
          <p:nvPicPr>
            <p:cNvPr id="113" name="Picture 3" descr="F:\AAA-LÀM ẢNH SLIDE\Bai10-HĐ3-4(2).png">
              <a:extLst>
                <a:ext uri="{FF2B5EF4-FFF2-40B4-BE49-F238E27FC236}">
                  <a16:creationId xmlns:a16="http://schemas.microsoft.com/office/drawing/2014/main" id="{1D5CBA6C-DF58-995E-C933-9575B5BFE0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50065" y="1006474"/>
              <a:ext cx="1219957" cy="1219957"/>
            </a:xfrm>
            <a:prstGeom prst="rect">
              <a:avLst/>
            </a:prstGeom>
            <a:noFill/>
          </p:spPr>
        </p:pic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A71D97F4-4A59-72A5-50FA-5369A830E079}"/>
              </a:ext>
            </a:extLst>
          </p:cNvPr>
          <p:cNvGrpSpPr/>
          <p:nvPr/>
        </p:nvGrpSpPr>
        <p:grpSpPr>
          <a:xfrm>
            <a:off x="7867230" y="467360"/>
            <a:ext cx="1984883" cy="2045029"/>
            <a:chOff x="5889265" y="853545"/>
            <a:chExt cx="1502385" cy="1502385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797F3DF4-F6D5-DBB6-C815-E3888296C92E}"/>
                </a:ext>
              </a:extLst>
            </p:cNvPr>
            <p:cNvSpPr/>
            <p:nvPr/>
          </p:nvSpPr>
          <p:spPr>
            <a:xfrm>
              <a:off x="6547556" y="1682044"/>
              <a:ext cx="270933" cy="2709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14" name="Picture 4" descr="F:\AAA-LÀM ẢNH SLIDE\Bai10-HĐ3-4(3).png">
              <a:extLst>
                <a:ext uri="{FF2B5EF4-FFF2-40B4-BE49-F238E27FC236}">
                  <a16:creationId xmlns:a16="http://schemas.microsoft.com/office/drawing/2014/main" id="{18DAE6CE-866F-EF2B-C0A0-CD7D0287AB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889265" y="853545"/>
              <a:ext cx="1502385" cy="1502385"/>
            </a:xfrm>
            <a:prstGeom prst="rect">
              <a:avLst/>
            </a:prstGeom>
            <a:noFill/>
          </p:spPr>
        </p:pic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A7369D8-F9DD-2BEC-E9E6-F8BF5BF94475}"/>
              </a:ext>
            </a:extLst>
          </p:cNvPr>
          <p:cNvGrpSpPr/>
          <p:nvPr/>
        </p:nvGrpSpPr>
        <p:grpSpPr>
          <a:xfrm>
            <a:off x="9088164" y="4724400"/>
            <a:ext cx="1720873" cy="1791841"/>
            <a:chOff x="5978701" y="3565266"/>
            <a:chExt cx="1323513" cy="1323513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BC0EB5E6-B1A3-D9FA-B94F-50FD90C2BE67}"/>
                </a:ext>
              </a:extLst>
            </p:cNvPr>
            <p:cNvSpPr/>
            <p:nvPr/>
          </p:nvSpPr>
          <p:spPr>
            <a:xfrm>
              <a:off x="6592711" y="4402667"/>
              <a:ext cx="225778" cy="225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15" name="Picture 5" descr="F:\AAA-LÀM ẢNH SLIDE\Bai10-HĐ3-4(4).png">
              <a:extLst>
                <a:ext uri="{FF2B5EF4-FFF2-40B4-BE49-F238E27FC236}">
                  <a16:creationId xmlns:a16="http://schemas.microsoft.com/office/drawing/2014/main" id="{DC950F1C-2907-7E60-5654-C75C1500F9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78701" y="3565266"/>
              <a:ext cx="1323513" cy="1323513"/>
            </a:xfrm>
            <a:prstGeom prst="rect">
              <a:avLst/>
            </a:prstGeom>
            <a:noFill/>
          </p:spPr>
        </p:pic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00872FF-547C-A18F-0DCF-89BE52438842}"/>
              </a:ext>
            </a:extLst>
          </p:cNvPr>
          <p:cNvGrpSpPr/>
          <p:nvPr/>
        </p:nvGrpSpPr>
        <p:grpSpPr>
          <a:xfrm>
            <a:off x="5034743" y="4625189"/>
            <a:ext cx="2037177" cy="2037177"/>
            <a:chOff x="3777367" y="3455635"/>
            <a:chExt cx="1542775" cy="1542775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8D6FF384-95F5-0590-B387-CD0B1A7D09BC}"/>
                </a:ext>
              </a:extLst>
            </p:cNvPr>
            <p:cNvSpPr/>
            <p:nvPr/>
          </p:nvSpPr>
          <p:spPr>
            <a:xfrm>
              <a:off x="4447822" y="4380089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16" name="Picture 6" descr="F:\AAA-LÀM ẢNH SLIDE\Bai10-HĐ3-4(5).png">
              <a:extLst>
                <a:ext uri="{FF2B5EF4-FFF2-40B4-BE49-F238E27FC236}">
                  <a16:creationId xmlns:a16="http://schemas.microsoft.com/office/drawing/2014/main" id="{6C235027-8659-A2E5-276A-8ED1B4D547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777367" y="3455635"/>
              <a:ext cx="1542775" cy="1542775"/>
            </a:xfrm>
            <a:prstGeom prst="rect">
              <a:avLst/>
            </a:prstGeom>
            <a:noFill/>
          </p:spPr>
        </p:pic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C509D1F3-BF90-BCC5-F495-35B5EDC0871F}"/>
              </a:ext>
            </a:extLst>
          </p:cNvPr>
          <p:cNvGrpSpPr/>
          <p:nvPr/>
        </p:nvGrpSpPr>
        <p:grpSpPr>
          <a:xfrm>
            <a:off x="857538" y="4606047"/>
            <a:ext cx="2037177" cy="2037177"/>
            <a:chOff x="1643767" y="3417660"/>
            <a:chExt cx="1528413" cy="1528413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983C1E1E-4DFA-344B-9F94-F6E8AFC92586}"/>
                </a:ext>
              </a:extLst>
            </p:cNvPr>
            <p:cNvSpPr/>
            <p:nvPr/>
          </p:nvSpPr>
          <p:spPr>
            <a:xfrm>
              <a:off x="2359378" y="4425244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17" name="Picture 7" descr="F:\AAA-LÀM ẢNH SLIDE\Bai10-HĐ3-4(6).png">
              <a:extLst>
                <a:ext uri="{FF2B5EF4-FFF2-40B4-BE49-F238E27FC236}">
                  <a16:creationId xmlns:a16="http://schemas.microsoft.com/office/drawing/2014/main" id="{582C080D-4B0B-0C90-7B5B-35FC96ED41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643767" y="3417660"/>
              <a:ext cx="1528413" cy="1528413"/>
            </a:xfrm>
            <a:prstGeom prst="rect">
              <a:avLst/>
            </a:prstGeom>
            <a:noFill/>
          </p:spPr>
        </p:pic>
      </p:grp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99C43223-3CF8-44F6-C65B-F4CD3C68F53C}"/>
              </a:ext>
            </a:extLst>
          </p:cNvPr>
          <p:cNvSpPr txBox="1">
            <a:spLocks/>
          </p:cNvSpPr>
          <p:nvPr/>
        </p:nvSpPr>
        <p:spPr>
          <a:xfrm>
            <a:off x="1619156" y="766406"/>
            <a:ext cx="364577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Lato" panose="020F0502020204030203" pitchFamily="34" charset="0"/>
              </a:rPr>
              <a:t>4.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Lato" panose="020F0502020204030203" pitchFamily="34" charset="0"/>
              </a:rPr>
              <a:t>Nối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555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 0.11736 L -0.19726 -0.128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28 -0.04954 L -0.12877 0.171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24674 0.4622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9" y="2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-0.10093 L -0.15924 0.1909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272 -0.428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-2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0.03658 -0.4423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-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2017425" y="4144519"/>
            <a:ext cx="1250501" cy="1803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729909" y="4266227"/>
            <a:ext cx="1213872" cy="19105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769565" y="6011208"/>
            <a:ext cx="742258" cy="62924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2621377"/>
            <a:ext cx="2356330" cy="34998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7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8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１＋６＝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A28AD8-196A-1194-D8F1-188CE1477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3BB08-B2BC-7D3C-C16E-92542375B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404193" y="-118406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1" y="4159801"/>
            <a:ext cx="356330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1" y="4938130"/>
            <a:ext cx="3563299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72" y="4964696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0400" y="1295497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>
                <a:solidFill>
                  <a:prstClr val="white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ja-JP" alt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＋２＝？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2601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71572" y="5435370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４＋２＝？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63618" y="-235498"/>
            <a:ext cx="6919331" cy="4209369"/>
          </a:xfrm>
          <a:prstGeom prst="rect">
            <a:avLst/>
          </a:prstGeom>
        </p:spPr>
      </p:pic>
      <p:sp>
        <p:nvSpPr>
          <p:cNvPr id="24" name="Right Arrow 23">
            <a:hlinkClick r:id="rId6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8600" y="1500165"/>
            <a:ext cx="480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6 + 0 </a:t>
            </a:r>
            <a:r>
              <a:rPr lang="en-US" altLang="ja-JP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= ?</a:t>
            </a:r>
            <a:endParaRPr kumimoji="0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0 + 6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2230393"/>
            <a:ext cx="8813492" cy="628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32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10: PHÉP CỘNG TRONG PHẠM VI 10</a:t>
            </a:r>
            <a:endParaRPr lang="vi-VN" sz="32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008" y="1080869"/>
            <a:ext cx="7060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TRONG PHẠM VI 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B87270-AF3B-037D-9545-5A9BDA925A92}"/>
              </a:ext>
            </a:extLst>
          </p:cNvPr>
          <p:cNvSpPr txBox="1"/>
          <p:nvPr/>
        </p:nvSpPr>
        <p:spPr>
          <a:xfrm>
            <a:off x="1137920" y="3186837"/>
            <a:ext cx="98958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Tiết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 4: SỐ 0 TRONG PHÉP CỘNG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30" y="381040"/>
            <a:ext cx="10315122" cy="5170551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3587</TotalTime>
  <Words>591</Words>
  <Application>Microsoft Office PowerPoint</Application>
  <PresentationFormat>Widescreen</PresentationFormat>
  <Paragraphs>169</Paragraphs>
  <Slides>25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25</vt:i4>
      </vt:variant>
    </vt:vector>
  </HeadingPairs>
  <TitlesOfParts>
    <vt:vector size="49" baseType="lpstr">
      <vt:lpstr>等线</vt:lpstr>
      <vt:lpstr>微软雅黑</vt:lpstr>
      <vt:lpstr>Arial</vt:lpstr>
      <vt:lpstr>Arial-Rounded</vt:lpstr>
      <vt:lpstr>Bebas Neue</vt:lpstr>
      <vt:lpstr>Calibri</vt:lpstr>
      <vt:lpstr>Cambria</vt:lpstr>
      <vt:lpstr>Fredoka One</vt:lpstr>
      <vt:lpstr>ITC Avant Garde Std Bk</vt:lpstr>
      <vt:lpstr>Lato</vt:lpstr>
      <vt:lpstr>Mulish</vt:lpstr>
      <vt:lpstr>Neucha</vt:lpstr>
      <vt:lpstr>Raleway</vt:lpstr>
      <vt:lpstr>Titan One</vt:lpstr>
      <vt:lpstr>Office Theme</vt:lpstr>
      <vt:lpstr>2_Office 主题</vt:lpstr>
      <vt:lpstr>https://www.freeppt7.com</vt:lpstr>
      <vt:lpstr>1_Office Theme</vt:lpstr>
      <vt:lpstr>3_Office 主题​​</vt:lpstr>
      <vt:lpstr>3_Office Theme</vt:lpstr>
      <vt:lpstr>2_Office Theme</vt:lpstr>
      <vt:lpstr>Children's Day in Brazil by Slidesgo</vt:lpstr>
      <vt:lpstr>1_Children's Day in Brazil by Slidesgo</vt:lpstr>
      <vt:lpstr>2_Children's Day in Brazil by Slidesgo</vt:lpstr>
      <vt:lpstr>KHỞI ĐỘNG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71</cp:revision>
  <dcterms:created xsi:type="dcterms:W3CDTF">2021-07-20T01:55:21Z</dcterms:created>
  <dcterms:modified xsi:type="dcterms:W3CDTF">2024-11-12T14:34:39Z</dcterms:modified>
</cp:coreProperties>
</file>