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ADB8-0F20-1273-71B1-AC0829D6B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04429-E689-41AD-D17F-C83A453C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E3D74-160C-7B8B-D41B-AEE19C68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AB2B-0863-4D7B-AE5D-352CE5AA17B8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B6AC-470E-E00A-2239-C5A3B5E6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852D0-6C58-5CE2-E159-C3B4F651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FF91-0D99-434E-8BD3-BA29F091A9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82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8EFC-F839-FF72-473E-074E03B9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97791-1F3F-E835-67FB-60B24E47C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C5784-5D91-3A29-BCF1-6E14C68B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AB2B-0863-4D7B-AE5D-352CE5AA17B8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15E56-664D-4EEC-B2E3-64986605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676C3-C85D-3B6F-A07B-E077AC6D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FF91-0D99-434E-8BD3-BA29F091A9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712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2E5F3-E8A8-DE9C-8A9B-8ACE4B703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B6B53-F3F2-F64B-9E39-1970F3979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7DF40-C3F2-53A5-C30B-0B11F6D5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AB2B-0863-4D7B-AE5D-352CE5AA17B8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502CA-6478-F25F-F1F8-042DB275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7846F-E91A-2E25-5FCD-26DF321F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FF91-0D99-434E-8BD3-BA29F091A9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691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9914-68E7-67C9-A144-0EECBE78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AE1DA-EDF3-965B-477C-D0743A5C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6663B-D27E-0037-0459-03516E1E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AB2B-0863-4D7B-AE5D-352CE5AA17B8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5BE62-9CD6-FEC1-FCDB-E916886C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64D77-922B-733F-916C-B96EB02D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FF91-0D99-434E-8BD3-BA29F091A9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334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8C44-73E2-B59E-A0C0-CD09958B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8E49D-16F2-68EE-0EF7-2A2E766D7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384C0-2660-FFA1-EE1B-CF3BBEB4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AB2B-0863-4D7B-AE5D-352CE5AA17B8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94321-258F-B211-42BC-FBE7C4DD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B6128-323B-0431-C7D4-5AC37279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FF91-0D99-434E-8BD3-BA29F091A9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16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7714C-29EB-2FD0-487D-FC5BA691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7BD97-7962-95A6-95F0-2FB4D75B8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75C05-38B6-2AAD-6E4D-FEBC64D38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AD594-693E-7F40-8F97-E6EE4694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AB2B-0863-4D7B-AE5D-352CE5AA17B8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37A74-2D59-F2C2-9A42-D3C3B6BB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E632C-C4A5-0CF8-20B4-3C63B408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FF91-0D99-434E-8BD3-BA29F091A9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26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A7D8-1D9C-87A7-2716-1AF282C0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5C190-AF4C-E849-5DD5-C525A6468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2AA04-85D0-1A3F-59E0-0B2C6556F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C5F95-15DB-8DE1-6057-BCDDBA28C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7812A-96F9-A3CC-EA87-7BDB5DAA5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466D8-A064-8FA8-86D4-A5F91459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AB2B-0863-4D7B-AE5D-352CE5AA17B8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02BB0F-8A8D-30F9-42D4-31BA39AD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584012-C185-CA3B-94EA-34BED40B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FF91-0D99-434E-8BD3-BA29F091A9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928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DD8F4-7003-0164-2865-8D4FA708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0E351-8C9C-9D99-6F3A-DE17DB54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AB2B-0863-4D7B-AE5D-352CE5AA17B8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788B2-A65E-B31A-B392-5334CD9D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2D431-5F0D-54ED-0ED6-15DF8C73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FF91-0D99-434E-8BD3-BA29F091A9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410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73F3F-D04E-0570-01AB-901A7C77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AB2B-0863-4D7B-AE5D-352CE5AA17B8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0992B2-B83D-E94A-0BB3-05EA5215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F610D-FD1E-5D80-A5BB-D8A344A2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FF91-0D99-434E-8BD3-BA29F091A9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566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5EE8A-5315-EAE2-C574-E194C681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77CE7-39B2-717F-A9F1-13F358756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30A20-3F40-1AA3-63F7-2EC241E4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F1FCE-5D70-1A1A-963C-CC65C742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AB2B-0863-4D7B-AE5D-352CE5AA17B8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19EFD-A602-E337-E8FE-FD28906D8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29DD9-A5A4-F72A-FB6B-47461135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FF91-0D99-434E-8BD3-BA29F091A9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229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D07E-94E9-8CE9-3961-F981525A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DAAD99-49A4-5117-9B3B-2F7D7C70D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EBBFD-FA8F-4113-6024-8CEB4A030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2B5DD-B85D-1689-D10E-18765F05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AB2B-0863-4D7B-AE5D-352CE5AA17B8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F745A-23F9-D7F4-64D3-CF3A01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065A5-5033-9F4C-4A88-F1D6CF05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FF91-0D99-434E-8BD3-BA29F091A9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14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30C8E3-FAD9-1D7C-C8B3-327E3651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3B416-FEBD-62F5-D41F-8A483B088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91650-60B8-BA1A-9C1C-1DAA47C53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CAB2B-0863-4D7B-AE5D-352CE5AA17B8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BEA86-36B0-C995-65C4-96BB8AC21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F73B9-0891-E052-1106-38EA2C85D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DFF91-0D99-434E-8BD3-BA29F091A9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635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FAD1-B49A-3284-4DB4-3F32B702B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C976E-F77B-F911-2C76-B9567B50F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E1E71-E639-6D11-0FA9-586C142DB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4" y="159773"/>
            <a:ext cx="11875452" cy="6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7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8928-CF29-04B2-72F5-4D4D6B0B7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AC16A-1C68-28CA-37ED-4F210BEC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8E150-D884-D2C9-FF50-D93679710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23"/>
            <a:ext cx="12192000" cy="667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3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50A3-6250-77DE-5A70-03AB4CFA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EB90-6739-D874-2957-560D9B0F5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B2728-B364-3475-20DA-8B872F74C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38" y="0"/>
            <a:ext cx="8740932" cy="717759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2B73625-FB5E-37F1-8A87-3252A9483402}"/>
              </a:ext>
            </a:extLst>
          </p:cNvPr>
          <p:cNvSpPr/>
          <p:nvPr/>
        </p:nvSpPr>
        <p:spPr>
          <a:xfrm>
            <a:off x="1601430" y="0"/>
            <a:ext cx="533400" cy="4621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7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C963C-D077-4AA8-116F-BE4EA9FB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46E0-C0E5-456D-506F-093FA20F9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C9858-F03D-0F4D-7B9C-BE3787563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49" y="3429000"/>
            <a:ext cx="7635902" cy="3429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F732B7-7012-9CDD-23D3-D040DCB86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39432" cy="372908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7624E29-F544-7D05-A7CB-59EE3B363231}"/>
              </a:ext>
            </a:extLst>
          </p:cNvPr>
          <p:cNvSpPr/>
          <p:nvPr/>
        </p:nvSpPr>
        <p:spPr>
          <a:xfrm>
            <a:off x="51620" y="0"/>
            <a:ext cx="533400" cy="4621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9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91E0B-F4EC-5786-970C-1FE8EBF0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FF72E-3C45-F93B-B091-D095614AA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59BD6-AAE5-9E03-109D-8C03985B8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71" y="0"/>
            <a:ext cx="9819968" cy="719388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355E411-3015-6352-AA37-C438D313A0B6}"/>
              </a:ext>
            </a:extLst>
          </p:cNvPr>
          <p:cNvSpPr/>
          <p:nvPr/>
        </p:nvSpPr>
        <p:spPr>
          <a:xfrm>
            <a:off x="1103671" y="0"/>
            <a:ext cx="533400" cy="4621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0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1FC0-F6EE-864A-2835-275C15C6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81AFB-4C76-0F50-8B90-AE3B58DF5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AB398-78AC-85EA-57F8-CDA60EE47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79" y="0"/>
            <a:ext cx="9948042" cy="733340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2AFD058-E0AC-E43A-8A51-9C5C936A1ABF}"/>
              </a:ext>
            </a:extLst>
          </p:cNvPr>
          <p:cNvSpPr/>
          <p:nvPr/>
        </p:nvSpPr>
        <p:spPr>
          <a:xfrm>
            <a:off x="1260987" y="0"/>
            <a:ext cx="533400" cy="4621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6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BBB8-1118-4C5B-BA07-687FF7E0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EE15B-B6FE-DF3E-C396-284776FEE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3" b="-338"/>
          <a:stretch/>
        </p:blipFill>
        <p:spPr>
          <a:xfrm>
            <a:off x="51620" y="1"/>
            <a:ext cx="7971504" cy="364441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7DF661D-822B-DF65-2990-34187940DDF8}"/>
              </a:ext>
            </a:extLst>
          </p:cNvPr>
          <p:cNvSpPr/>
          <p:nvPr/>
        </p:nvSpPr>
        <p:spPr>
          <a:xfrm>
            <a:off x="51620" y="0"/>
            <a:ext cx="533400" cy="4621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B912C0-C66A-B049-39B1-E0CF8DA51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59" y="3323303"/>
            <a:ext cx="6811041" cy="35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2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Vien Hoc</dc:creator>
  <cp:lastModifiedBy>Vien Hoc</cp:lastModifiedBy>
  <cp:revision>1</cp:revision>
  <dcterms:created xsi:type="dcterms:W3CDTF">2023-10-29T13:51:23Z</dcterms:created>
  <dcterms:modified xsi:type="dcterms:W3CDTF">2023-10-29T13:51:34Z</dcterms:modified>
</cp:coreProperties>
</file>