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6E85-1019-E107-1C76-FDC959C1D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39C4C-4935-6807-3A8C-C633F4E1B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F5647-627D-A76E-8C3E-C8754240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B9E1-6052-45C1-BE92-25B55A6EA663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4F264-F686-96F0-5265-B9D79C57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B9FDA-D52A-7B9F-0608-F723B09C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DF87-C330-464B-9DCB-918C5CE5EB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06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0AF4-B0AF-B986-AD6E-86B01EE1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58822-9F49-DBB9-079D-70F7723E2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6474C-E9EF-66CD-29CB-A1EBADCF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B9E1-6052-45C1-BE92-25B55A6EA663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9642A-C1E3-C8AE-24C0-7710A2CD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5A146-0F7F-84E6-A38C-EBDB0819F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DF87-C330-464B-9DCB-918C5CE5EB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90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9DB1D-604B-C04F-C211-D624B4F34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AE3A5-007D-B874-0B6D-F2BB7D79C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A8A9C-40AF-E237-D45F-6A3FAE47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B9E1-6052-45C1-BE92-25B55A6EA663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978CC-0F30-A844-5E6B-4B41F0AD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2791A-502A-12CF-F8F5-EF5E1AF2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DF87-C330-464B-9DCB-918C5CE5EB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691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E2B8-7EF8-B59D-E132-3402F092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6C4C0-96A4-62E0-87AD-0BCAF7B36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5AF15-FE4C-39ED-6BE1-EE27A39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B9E1-6052-45C1-BE92-25B55A6EA663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3AECD-6DB7-CD91-DE04-30BCB5C9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C4ADA-C85E-2139-84C3-8D5F8AEE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DF87-C330-464B-9DCB-918C5CE5EB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689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C56C-3002-BA4F-A2E1-31BEAE0D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38147-5FC4-C4D3-6C22-CE0A40B89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31BB8-A32A-1848-EFD1-2C940545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B9E1-6052-45C1-BE92-25B55A6EA663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E8CC2-CF2E-8424-AA84-B4484D4C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C8B22-1B6B-B282-4C48-A9D9390D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DF87-C330-464B-9DCB-918C5CE5EB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96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B383-98F1-8E80-D232-A9B91783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C5FFA-D60B-9815-120A-1851DA1A9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0FEB1-0836-7885-EF15-5B0CA5308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C8C3E-3734-A0C7-FA62-589B1EC4E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B9E1-6052-45C1-BE92-25B55A6EA663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7C879-1371-8744-B4AE-AE5011190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856FE-8930-5D76-9E58-1555F034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DF87-C330-464B-9DCB-918C5CE5EB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051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1EE-8F52-1485-6606-5055D137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25CE5-9CDE-4097-0009-4893E3B1E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2F2D6-EA97-6FAA-11F1-440BC1E8D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FFE95-8346-D318-819F-99A5859B5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70595-69CC-DDFC-46F5-549B15667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8F1843-A9D8-12FB-A58E-FAC8EE58F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B9E1-6052-45C1-BE92-25B55A6EA663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8DE2BD-A35A-8FFB-694D-80A05D2C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43692-D893-7E16-D288-075022C8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DF87-C330-464B-9DCB-918C5CE5EB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153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9ABE-6740-15CC-982D-5E3140FC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C48BD-B885-70B9-C3E5-181E87D7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B9E1-6052-45C1-BE92-25B55A6EA663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77603-D4C3-BCA3-87E9-D00BC439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3C78F-EB12-704A-F49B-0CC70105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DF87-C330-464B-9DCB-918C5CE5EB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297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C8A61-1214-E1F6-4455-1D49D780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B9E1-6052-45C1-BE92-25B55A6EA663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135B50-375E-B2D1-D8A2-A7BF9262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4BDC2-3935-B3A6-EE44-8A0BF2C7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DF87-C330-464B-9DCB-918C5CE5EB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804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FD32-6159-FCEF-B7FC-FEE13A289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E2FB5-4B67-71C8-8B5C-99894097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77496-F37F-D4B8-B6D9-A5A525BB9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565C5-743A-61FA-B195-73790702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B9E1-6052-45C1-BE92-25B55A6EA663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37942-11CF-D0CA-B075-6CCC2D8A2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64E75-DC64-136F-065A-A3109261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DF87-C330-464B-9DCB-918C5CE5EB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84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85695-DA78-1ECA-1EAF-445B2D08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2C50D7-5AF5-B34D-647D-28B7B0B39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B7ABC-78FA-AC00-18A0-109459089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7642A-B1E5-C0F4-654A-539694DF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B9E1-6052-45C1-BE92-25B55A6EA663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139F7-75A2-1658-6A70-CE092C68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1FE97-49AC-7C89-4FBC-C4127EC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DF87-C330-464B-9DCB-918C5CE5EB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044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14AD59-2ABE-A5A6-329A-4B70AAF03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99DCD-8FFE-B3D9-2E07-10BC5C6CB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E96BF-FB73-1EC4-245C-0F0B30C80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DB9E1-6052-45C1-BE92-25B55A6EA663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5C16E-8A9E-5605-C7F0-EBC8BA7D0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5FE00-4819-61D6-666D-25211CF73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DF87-C330-464B-9DCB-918C5CE5EB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08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77B9-D93F-D27B-04F4-1FD287EA74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184C6-B66B-8BC2-1103-0A8DFAEC9D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4C731E-124B-FC3E-54FE-30F8CFCA8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743"/>
            <a:ext cx="12220736" cy="59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8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8D54-DA6D-F7EE-702C-74F3F037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B00BF3-F98A-52B4-32CC-C6C67F803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23"/>
            <a:ext cx="12209694" cy="6218780"/>
          </a:xfrm>
        </p:spPr>
      </p:pic>
    </p:spTree>
    <p:extLst>
      <p:ext uri="{BB962C8B-B14F-4D97-AF65-F5344CB8AC3E}">
        <p14:creationId xmlns:p14="http://schemas.microsoft.com/office/powerpoint/2010/main" val="330075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67F4-B24D-684D-427F-4E529661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991AEB-78B3-BE4A-20B6-1E90E6928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423"/>
            <a:ext cx="12249369" cy="640345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DF661D-822B-DF65-2990-34187940DDF8}"/>
              </a:ext>
            </a:extLst>
          </p:cNvPr>
          <p:cNvSpPr/>
          <p:nvPr/>
        </p:nvSpPr>
        <p:spPr>
          <a:xfrm>
            <a:off x="458647" y="89423"/>
            <a:ext cx="533400" cy="4621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042D-7220-10F3-8DFE-E5AAF044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D8868E-8C9B-1D08-DA52-80F07D941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0"/>
            <a:ext cx="11353800" cy="7140646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877BDC7-2641-0E98-A22A-67D3026E3700}"/>
              </a:ext>
            </a:extLst>
          </p:cNvPr>
          <p:cNvSpPr/>
          <p:nvPr/>
        </p:nvSpPr>
        <p:spPr>
          <a:xfrm>
            <a:off x="458647" y="89423"/>
            <a:ext cx="533400" cy="4621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5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9CF2-D150-CCE0-BFC0-907889F0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4A7465-54AD-3DFC-9EFC-278493279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898775" cy="684059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73329FA-E8B4-0AC2-38E4-D89856B0D4F7}"/>
              </a:ext>
            </a:extLst>
          </p:cNvPr>
          <p:cNvSpPr/>
          <p:nvPr/>
        </p:nvSpPr>
        <p:spPr>
          <a:xfrm>
            <a:off x="458647" y="89423"/>
            <a:ext cx="533400" cy="4621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6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1BFD-E025-A7CB-A8EE-35FDB948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E45FAA-23CA-E70A-F5F1-AA0F8A8DC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40431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BFB34BB-0C0A-E94D-8808-53EF9D867D5F}"/>
              </a:ext>
            </a:extLst>
          </p:cNvPr>
          <p:cNvSpPr/>
          <p:nvPr/>
        </p:nvSpPr>
        <p:spPr>
          <a:xfrm>
            <a:off x="458647" y="89423"/>
            <a:ext cx="533400" cy="4621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1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65FB-DE7D-7946-C628-4E19841A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5BA17B-D6F9-44A1-CFB4-84EF1E228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06323" cy="68580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27D9915-C252-49E2-A6CF-A69FF92515D3}"/>
              </a:ext>
            </a:extLst>
          </p:cNvPr>
          <p:cNvSpPr/>
          <p:nvPr/>
        </p:nvSpPr>
        <p:spPr>
          <a:xfrm>
            <a:off x="458647" y="89423"/>
            <a:ext cx="533400" cy="4621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7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13CF-3D38-8355-FAE8-1BA33ED7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4076B6-B2ED-7893-A5F5-9C4FB308E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66801" cy="675961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9BC3FB9-85C6-6433-CBEF-C641B7C1614A}"/>
              </a:ext>
            </a:extLst>
          </p:cNvPr>
          <p:cNvSpPr/>
          <p:nvPr/>
        </p:nvSpPr>
        <p:spPr>
          <a:xfrm>
            <a:off x="458647" y="89423"/>
            <a:ext cx="533400" cy="4621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2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Vien Hoc</dc:creator>
  <cp:lastModifiedBy>Vien Hoc</cp:lastModifiedBy>
  <cp:revision>1</cp:revision>
  <dcterms:created xsi:type="dcterms:W3CDTF">2023-10-29T13:54:41Z</dcterms:created>
  <dcterms:modified xsi:type="dcterms:W3CDTF">2023-10-29T13:54:55Z</dcterms:modified>
</cp:coreProperties>
</file>