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1"/>
  </p:handoutMasterIdLst>
  <p:sldIdLst>
    <p:sldId id="357" r:id="rId2"/>
    <p:sldId id="345" r:id="rId3"/>
    <p:sldId id="275" r:id="rId4"/>
    <p:sldId id="286" r:id="rId5"/>
    <p:sldId id="273" r:id="rId6"/>
    <p:sldId id="311" r:id="rId7"/>
    <p:sldId id="305" r:id="rId8"/>
    <p:sldId id="318" r:id="rId9"/>
    <p:sldId id="306" r:id="rId10"/>
    <p:sldId id="301" r:id="rId11"/>
    <p:sldId id="316" r:id="rId12"/>
    <p:sldId id="314" r:id="rId13"/>
    <p:sldId id="315" r:id="rId14"/>
    <p:sldId id="317" r:id="rId15"/>
    <p:sldId id="302" r:id="rId16"/>
    <p:sldId id="313" r:id="rId17"/>
    <p:sldId id="309" r:id="rId18"/>
    <p:sldId id="312" r:id="rId19"/>
    <p:sldId id="319" r:id="rId20"/>
    <p:sldId id="300" r:id="rId21"/>
    <p:sldId id="304" r:id="rId22"/>
    <p:sldId id="303" r:id="rId23"/>
    <p:sldId id="308" r:id="rId24"/>
    <p:sldId id="310" r:id="rId25"/>
    <p:sldId id="299" r:id="rId26"/>
    <p:sldId id="272" r:id="rId27"/>
    <p:sldId id="270" r:id="rId28"/>
    <p:sldId id="268" r:id="rId29"/>
    <p:sldId id="346" r:id="rId30"/>
    <p:sldId id="354" r:id="rId31"/>
    <p:sldId id="356" r:id="rId32"/>
    <p:sldId id="326" r:id="rId33"/>
    <p:sldId id="325" r:id="rId34"/>
    <p:sldId id="333" r:id="rId35"/>
    <p:sldId id="320" r:id="rId36"/>
    <p:sldId id="321" r:id="rId37"/>
    <p:sldId id="264" r:id="rId38"/>
    <p:sldId id="327" r:id="rId39"/>
    <p:sldId id="328" r:id="rId40"/>
    <p:sldId id="351" r:id="rId41"/>
    <p:sldId id="336" r:id="rId42"/>
    <p:sldId id="341" r:id="rId43"/>
    <p:sldId id="339" r:id="rId44"/>
    <p:sldId id="322" r:id="rId45"/>
    <p:sldId id="342" r:id="rId46"/>
    <p:sldId id="337" r:id="rId47"/>
    <p:sldId id="334" r:id="rId48"/>
    <p:sldId id="332" r:id="rId49"/>
    <p:sldId id="331" r:id="rId50"/>
    <p:sldId id="355" r:id="rId51"/>
    <p:sldId id="324" r:id="rId52"/>
    <p:sldId id="329" r:id="rId53"/>
    <p:sldId id="330" r:id="rId54"/>
    <p:sldId id="335" r:id="rId55"/>
    <p:sldId id="338" r:id="rId56"/>
    <p:sldId id="340" r:id="rId57"/>
    <p:sldId id="343" r:id="rId58"/>
    <p:sldId id="323" r:id="rId59"/>
    <p:sldId id="352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96679-5B7C-4866-958A-6BF25EE2B768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9DD4B-9CF9-4A28-8AA9-C87029F64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5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3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0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4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0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70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35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52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2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9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25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E88D3-6841-49DB-BC12-48FC1E23D984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8B14-57F1-4EE6-BF7B-182F32B2B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12192000" cy="659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0257"/>
            <a:ext cx="12192000" cy="812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000">
        <p14:glitter pattern="hexago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2607636" cy="105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4873"/>
            <a:ext cx="12192000" cy="982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9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14:flythroug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2945"/>
            <a:ext cx="12191999" cy="1115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4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8072"/>
            <a:ext cx="12192000" cy="1389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00">
        <p14:pan dir="u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2691"/>
            <a:ext cx="12191999" cy="1260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randomBar dir="vert"/>
      </p:transition>
    </mc:Choice>
    <mc:Fallback xmlns="">
      <p:transition spd="slow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8686800"/>
            <a:chOff x="0" y="0"/>
            <a:chExt cx="12192000" cy="8686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303818" cy="743469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2364" y="0"/>
              <a:ext cx="5749636" cy="868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3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randomBar dir="vert"/>
      </p:transition>
    </mc:Choice>
    <mc:Fallback xmlns="">
      <p:transition spd="slow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6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5284" y="1122947"/>
            <a:ext cx="5021179" cy="126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39009" y="1154030"/>
            <a:ext cx="8745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SINH HOẠT LỚP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9009" y="2074984"/>
            <a:ext cx="5957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Sơ kết tuần 10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9008" y="2705438"/>
            <a:ext cx="8579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Phương hướng, nhiệm vụ tuần 12.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8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2725"/>
            <a:ext cx="12136610" cy="117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255"/>
            <a:ext cx="12192000" cy="75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randomBar dir="vert"/>
      </p:transition>
    </mc:Choice>
    <mc:Fallback xmlns="">
      <p:transition spd="slow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365300"/>
            <a:ext cx="12344400" cy="82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65300"/>
            <a:ext cx="12192000" cy="82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randomBar dir="vert"/>
      </p:transition>
    </mc:Choice>
    <mc:Fallback xmlns="">
      <p:transition spd="slow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9709"/>
            <a:ext cx="12191999" cy="928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6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0">
        <p15:prstTrans prst="peelOff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80"/>
            <a:ext cx="12192000" cy="6837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0275" y="2526650"/>
            <a:ext cx="7379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THI SĨ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1783" y="3713018"/>
            <a:ext cx="367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HS NGÂM THƠ TRÊN NỀN NHẠC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0275" y="2526650"/>
            <a:ext cx="8219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NGHỆ SĨ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75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0" y="-2286000"/>
            <a:ext cx="15240000" cy="1143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90275" y="2526650"/>
            <a:ext cx="7379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 SĨ NHÍ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04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262" y="2097160"/>
            <a:ext cx="108444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SINH HOẠT THEO CHỦ ĐIỂM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QUÀ TẶNG THẦY CÔ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262" y="3920836"/>
            <a:ext cx="1115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Chia sẻ về món quà hoặc bưu thiếp em tặng thầy cô.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262" y="4831523"/>
            <a:ext cx="1115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HĐ2: Ghi lại những kỉ niệm của em với thầy cô.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6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1262" y="2097160"/>
            <a:ext cx="108444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SINH HOẠT THEO CHỦ ĐIỂM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QUÀ TẶNG THẦY CÔ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1262" y="3920836"/>
            <a:ext cx="1115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Chia sẻ về món quà hoặc bưu thiếp em tặng thầy cô.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1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Thoại 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1018" y="394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5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7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3344" y="0"/>
            <a:ext cx="11430001" cy="6858000"/>
            <a:chOff x="443344" y="0"/>
            <a:chExt cx="11430001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344" y="0"/>
              <a:ext cx="5458691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6945" y="0"/>
              <a:ext cx="54864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66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7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80"/>
            <a:ext cx="12192000" cy="683702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800" y="2590799"/>
            <a:ext cx="11582400" cy="4267201"/>
            <a:chOff x="304800" y="2590799"/>
            <a:chExt cx="11582400" cy="4267201"/>
          </a:xfrm>
        </p:grpSpPr>
        <p:pic>
          <p:nvPicPr>
            <p:cNvPr id="5" name="Picture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04800" y="2590800"/>
              <a:ext cx="6179127" cy="4267200"/>
            </a:xfrm>
            <a:prstGeom prst="rect">
              <a:avLst/>
            </a:prstGeom>
          </p:spPr>
        </p:pic>
        <p:pic>
          <p:nvPicPr>
            <p:cNvPr id="6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273635" y="2590799"/>
              <a:ext cx="4613565" cy="414250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201049" y="1556832"/>
            <a:ext cx="73793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SĨ NHÍ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7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4836"/>
            <a:ext cx="12191999" cy="100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9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1122218"/>
            <a:ext cx="12192000" cy="79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" y="0"/>
            <a:ext cx="12037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4691" y="0"/>
            <a:ext cx="11901055" cy="8548255"/>
            <a:chOff x="508285" y="0"/>
            <a:chExt cx="10777974" cy="8548255"/>
          </a:xfrm>
        </p:grpSpPr>
        <p:pic>
          <p:nvPicPr>
            <p:cNvPr id="2" name="ngu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08285" y="0"/>
              <a:ext cx="5237018" cy="854825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2759" y="0"/>
              <a:ext cx="51435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1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1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1817926" cy="9254836"/>
            <a:chOff x="0" y="0"/>
            <a:chExt cx="11817926" cy="9254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68982" cy="827116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527" y="0"/>
              <a:ext cx="7010399" cy="9254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372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5514109" cy="7065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17" y="0"/>
            <a:ext cx="570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6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0" y="-831273"/>
            <a:ext cx="12607636" cy="9190759"/>
          </a:xfrm>
          <a:prstGeom prst="rect">
            <a:avLst/>
          </a:prstGeom>
        </p:spPr>
      </p:pic>
      <p:pic>
        <p:nvPicPr>
          <p:cNvPr id="2" name="Thuong-Lam-Thay-Co-Oi-Be-Nhu-Quynh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5500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:randomBar dir="vert"/>
      </p:transition>
    </mc:Choice>
    <mc:Fallback xmlns="">
      <p:transition spd="slow" advTm="10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2472"/>
            <a:ext cx="12192000" cy="104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236" y="0"/>
            <a:ext cx="13217236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8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9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" y="0"/>
            <a:ext cx="12166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87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67" y="0"/>
            <a:ext cx="3166467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12081163" cy="6858000"/>
            <a:chOff x="0" y="0"/>
            <a:chExt cx="12081163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166467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934" y="0"/>
              <a:ext cx="5748229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13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7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5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0700"/>
            <a:ext cx="12136610" cy="91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randomBar dir="vert"/>
      </p:transition>
    </mc:Choice>
    <mc:Fallback xmlns="">
      <p:transition spd="slow" advTm="6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8255"/>
            <a:ext cx="12192000" cy="806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1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randomBar dir="vert"/>
      </p:transition>
    </mc:Choice>
    <mc:Fallback xmlns="">
      <p:transition spd="slow" advTm="5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6046"/>
            <a:ext cx="12192000" cy="161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3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randomBar dir="vert"/>
      </p:transition>
    </mc:Choice>
    <mc:Fallback xmlns="">
      <p:transition spd="slow" advTm="4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113</Words>
  <Application>Microsoft Office PowerPoint</Application>
  <PresentationFormat>Widescreen</PresentationFormat>
  <Paragraphs>15</Paragraphs>
  <Slides>59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Thị Mai Hương</dc:creator>
  <cp:lastModifiedBy>Đặng Thị Mai Hương</cp:lastModifiedBy>
  <cp:revision>307</cp:revision>
  <dcterms:created xsi:type="dcterms:W3CDTF">2023-11-04T07:49:26Z</dcterms:created>
  <dcterms:modified xsi:type="dcterms:W3CDTF">2024-05-28T02:09:25Z</dcterms:modified>
</cp:coreProperties>
</file>