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7"/>
  </p:notesMasterIdLst>
  <p:sldIdLst>
    <p:sldId id="603" r:id="rId3"/>
    <p:sldId id="568" r:id="rId4"/>
    <p:sldId id="584" r:id="rId5"/>
    <p:sldId id="570" r:id="rId6"/>
    <p:sldId id="567" r:id="rId7"/>
    <p:sldId id="585" r:id="rId8"/>
    <p:sldId id="586" r:id="rId9"/>
    <p:sldId id="605" r:id="rId10"/>
    <p:sldId id="590" r:id="rId11"/>
    <p:sldId id="606" r:id="rId12"/>
    <p:sldId id="599" r:id="rId13"/>
    <p:sldId id="593" r:id="rId14"/>
    <p:sldId id="601" r:id="rId15"/>
    <p:sldId id="261" r:id="rId16"/>
  </p:sldIdLst>
  <p:sldSz cx="9144000" cy="5143500" type="screen16x9"/>
  <p:notesSz cx="6858000" cy="9144000"/>
  <p:embeddedFontLst>
    <p:embeddedFont>
      <p:font typeface="Arial-Rounded" panose="020B0604020202020204" charset="0"/>
      <p:regular r:id="rId18"/>
      <p:bold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Quicksand Medium" panose="020B0604020202020204" charset="-93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7B6"/>
    <a:srgbClr val="0418AC"/>
    <a:srgbClr val="007434"/>
    <a:srgbClr val="FFD1FF"/>
    <a:srgbClr val="E80888"/>
    <a:srgbClr val="D50D8E"/>
    <a:srgbClr val="F446B6"/>
    <a:srgbClr val="009242"/>
    <a:srgbClr val="FEE7EF"/>
    <a:srgbClr val="8D3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8" autoAdjust="0"/>
    <p:restoredTop sz="95552" autoAdjust="0"/>
  </p:normalViewPr>
  <p:slideViewPr>
    <p:cSldViewPr snapToGrid="0">
      <p:cViewPr varScale="1">
        <p:scale>
          <a:sx n="97" d="100"/>
          <a:sy n="97" d="100"/>
        </p:scale>
        <p:origin x="883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en Hoc" userId="a73b6a5f9b309ddb" providerId="LiveId" clId="{2C9B7201-54FD-466B-AA4D-9CD839D36C39}"/>
    <pc:docChg chg="delSld">
      <pc:chgData name="Vien Hoc" userId="a73b6a5f9b309ddb" providerId="LiveId" clId="{2C9B7201-54FD-466B-AA4D-9CD839D36C39}" dt="2024-08-27T02:47:10.059" v="7" actId="47"/>
      <pc:docMkLst>
        <pc:docMk/>
      </pc:docMkLst>
      <pc:sldChg chg="del">
        <pc:chgData name="Vien Hoc" userId="a73b6a5f9b309ddb" providerId="LiveId" clId="{2C9B7201-54FD-466B-AA4D-9CD839D36C39}" dt="2024-08-27T02:46:59.579" v="5" actId="47"/>
        <pc:sldMkLst>
          <pc:docMk/>
          <pc:sldMk cId="939242262" sldId="604"/>
        </pc:sldMkLst>
      </pc:sldChg>
      <pc:sldChg chg="del">
        <pc:chgData name="Vien Hoc" userId="a73b6a5f9b309ddb" providerId="LiveId" clId="{2C9B7201-54FD-466B-AA4D-9CD839D36C39}" dt="2024-08-27T02:46:50.837" v="2" actId="47"/>
        <pc:sldMkLst>
          <pc:docMk/>
          <pc:sldMk cId="2318067718" sldId="607"/>
        </pc:sldMkLst>
      </pc:sldChg>
      <pc:sldChg chg="del">
        <pc:chgData name="Vien Hoc" userId="a73b6a5f9b309ddb" providerId="LiveId" clId="{2C9B7201-54FD-466B-AA4D-9CD839D36C39}" dt="2024-08-27T02:46:49.618" v="1" actId="47"/>
        <pc:sldMkLst>
          <pc:docMk/>
          <pc:sldMk cId="1013040688" sldId="608"/>
        </pc:sldMkLst>
      </pc:sldChg>
      <pc:sldChg chg="del">
        <pc:chgData name="Vien Hoc" userId="a73b6a5f9b309ddb" providerId="LiveId" clId="{2C9B7201-54FD-466B-AA4D-9CD839D36C39}" dt="2024-08-27T02:46:48.160" v="0" actId="47"/>
        <pc:sldMkLst>
          <pc:docMk/>
          <pc:sldMk cId="2548484634" sldId="609"/>
        </pc:sldMkLst>
      </pc:sldChg>
      <pc:sldChg chg="del">
        <pc:chgData name="Vien Hoc" userId="a73b6a5f9b309ddb" providerId="LiveId" clId="{2C9B7201-54FD-466B-AA4D-9CD839D36C39}" dt="2024-08-27T02:47:01.268" v="6" actId="47"/>
        <pc:sldMkLst>
          <pc:docMk/>
          <pc:sldMk cId="2734429385" sldId="610"/>
        </pc:sldMkLst>
      </pc:sldChg>
      <pc:sldChg chg="del">
        <pc:chgData name="Vien Hoc" userId="a73b6a5f9b309ddb" providerId="LiveId" clId="{2C9B7201-54FD-466B-AA4D-9CD839D36C39}" dt="2024-08-27T02:46:57.948" v="4" actId="47"/>
        <pc:sldMkLst>
          <pc:docMk/>
          <pc:sldMk cId="455390594" sldId="611"/>
        </pc:sldMkLst>
      </pc:sldChg>
      <pc:sldChg chg="del">
        <pc:chgData name="Vien Hoc" userId="a73b6a5f9b309ddb" providerId="LiveId" clId="{2C9B7201-54FD-466B-AA4D-9CD839D36C39}" dt="2024-08-27T02:47:10.059" v="7" actId="47"/>
        <pc:sldMkLst>
          <pc:docMk/>
          <pc:sldMk cId="4255836890" sldId="612"/>
        </pc:sldMkLst>
      </pc:sldChg>
      <pc:sldChg chg="del">
        <pc:chgData name="Vien Hoc" userId="a73b6a5f9b309ddb" providerId="LiveId" clId="{2C9B7201-54FD-466B-AA4D-9CD839D36C39}" dt="2024-08-27T02:46:55.814" v="3" actId="47"/>
        <pc:sldMkLst>
          <pc:docMk/>
          <pc:sldMk cId="1972467930" sldId="6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7DED98A-BB1B-4F4B-9B5F-868746976F8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87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8/27/2024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7.jpeg"/><Relationship Id="rId7" Type="http://schemas.microsoft.com/office/2007/relationships/hdphoto" Target="../media/hdphoto1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microsoft.com/office/2007/relationships/hdphoto" Target="../media/hdphoto12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232" y="62499"/>
            <a:ext cx="7968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MINH ĐỨC</a:t>
            </a:r>
          </a:p>
        </p:txBody>
      </p:sp>
      <p:sp>
        <p:nvSpPr>
          <p:cNvPr id="8" name="Rectangle 7"/>
          <p:cNvSpPr/>
          <p:nvPr/>
        </p:nvSpPr>
        <p:spPr>
          <a:xfrm>
            <a:off x="2503665" y="3151161"/>
            <a:ext cx="4269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2 </a:t>
            </a:r>
          </a:p>
        </p:txBody>
      </p:sp>
      <p:sp>
        <p:nvSpPr>
          <p:cNvPr id="9" name="Google Shape;137;p1"/>
          <p:cNvSpPr/>
          <p:nvPr/>
        </p:nvSpPr>
        <p:spPr>
          <a:xfrm>
            <a:off x="1406488" y="3543300"/>
            <a:ext cx="60611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339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3200" b="1" dirty="0">
                <a:solidFill>
                  <a:srgbClr val="00339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339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3200" b="1">
                <a:solidFill>
                  <a:srgbClr val="00339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 </a:t>
            </a:r>
            <a:r>
              <a:rPr lang="vi-VN" sz="3200" b="1">
                <a:solidFill>
                  <a:srgbClr val="00339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Ngô </a:t>
            </a:r>
            <a:r>
              <a:rPr lang="vi-VN" sz="3200" b="1" dirty="0">
                <a:solidFill>
                  <a:srgbClr val="00339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 Thanh Quý</a:t>
            </a:r>
            <a:endParaRPr sz="3200" dirty="0">
              <a:solidFill>
                <a:srgbClr val="00339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2844" y="1393023"/>
            <a:ext cx="8786874" cy="156966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kern="1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NHIỆT LIỆT CHÀO MỪNG </a:t>
            </a:r>
          </a:p>
          <a:p>
            <a:pPr algn="ctr">
              <a:lnSpc>
                <a:spcPct val="150000"/>
              </a:lnSpc>
            </a:pPr>
            <a:r>
              <a:rPr lang="en-US" sz="3200" b="1" kern="1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 THẦY CÔ GIÁO VỀ DỰ CHUYÊN ĐỀ </a:t>
            </a:r>
            <a:endParaRPr lang="en-US" sz="3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990232"/>
      </p:ext>
    </p:extLst>
  </p:cSld>
  <p:clrMapOvr>
    <a:masterClrMapping/>
  </p:clrMapOvr>
  <p:transition spd="med"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9451"/>
            <a:ext cx="9144000" cy="5132868"/>
            <a:chOff x="0" y="-138500"/>
            <a:chExt cx="9144000" cy="52713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0" y="-138500"/>
              <a:ext cx="1221983" cy="2844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endParaRPr lang="en-US" sz="1200" b="1" cap="all" spc="0" dirty="0">
                <a:ln>
                  <a:solidFill>
                    <a:srgbClr val="FFFF00"/>
                  </a:solidFill>
                </a:ln>
                <a:solidFill>
                  <a:srgbClr val="F446B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637755" y="335637"/>
            <a:ext cx="8127525" cy="888124"/>
          </a:xfrm>
          <a:prstGeom prst="roundRect">
            <a:avLst/>
          </a:prstGeom>
          <a:solidFill>
            <a:srgbClr val="0418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186497"/>
            <a:ext cx="1105841" cy="112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99012" y="517866"/>
            <a:ext cx="7866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4.</a:t>
            </a:r>
            <a:r>
              <a:rPr lang="en-US" sz="2400" b="1" dirty="0">
                <a:solidFill>
                  <a:schemeClr val="bg1"/>
                </a:solidFill>
              </a:rPr>
              <a:t>Tìm </a:t>
            </a:r>
            <a:r>
              <a:rPr lang="en-US" sz="2400" b="1" dirty="0" err="1">
                <a:solidFill>
                  <a:schemeClr val="bg1"/>
                </a:solidFill>
              </a:rPr>
              <a:t>tranh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thích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hợp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với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mỗi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đoạn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trong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bài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đọc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15"/>
          <a:stretch/>
        </p:blipFill>
        <p:spPr bwMode="auto">
          <a:xfrm>
            <a:off x="555349" y="1290479"/>
            <a:ext cx="2710365" cy="344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58" r="33658"/>
          <a:stretch/>
        </p:blipFill>
        <p:spPr bwMode="auto">
          <a:xfrm>
            <a:off x="3265714" y="1310901"/>
            <a:ext cx="2710365" cy="344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42" t="2531" r="973" b="-2531"/>
          <a:stretch/>
        </p:blipFill>
        <p:spPr bwMode="auto">
          <a:xfrm>
            <a:off x="5976079" y="1381237"/>
            <a:ext cx="2710365" cy="344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4623" y="4663307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Đoạn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14988" y="4653178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Đoạn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08913" y="4653178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Đoạn 1</a:t>
            </a:r>
          </a:p>
        </p:txBody>
      </p:sp>
    </p:spTree>
    <p:extLst>
      <p:ext uri="{BB962C8B-B14F-4D97-AF65-F5344CB8AC3E}">
        <p14:creationId xmlns:p14="http://schemas.microsoft.com/office/powerpoint/2010/main" val="196048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9451"/>
            <a:ext cx="9144000" cy="5132868"/>
            <a:chOff x="0" y="-138500"/>
            <a:chExt cx="9144000" cy="52713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0" y="-138500"/>
              <a:ext cx="1221983" cy="2844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endParaRPr lang="en-US" sz="1200" b="1" cap="all" spc="0" dirty="0">
                <a:ln>
                  <a:solidFill>
                    <a:srgbClr val="FFFF00"/>
                  </a:solidFill>
                </a:ln>
                <a:solidFill>
                  <a:srgbClr val="F446B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183613"/>
            <a:ext cx="8802569" cy="4750128"/>
          </a:xfrm>
          <a:prstGeom prst="rect">
            <a:avLst/>
          </a:prstGeom>
          <a:noFill/>
          <a:ln w="38100">
            <a:solidFill>
              <a:srgbClr val="0418A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10991" y="331227"/>
            <a:ext cx="8127525" cy="88812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72248" y="326579"/>
            <a:ext cx="7866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1.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Từ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dưới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đây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nói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lớp</a:t>
            </a:r>
            <a:r>
              <a:rPr lang="en-US" sz="2800" dirty="0">
                <a:solidFill>
                  <a:schemeClr val="bg1"/>
                </a:solidFill>
              </a:rPr>
              <a:t> 1 </a:t>
            </a:r>
            <a:r>
              <a:rPr lang="en-US" sz="2800" dirty="0" err="1">
                <a:solidFill>
                  <a:schemeClr val="bg1"/>
                </a:solidFill>
              </a:rPr>
              <a:t>trong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trường</a:t>
            </a:r>
            <a:r>
              <a:rPr lang="en-US" sz="2800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2228" y="2090363"/>
            <a:ext cx="2142404" cy="413837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9979" y="2034492"/>
            <a:ext cx="250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a. ngạc nhiên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95038" y="2114276"/>
            <a:ext cx="2142404" cy="413837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95038" y="2066448"/>
            <a:ext cx="204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b. háo hức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31059" y="2114279"/>
            <a:ext cx="2142404" cy="413837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291491" y="2058408"/>
            <a:ext cx="204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c. rụt rè</a:t>
            </a:r>
          </a:p>
        </p:txBody>
      </p:sp>
      <p:sp>
        <p:nvSpPr>
          <p:cNvPr id="20" name="Oval 19"/>
          <p:cNvSpPr/>
          <p:nvPr/>
        </p:nvSpPr>
        <p:spPr>
          <a:xfrm>
            <a:off x="6164129" y="2035425"/>
            <a:ext cx="500623" cy="4926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22" b="95098" l="3937" r="9527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97" y="2338793"/>
            <a:ext cx="12096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" b="93396" l="0" r="9921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48" y="2265325"/>
            <a:ext cx="12192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83" b="96875" l="1538" r="9846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59" y="2395943"/>
            <a:ext cx="1238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90" y="2824568"/>
            <a:ext cx="1867810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447" y="2945149"/>
            <a:ext cx="1867810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56" y="2945149"/>
            <a:ext cx="1867810" cy="174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63971" y="318472"/>
            <a:ext cx="708277" cy="748446"/>
            <a:chOff x="1812964" y="1781988"/>
            <a:chExt cx="1175787" cy="1225112"/>
          </a:xfrm>
        </p:grpSpPr>
        <p:sp>
          <p:nvSpPr>
            <p:cNvPr id="24" name="Oval 23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078008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9451"/>
            <a:ext cx="9144000" cy="5132868"/>
            <a:chOff x="0" y="-138500"/>
            <a:chExt cx="9144000" cy="52713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0" y="-138500"/>
              <a:ext cx="1221983" cy="2844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endParaRPr lang="en-US" sz="1200" b="1" cap="all" spc="0" dirty="0">
                <a:ln>
                  <a:solidFill>
                    <a:srgbClr val="FFFF00"/>
                  </a:solidFill>
                </a:ln>
                <a:solidFill>
                  <a:srgbClr val="F446B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</p:grpSp>
      <p:sp>
        <p:nvSpPr>
          <p:cNvPr id="40" name="Hexagon 39">
            <a:extLst>
              <a:ext uri="{FF2B5EF4-FFF2-40B4-BE49-F238E27FC236}">
                <a16:creationId xmlns:a16="http://schemas.microsoft.com/office/drawing/2014/main" id="{C9A10510-73D6-48FC-9336-FA1260DCA4BA}"/>
              </a:ext>
            </a:extLst>
          </p:cNvPr>
          <p:cNvSpPr/>
          <p:nvPr/>
        </p:nvSpPr>
        <p:spPr>
          <a:xfrm>
            <a:off x="1904280" y="707663"/>
            <a:ext cx="6906533" cy="1348642"/>
          </a:xfrm>
          <a:prstGeom prst="hexagon">
            <a:avLst/>
          </a:prstGeom>
          <a:solidFill>
            <a:srgbClr val="EB67B6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100" kern="12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E98511CB-5C82-4127-9D0D-44A00807F68E}"/>
              </a:ext>
            </a:extLst>
          </p:cNvPr>
          <p:cNvSpPr/>
          <p:nvPr/>
        </p:nvSpPr>
        <p:spPr>
          <a:xfrm>
            <a:off x="1699390" y="2059625"/>
            <a:ext cx="7263856" cy="1289303"/>
          </a:xfrm>
          <a:prstGeom prst="hexagon">
            <a:avLst/>
          </a:prstGeom>
          <a:solidFill>
            <a:srgbClr val="EB67B6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100" kern="12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865735" y="3431944"/>
            <a:ext cx="7263856" cy="1289303"/>
          </a:xfrm>
          <a:prstGeom prst="hexagon">
            <a:avLst/>
          </a:prstGeom>
          <a:solidFill>
            <a:srgbClr val="EB67B6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1100" kern="12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2266767" y="947662"/>
            <a:ext cx="6491142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Nói lời chào tạm biệt mẹ trước khi đến trường.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271197" y="2160401"/>
            <a:ext cx="6431587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/>
              <a:t>b. Nói lời chào thầy, cô giáo khi đến lớp.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2343150" y="3536040"/>
            <a:ext cx="5656646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68494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zh-CN" sz="3200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c. Cùng bạn nói và đáp lời chào khi gặp nhau ở trường.</a:t>
            </a:r>
            <a:endParaRPr lang="en-US" altLang="zh-CN" sz="3200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5376" y="1259175"/>
            <a:ext cx="797287" cy="362914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8"/>
          <p:cNvCxnSpPr/>
          <p:nvPr/>
        </p:nvCxnSpPr>
        <p:spPr>
          <a:xfrm>
            <a:off x="1" y="0"/>
            <a:ext cx="1164431" cy="113143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9"/>
          <p:cNvSpPr/>
          <p:nvPr/>
        </p:nvSpPr>
        <p:spPr>
          <a:xfrm>
            <a:off x="1164431" y="1131436"/>
            <a:ext cx="100013" cy="90146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zh-CN" altLang="en-US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28" name="10"/>
          <p:cNvCxnSpPr/>
          <p:nvPr/>
        </p:nvCxnSpPr>
        <p:spPr>
          <a:xfrm>
            <a:off x="1264444" y="1221581"/>
            <a:ext cx="1078706" cy="10341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12"/>
          <p:cNvCxnSpPr/>
          <p:nvPr/>
        </p:nvCxnSpPr>
        <p:spPr>
          <a:xfrm flipH="1">
            <a:off x="1182737" y="2377994"/>
            <a:ext cx="1114425" cy="102155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14"/>
          <p:cNvCxnSpPr/>
          <p:nvPr/>
        </p:nvCxnSpPr>
        <p:spPr>
          <a:xfrm>
            <a:off x="1191332" y="3521815"/>
            <a:ext cx="2178005" cy="162168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16"/>
          <p:cNvSpPr/>
          <p:nvPr/>
        </p:nvSpPr>
        <p:spPr>
          <a:xfrm>
            <a:off x="1082725" y="3424526"/>
            <a:ext cx="100013" cy="90146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zh-CN" altLang="en-US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2" name="26"/>
          <p:cNvSpPr/>
          <p:nvPr/>
        </p:nvSpPr>
        <p:spPr>
          <a:xfrm>
            <a:off x="-199141" y="-57149"/>
            <a:ext cx="843" cy="760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zh-CN" altLang="en-US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3" name="29"/>
          <p:cNvSpPr/>
          <p:nvPr/>
        </p:nvSpPr>
        <p:spPr>
          <a:xfrm>
            <a:off x="80953" y="117821"/>
            <a:ext cx="3263297" cy="5018546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zh-CN" altLang="en-US" kern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1412193"/>
            <a:ext cx="1507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      </a:t>
            </a:r>
            <a:r>
              <a:rPr lang="en-US" sz="3200" dirty="0">
                <a:solidFill>
                  <a:srgbClr val="FF0000"/>
                </a:solidFill>
              </a:rPr>
              <a:t>2.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Thực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hiện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yêu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cầu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sau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40294" l="2342" r="97424">
                        <a14:foregroundMark x1="12881" y1="22353" x2="12881" y2="22353"/>
                        <a14:foregroundMark x1="9836" y1="19706" x2="9836" y2="19706"/>
                        <a14:foregroundMark x1="15925" y1="23529" x2="15925" y2="23529"/>
                        <a14:foregroundMark x1="20375" y1="28529" x2="20375" y2="28529"/>
                        <a14:foregroundMark x1="18970" y1="31765" x2="18970" y2="31765"/>
                        <a14:foregroundMark x1="80796" y1="30294" x2="80796" y2="30294"/>
                        <a14:foregroundMark x1="84778" y1="28235" x2="84778" y2="28235"/>
                        <a14:foregroundMark x1="89227" y1="23824" x2="89227" y2="23824"/>
                        <a14:foregroundMark x1="91101" y1="21765" x2="91101" y2="21765"/>
                        <a14:foregroundMark x1="80328" y1="25588" x2="80328" y2="25588"/>
                        <a14:foregroundMark x1="76347" y1="27941" x2="76347" y2="27941"/>
                        <a14:foregroundMark x1="73770" y1="29118" x2="73770" y2="29118"/>
                        <a14:foregroundMark x1="71663" y1="27647" x2="71663" y2="27647"/>
                        <a14:foregroundMark x1="75644" y1="24706" x2="75644" y2="24706"/>
                        <a14:foregroundMark x1="78454" y1="32941" x2="78454" y2="32941"/>
                        <a14:foregroundMark x1="13115" y1="28529" x2="13115" y2="2852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35749" y="-2061991"/>
            <a:ext cx="406717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40294" l="2342" r="97424">
                        <a14:foregroundMark x1="12881" y1="22353" x2="12881" y2="22353"/>
                        <a14:foregroundMark x1="9836" y1="19706" x2="9836" y2="19706"/>
                        <a14:foregroundMark x1="15925" y1="23529" x2="15925" y2="23529"/>
                        <a14:foregroundMark x1="20375" y1="28529" x2="20375" y2="28529"/>
                        <a14:foregroundMark x1="18970" y1="31765" x2="18970" y2="31765"/>
                        <a14:foregroundMark x1="80796" y1="30294" x2="80796" y2="30294"/>
                        <a14:foregroundMark x1="84778" y1="28235" x2="84778" y2="28235"/>
                        <a14:foregroundMark x1="89227" y1="23824" x2="89227" y2="23824"/>
                        <a14:foregroundMark x1="91101" y1="21765" x2="91101" y2="21765"/>
                        <a14:foregroundMark x1="80328" y1="25588" x2="80328" y2="25588"/>
                        <a14:foregroundMark x1="76347" y1="27941" x2="76347" y2="27941"/>
                        <a14:foregroundMark x1="73770" y1="29118" x2="73770" y2="29118"/>
                        <a14:foregroundMark x1="71663" y1="27647" x2="71663" y2="27647"/>
                        <a14:foregroundMark x1="75644" y1="24706" x2="75644" y2="24706"/>
                        <a14:foregroundMark x1="78454" y1="32941" x2="78454" y2="32941"/>
                        <a14:foregroundMark x1="13115" y1="28529" x2="13115" y2="2852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331318" y="-2048932"/>
            <a:ext cx="406717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100903" y="1183846"/>
            <a:ext cx="708277" cy="794209"/>
            <a:chOff x="1812964" y="1781988"/>
            <a:chExt cx="1175787" cy="1225112"/>
          </a:xfrm>
        </p:grpSpPr>
        <p:sp>
          <p:nvSpPr>
            <p:cNvPr id="26" name="Oval 25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315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1" grpId="0"/>
      <p:bldP spid="11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-69451"/>
            <a:ext cx="9144000" cy="5132868"/>
            <a:chOff x="0" y="-138500"/>
            <a:chExt cx="9144000" cy="52713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0" y="-138500"/>
              <a:ext cx="1221983" cy="284473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endParaRPr lang="en-US" sz="1200" b="1" cap="all" spc="0" dirty="0">
                <a:ln>
                  <a:solidFill>
                    <a:srgbClr val="FFFF00"/>
                  </a:solidFill>
                </a:ln>
                <a:solidFill>
                  <a:srgbClr val="F446B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gày Đầu Tiên Đi Học [MV 4K] ♪ Bé Minh Vy ☀ Ca Nhạc Thiếu Nhi Ngày Tựu Trường Hay Nhất Cho Các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160" y="538026"/>
            <a:ext cx="7415682" cy="41679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-70337"/>
            <a:ext cx="9144000" cy="5132868"/>
            <a:chOff x="0" y="-138500"/>
            <a:chExt cx="9144000" cy="52713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0" y="-138500"/>
              <a:ext cx="1221983" cy="2844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endParaRPr lang="en-US" sz="1200" b="1" cap="all" spc="0" dirty="0">
                <a:ln>
                  <a:solidFill>
                    <a:srgbClr val="FFFF00"/>
                  </a:solidFill>
                </a:ln>
                <a:solidFill>
                  <a:srgbClr val="F446B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00588" y="140044"/>
            <a:ext cx="4120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VIDEO: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Ngày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đầu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61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777" y="28389"/>
            <a:ext cx="4848446" cy="508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64524"/>
            <a:ext cx="9144000" cy="4998007"/>
            <a:chOff x="0" y="0"/>
            <a:chExt cx="9144000" cy="51328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40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9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08"/>
            <a:ext cx="9158970" cy="505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3433" y="138499"/>
            <a:ext cx="5797899" cy="514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3432" y="195766"/>
            <a:ext cx="593463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l-NL" sz="2400" dirty="0"/>
              <a:t>Em chuẩn bị một mình hay có ai giúp em?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221983" y="210662"/>
            <a:ext cx="813232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2200" dirty="0"/>
              <a:t>Em cảm thấy như thế nào khi chuẩn bị cho ngày khai giảng?</a:t>
            </a:r>
            <a:endParaRPr lang="en-US" sz="2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-621792"/>
            <a:ext cx="9144000" cy="5684323"/>
            <a:chOff x="0" y="-138500"/>
            <a:chExt cx="9144000" cy="527136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0" y="-138500"/>
              <a:ext cx="1221983" cy="2844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endParaRPr lang="en-US" sz="1200" b="1" cap="all" spc="0" dirty="0">
                <a:ln>
                  <a:solidFill>
                    <a:srgbClr val="FFFF00"/>
                  </a:solidFill>
                </a:ln>
                <a:solidFill>
                  <a:srgbClr val="F446B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00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-70337"/>
            <a:ext cx="9144000" cy="5132868"/>
            <a:chOff x="0" y="-138500"/>
            <a:chExt cx="9144000" cy="52713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0" y="-138500"/>
              <a:ext cx="1221983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1200" b="1" cap="all" spc="0">
                  <a:ln>
                    <a:solidFill>
                      <a:srgbClr val="FFFF00"/>
                    </a:solidFill>
                  </a:ln>
                  <a:solidFill>
                    <a:srgbClr val="F446B6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</a:rPr>
                <a:t>Quynh miss</a:t>
              </a:r>
            </a:p>
          </p:txBody>
        </p:sp>
      </p:grpSp>
      <p:sp>
        <p:nvSpPr>
          <p:cNvPr id="8" name="Round Diagonal Corner Rectangle 7"/>
          <p:cNvSpPr/>
          <p:nvPr/>
        </p:nvSpPr>
        <p:spPr>
          <a:xfrm>
            <a:off x="-10875" y="-64071"/>
            <a:ext cx="9154875" cy="1627057"/>
          </a:xfrm>
          <a:custGeom>
            <a:avLst/>
            <a:gdLst>
              <a:gd name="connsiteX0" fmla="*/ 276498 w 9144000"/>
              <a:gd name="connsiteY0" fmla="*/ 0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276498 w 9144000"/>
              <a:gd name="connsiteY8" fmla="*/ 0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446619 w 9144000"/>
              <a:gd name="connsiteY0" fmla="*/ 180753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46619 w 9144000"/>
              <a:gd name="connsiteY8" fmla="*/ 180753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33367 w 9144000"/>
              <a:gd name="connsiteY2" fmla="*/ 138223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54633"/>
              <a:gd name="connsiteY0" fmla="*/ 106325 h 1573895"/>
              <a:gd name="connsiteX1" fmla="*/ 9154633 w 9154633"/>
              <a:gd name="connsiteY1" fmla="*/ 0 h 1573895"/>
              <a:gd name="connsiteX2" fmla="*/ 9133367 w 9154633"/>
              <a:gd name="connsiteY2" fmla="*/ 53162 h 1573895"/>
              <a:gd name="connsiteX3" fmla="*/ 9144000 w 9154633"/>
              <a:gd name="connsiteY3" fmla="*/ 1297397 h 1573895"/>
              <a:gd name="connsiteX4" fmla="*/ 8867502 w 9154633"/>
              <a:gd name="connsiteY4" fmla="*/ 1573895 h 1573895"/>
              <a:gd name="connsiteX5" fmla="*/ 0 w 9154633"/>
              <a:gd name="connsiteY5" fmla="*/ 1573895 h 1573895"/>
              <a:gd name="connsiteX6" fmla="*/ 0 w 9154633"/>
              <a:gd name="connsiteY6" fmla="*/ 1573895 h 1573895"/>
              <a:gd name="connsiteX7" fmla="*/ 0 w 9154633"/>
              <a:gd name="connsiteY7" fmla="*/ 191437 h 1573895"/>
              <a:gd name="connsiteX8" fmla="*/ 404089 w 9154633"/>
              <a:gd name="connsiteY8" fmla="*/ 106325 h 1573895"/>
              <a:gd name="connsiteX0" fmla="*/ 406325 w 9156869"/>
              <a:gd name="connsiteY0" fmla="*/ 106325 h 1573895"/>
              <a:gd name="connsiteX1" fmla="*/ 9156869 w 9156869"/>
              <a:gd name="connsiteY1" fmla="*/ 0 h 1573895"/>
              <a:gd name="connsiteX2" fmla="*/ 9135603 w 9156869"/>
              <a:gd name="connsiteY2" fmla="*/ 53162 h 1573895"/>
              <a:gd name="connsiteX3" fmla="*/ 9146236 w 9156869"/>
              <a:gd name="connsiteY3" fmla="*/ 1297397 h 1573895"/>
              <a:gd name="connsiteX4" fmla="*/ 8869738 w 9156869"/>
              <a:gd name="connsiteY4" fmla="*/ 1573895 h 1573895"/>
              <a:gd name="connsiteX5" fmla="*/ 2236 w 9156869"/>
              <a:gd name="connsiteY5" fmla="*/ 1573895 h 1573895"/>
              <a:gd name="connsiteX6" fmla="*/ 2236 w 9156869"/>
              <a:gd name="connsiteY6" fmla="*/ 1573895 h 1573895"/>
              <a:gd name="connsiteX7" fmla="*/ 2236 w 9156869"/>
              <a:gd name="connsiteY7" fmla="*/ 191437 h 1573895"/>
              <a:gd name="connsiteX8" fmla="*/ 406325 w 9156869"/>
              <a:gd name="connsiteY8" fmla="*/ 106325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456937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84527"/>
              <a:gd name="connsiteX1" fmla="*/ 9154875 w 9154875"/>
              <a:gd name="connsiteY1" fmla="*/ 0 h 1584527"/>
              <a:gd name="connsiteX2" fmla="*/ 9133609 w 9154875"/>
              <a:gd name="connsiteY2" fmla="*/ 53162 h 1584527"/>
              <a:gd name="connsiteX3" fmla="*/ 9144242 w 9154875"/>
              <a:gd name="connsiteY3" fmla="*/ 1297397 h 1584527"/>
              <a:gd name="connsiteX4" fmla="*/ 8867744 w 9154875"/>
              <a:gd name="connsiteY4" fmla="*/ 1573895 h 1584527"/>
              <a:gd name="connsiteX5" fmla="*/ 212893 w 9154875"/>
              <a:gd name="connsiteY5" fmla="*/ 1584527 h 1584527"/>
              <a:gd name="connsiteX6" fmla="*/ 242 w 9154875"/>
              <a:gd name="connsiteY6" fmla="*/ 1456937 h 1584527"/>
              <a:gd name="connsiteX7" fmla="*/ 242 w 9154875"/>
              <a:gd name="connsiteY7" fmla="*/ 191437 h 1584527"/>
              <a:gd name="connsiteX8" fmla="*/ 436229 w 9154875"/>
              <a:gd name="connsiteY8" fmla="*/ 74427 h 158452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867744 w 9154875"/>
              <a:gd name="connsiteY4" fmla="*/ 157389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570033 w 9154875"/>
              <a:gd name="connsiteY4" fmla="*/ 161642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4875" h="1627057">
                <a:moveTo>
                  <a:pt x="436229" y="74427"/>
                </a:moveTo>
                <a:lnTo>
                  <a:pt x="9154875" y="0"/>
                </a:lnTo>
                <a:lnTo>
                  <a:pt x="9133609" y="53162"/>
                </a:lnTo>
                <a:cubicBezTo>
                  <a:pt x="9137153" y="467907"/>
                  <a:pt x="9140698" y="882652"/>
                  <a:pt x="9144242" y="1297397"/>
                </a:cubicBezTo>
                <a:cubicBezTo>
                  <a:pt x="9144242" y="1450103"/>
                  <a:pt x="8722739" y="1616425"/>
                  <a:pt x="8570033" y="1616425"/>
                </a:cubicBezTo>
                <a:lnTo>
                  <a:pt x="436177" y="1627057"/>
                </a:lnTo>
                <a:lnTo>
                  <a:pt x="242" y="1456937"/>
                </a:lnTo>
                <a:lnTo>
                  <a:pt x="242" y="191437"/>
                </a:lnTo>
                <a:cubicBezTo>
                  <a:pt x="242" y="38731"/>
                  <a:pt x="-24822" y="85060"/>
                  <a:pt x="436229" y="74427"/>
                </a:cubicBezTo>
                <a:close/>
              </a:path>
            </a:pathLst>
          </a:custGeom>
          <a:solidFill>
            <a:srgbClr val="00B0F0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344819" y="-501331"/>
            <a:ext cx="2573080" cy="2137144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27591" y="255045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92985" y="1961909"/>
            <a:ext cx="7151013" cy="1035577"/>
            <a:chOff x="1992986" y="1961909"/>
            <a:chExt cx="6789696" cy="1035577"/>
          </a:xfrm>
        </p:grpSpPr>
        <p:sp>
          <p:nvSpPr>
            <p:cNvPr id="14" name="Rectangle 10"/>
            <p:cNvSpPr/>
            <p:nvPr/>
          </p:nvSpPr>
          <p:spPr>
            <a:xfrm>
              <a:off x="1992986" y="2044087"/>
              <a:ext cx="6649863" cy="95185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 rot="416356">
              <a:off x="6357470" y="1973080"/>
              <a:ext cx="2425212" cy="10244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0"/>
            <p:cNvSpPr/>
            <p:nvPr/>
          </p:nvSpPr>
          <p:spPr>
            <a:xfrm>
              <a:off x="1992986" y="1961909"/>
              <a:ext cx="6649863" cy="1003895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0"/>
            <p:cNvSpPr/>
            <p:nvPr/>
          </p:nvSpPr>
          <p:spPr>
            <a:xfrm>
              <a:off x="2055600" y="2054250"/>
              <a:ext cx="6295779" cy="8006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55239" y="2134823"/>
            <a:ext cx="5916891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vi-VN" sz="4000" b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Tôi là học sinh lớp 2</a:t>
            </a:r>
            <a:endParaRPr lang="en-US" sz="4000" b="1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00162" y="1937790"/>
            <a:ext cx="1055077" cy="102801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30790" y="1941313"/>
            <a:ext cx="793820" cy="101565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</a:p>
          <a:p>
            <a:pPr algn="ctr"/>
            <a:r>
              <a:rPr lang="vi-VN" sz="3600" b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3600" b="1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6286" y="792587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</a:rPr>
              <a:t>Tuần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1983" y="582671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solidFill>
                  <a:srgbClr val="0070C0"/>
                </a:solidFill>
              </a:rPr>
              <a:t>1</a:t>
            </a:r>
            <a:endParaRPr lang="en-US" sz="5400" b="1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8261" y="395514"/>
            <a:ext cx="6657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 LỚN LÊN TỪNG NGÀY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7" y="2097058"/>
            <a:ext cx="1256264" cy="303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laser.wav"/>
          </p:stSnd>
        </p:sndAc>
      </p:transition>
    </mc:Choice>
    <mc:Fallback xmlns="">
      <p:transition spd="med">
        <p:fad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-70337"/>
            <a:ext cx="9144000" cy="5132868"/>
            <a:chOff x="0" y="-138500"/>
            <a:chExt cx="9144000" cy="5271367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0" y="-138500"/>
              <a:ext cx="1221983" cy="2844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endParaRPr lang="en-US" sz="1200" b="1" cap="all" spc="0" dirty="0">
                <a:ln>
                  <a:solidFill>
                    <a:srgbClr val="FFFF00"/>
                  </a:solidFill>
                </a:ln>
                <a:solidFill>
                  <a:srgbClr val="F446B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109596"/>
            <a:ext cx="754912" cy="67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77456" y="621342"/>
            <a:ext cx="8547965" cy="460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100" dirty="0"/>
              <a:t>   </a:t>
            </a:r>
            <a:r>
              <a:rPr lang="en-US" sz="2100" dirty="0" err="1">
                <a:solidFill>
                  <a:schemeClr val="accent5"/>
                </a:solidFill>
              </a:rPr>
              <a:t>Ngày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khai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trường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đã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đến</a:t>
            </a:r>
            <a:r>
              <a:rPr lang="en-US" sz="2100" dirty="0">
                <a:solidFill>
                  <a:schemeClr val="accent5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100" dirty="0">
                <a:solidFill>
                  <a:schemeClr val="accent5"/>
                </a:solidFill>
              </a:rPr>
              <a:t>   </a:t>
            </a:r>
            <a:r>
              <a:rPr lang="en-US" sz="2100" dirty="0" err="1">
                <a:solidFill>
                  <a:schemeClr val="accent5"/>
                </a:solidFill>
              </a:rPr>
              <a:t>Sáng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sớm</a:t>
            </a:r>
            <a:r>
              <a:rPr lang="en-US" sz="2100" dirty="0">
                <a:solidFill>
                  <a:schemeClr val="accent5"/>
                </a:solidFill>
              </a:rPr>
              <a:t>, </a:t>
            </a:r>
            <a:r>
              <a:rPr lang="en-US" sz="2100" dirty="0" err="1">
                <a:solidFill>
                  <a:schemeClr val="accent5"/>
                </a:solidFill>
              </a:rPr>
              <a:t>mẹ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mới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gọi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một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câu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mà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tôi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đã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vùng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dậy</a:t>
            </a:r>
            <a:r>
              <a:rPr lang="en-US" sz="2100" dirty="0">
                <a:solidFill>
                  <a:schemeClr val="accent5"/>
                </a:solidFill>
              </a:rPr>
              <a:t>, </a:t>
            </a:r>
            <a:r>
              <a:rPr lang="en-US" sz="2100" dirty="0" err="1">
                <a:solidFill>
                  <a:schemeClr val="accent5"/>
                </a:solidFill>
              </a:rPr>
              <a:t>khác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hẳn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mọi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ngày</a:t>
            </a:r>
            <a:r>
              <a:rPr lang="en-US" sz="2100" dirty="0">
                <a:solidFill>
                  <a:schemeClr val="accent5"/>
                </a:solidFill>
              </a:rPr>
              <a:t>. </a:t>
            </a:r>
            <a:r>
              <a:rPr lang="en-US" sz="2100" dirty="0" err="1">
                <a:solidFill>
                  <a:schemeClr val="accent5"/>
                </a:solidFill>
              </a:rPr>
              <a:t>Loáng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một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cái</a:t>
            </a:r>
            <a:r>
              <a:rPr lang="en-US" sz="2100" dirty="0">
                <a:solidFill>
                  <a:schemeClr val="accent5"/>
                </a:solidFill>
              </a:rPr>
              <a:t>, </a:t>
            </a:r>
            <a:r>
              <a:rPr lang="en-US" sz="2100" dirty="0" err="1">
                <a:solidFill>
                  <a:schemeClr val="accent5"/>
                </a:solidFill>
              </a:rPr>
              <a:t>tôi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đã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chuẩn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bị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xong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mọi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thứ</a:t>
            </a:r>
            <a:r>
              <a:rPr lang="en-US" sz="2100" dirty="0">
                <a:solidFill>
                  <a:schemeClr val="accent5"/>
                </a:solidFill>
              </a:rPr>
              <a:t>. </a:t>
            </a:r>
            <a:r>
              <a:rPr lang="en-US" sz="2100" dirty="0" err="1">
                <a:solidFill>
                  <a:schemeClr val="accent5"/>
                </a:solidFill>
              </a:rPr>
              <a:t>Bố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ngạc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nhiên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nhìn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tôi</a:t>
            </a:r>
            <a:r>
              <a:rPr lang="en-US" sz="2100" dirty="0">
                <a:solidFill>
                  <a:schemeClr val="accent5"/>
                </a:solidFill>
              </a:rPr>
              <a:t>, </a:t>
            </a:r>
            <a:r>
              <a:rPr lang="en-US" sz="2100" dirty="0" err="1">
                <a:solidFill>
                  <a:schemeClr val="accent5"/>
                </a:solidFill>
              </a:rPr>
              <a:t>còn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mẹ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cười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tủm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tỉm</a:t>
            </a:r>
            <a:r>
              <a:rPr lang="en-US" sz="2100" dirty="0">
                <a:solidFill>
                  <a:schemeClr val="accent5"/>
                </a:solidFill>
              </a:rPr>
              <a:t>. </a:t>
            </a:r>
            <a:r>
              <a:rPr lang="en-US" sz="2100" dirty="0" err="1">
                <a:solidFill>
                  <a:schemeClr val="accent5"/>
                </a:solidFill>
              </a:rPr>
              <a:t>Tôi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rối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rít</a:t>
            </a:r>
            <a:r>
              <a:rPr lang="en-US" sz="2100" dirty="0">
                <a:solidFill>
                  <a:schemeClr val="accent5"/>
                </a:solidFill>
              </a:rPr>
              <a:t>: “Con </a:t>
            </a:r>
            <a:r>
              <a:rPr lang="en-US" sz="2100" dirty="0" err="1">
                <a:solidFill>
                  <a:schemeClr val="accent5"/>
                </a:solidFill>
              </a:rPr>
              <a:t>muốn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đến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sớm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nhất</a:t>
            </a:r>
            <a:r>
              <a:rPr lang="en-US" sz="2100" dirty="0">
                <a:solidFill>
                  <a:schemeClr val="accent5"/>
                </a:solidFill>
              </a:rPr>
              <a:t> </a:t>
            </a:r>
            <a:r>
              <a:rPr lang="en-US" sz="2100" dirty="0" err="1">
                <a:solidFill>
                  <a:schemeClr val="accent5"/>
                </a:solidFill>
              </a:rPr>
              <a:t>lớp</a:t>
            </a:r>
            <a:r>
              <a:rPr lang="en-US" sz="2100" dirty="0">
                <a:solidFill>
                  <a:schemeClr val="accent5"/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dirty="0"/>
              <a:t>   </a:t>
            </a:r>
            <a:r>
              <a:rPr lang="en-US" sz="2100" dirty="0" err="1"/>
              <a:t>Tôi</a:t>
            </a:r>
            <a:r>
              <a:rPr lang="en-US" sz="2100" dirty="0"/>
              <a:t> </a:t>
            </a:r>
            <a:r>
              <a:rPr lang="en-US" sz="2100" dirty="0" err="1"/>
              <a:t>háo</a:t>
            </a:r>
            <a:r>
              <a:rPr lang="en-US" sz="2100" dirty="0"/>
              <a:t> </a:t>
            </a:r>
            <a:r>
              <a:rPr lang="en-US" sz="2100" dirty="0" err="1"/>
              <a:t>hức</a:t>
            </a:r>
            <a:r>
              <a:rPr lang="en-US" sz="2100" dirty="0"/>
              <a:t> </a:t>
            </a:r>
            <a:r>
              <a:rPr lang="en-US" sz="2100" dirty="0" err="1"/>
              <a:t>tưởng</a:t>
            </a:r>
            <a:r>
              <a:rPr lang="en-US" sz="2100" dirty="0"/>
              <a:t> </a:t>
            </a:r>
            <a:r>
              <a:rPr lang="en-US" sz="2100" dirty="0" err="1"/>
              <a:t>tượng</a:t>
            </a:r>
            <a:r>
              <a:rPr lang="en-US" sz="2100" dirty="0"/>
              <a:t> </a:t>
            </a:r>
            <a:r>
              <a:rPr lang="en-US" sz="2100" dirty="0" err="1"/>
              <a:t>ra</a:t>
            </a:r>
            <a:r>
              <a:rPr lang="en-US" sz="2100" dirty="0"/>
              <a:t> </a:t>
            </a:r>
            <a:r>
              <a:rPr lang="en-US" sz="2100" dirty="0" err="1"/>
              <a:t>cảnh</a:t>
            </a:r>
            <a:r>
              <a:rPr lang="en-US" sz="2100" dirty="0"/>
              <a:t> </a:t>
            </a:r>
            <a:r>
              <a:rPr lang="en-US" sz="2100" dirty="0" err="1"/>
              <a:t>mình</a:t>
            </a:r>
            <a:r>
              <a:rPr lang="en-US" sz="2100" dirty="0"/>
              <a:t> </a:t>
            </a:r>
            <a:r>
              <a:rPr lang="en-US" sz="2100" dirty="0" err="1"/>
              <a:t>đến</a:t>
            </a:r>
            <a:r>
              <a:rPr lang="en-US" sz="2100" dirty="0"/>
              <a:t> </a:t>
            </a:r>
            <a:r>
              <a:rPr lang="en-US" sz="2100" dirty="0" err="1"/>
              <a:t>đầu</a:t>
            </a:r>
            <a:r>
              <a:rPr lang="en-US" sz="2100" dirty="0"/>
              <a:t> </a:t>
            </a:r>
            <a:r>
              <a:rPr lang="en-US" sz="2100" dirty="0" err="1"/>
              <a:t>tiên</a:t>
            </a:r>
            <a:r>
              <a:rPr lang="en-US" sz="2100" dirty="0"/>
              <a:t>, </a:t>
            </a:r>
            <a:r>
              <a:rPr lang="en-US" sz="2100" dirty="0" err="1"/>
              <a:t>cất</a:t>
            </a:r>
            <a:r>
              <a:rPr lang="en-US" sz="2100" dirty="0"/>
              <a:t> </a:t>
            </a:r>
            <a:r>
              <a:rPr lang="en-US" sz="2100" dirty="0" err="1"/>
              <a:t>tiếng</a:t>
            </a:r>
            <a:r>
              <a:rPr lang="en-US" sz="2100" dirty="0"/>
              <a:t> </a:t>
            </a:r>
            <a:r>
              <a:rPr lang="en-US" sz="2100" dirty="0" err="1"/>
              <a:t>chào</a:t>
            </a:r>
            <a:r>
              <a:rPr lang="en-US" sz="2100" dirty="0"/>
              <a:t> </a:t>
            </a:r>
            <a:r>
              <a:rPr lang="en-US" sz="2100" dirty="0" err="1"/>
              <a:t>thật</a:t>
            </a:r>
            <a:r>
              <a:rPr lang="en-US" sz="2100" dirty="0"/>
              <a:t> to </a:t>
            </a:r>
            <a:r>
              <a:rPr lang="en-US" sz="2100" dirty="0" err="1"/>
              <a:t>những</a:t>
            </a:r>
            <a:r>
              <a:rPr lang="en-US" sz="2100" dirty="0"/>
              <a:t> </a:t>
            </a:r>
            <a:r>
              <a:rPr lang="en-US" sz="2100" dirty="0" err="1"/>
              <a:t>bạn</a:t>
            </a:r>
            <a:r>
              <a:rPr lang="en-US" sz="2100" dirty="0"/>
              <a:t> </a:t>
            </a:r>
            <a:r>
              <a:rPr lang="en-US" sz="2100" dirty="0" err="1"/>
              <a:t>đến</a:t>
            </a:r>
            <a:r>
              <a:rPr lang="en-US" sz="2100" dirty="0"/>
              <a:t> </a:t>
            </a:r>
            <a:r>
              <a:rPr lang="en-US" sz="2100" dirty="0" err="1"/>
              <a:t>sau</a:t>
            </a:r>
            <a:r>
              <a:rPr lang="en-US" sz="2100" dirty="0"/>
              <a:t>. </a:t>
            </a:r>
            <a:r>
              <a:rPr lang="en-US" sz="2100" dirty="0" err="1"/>
              <a:t>Nhưng</a:t>
            </a:r>
            <a:r>
              <a:rPr lang="en-US" sz="2100" dirty="0"/>
              <a:t> </a:t>
            </a:r>
            <a:r>
              <a:rPr lang="en-US" sz="2100" dirty="0" err="1"/>
              <a:t>vừa</a:t>
            </a:r>
            <a:r>
              <a:rPr lang="en-US" sz="2100" dirty="0"/>
              <a:t> </a:t>
            </a:r>
            <a:r>
              <a:rPr lang="en-US" sz="2100" dirty="0" err="1"/>
              <a:t>đến</a:t>
            </a:r>
            <a:r>
              <a:rPr lang="en-US" sz="2100" dirty="0"/>
              <a:t> </a:t>
            </a:r>
            <a:r>
              <a:rPr lang="en-US" sz="2100" dirty="0" err="1"/>
              <a:t>cổng</a:t>
            </a:r>
            <a:r>
              <a:rPr lang="en-US" sz="2100" dirty="0"/>
              <a:t> </a:t>
            </a:r>
            <a:r>
              <a:rPr lang="en-US" sz="2100" dirty="0" err="1"/>
              <a:t>trường</a:t>
            </a:r>
            <a:r>
              <a:rPr lang="en-US" sz="2100" dirty="0"/>
              <a:t>, </a:t>
            </a:r>
            <a:r>
              <a:rPr lang="en-US" sz="2100" dirty="0" err="1"/>
              <a:t>tôi</a:t>
            </a:r>
            <a:r>
              <a:rPr lang="en-US" sz="2100" dirty="0"/>
              <a:t> </a:t>
            </a:r>
            <a:r>
              <a:rPr lang="en-US" sz="2100" dirty="0" err="1"/>
              <a:t>đã</a:t>
            </a:r>
            <a:r>
              <a:rPr lang="en-US" sz="2100" dirty="0"/>
              <a:t> </a:t>
            </a:r>
            <a:r>
              <a:rPr lang="en-US" sz="2100" dirty="0" err="1"/>
              <a:t>thấy</a:t>
            </a:r>
            <a:r>
              <a:rPr lang="en-US" sz="2100" dirty="0"/>
              <a:t> </a:t>
            </a:r>
            <a:r>
              <a:rPr lang="en-US" sz="2100" dirty="0" err="1"/>
              <a:t>mấy</a:t>
            </a:r>
            <a:r>
              <a:rPr lang="en-US" sz="2100" dirty="0"/>
              <a:t> </a:t>
            </a:r>
            <a:r>
              <a:rPr lang="en-US" sz="2100" dirty="0" err="1"/>
              <a:t>bạn</a:t>
            </a:r>
            <a:r>
              <a:rPr lang="en-US" sz="2100" dirty="0"/>
              <a:t> </a:t>
            </a:r>
            <a:r>
              <a:rPr lang="en-US" sz="2100" dirty="0" err="1"/>
              <a:t>cùng</a:t>
            </a:r>
            <a:r>
              <a:rPr lang="en-US" sz="2100" dirty="0"/>
              <a:t> </a:t>
            </a:r>
            <a:r>
              <a:rPr lang="en-US" sz="2100" dirty="0" err="1"/>
              <a:t>lớp</a:t>
            </a:r>
            <a:r>
              <a:rPr lang="en-US" sz="2100" dirty="0"/>
              <a:t> </a:t>
            </a:r>
            <a:r>
              <a:rPr lang="en-US" sz="2100" dirty="0" err="1"/>
              <a:t>đang</a:t>
            </a:r>
            <a:r>
              <a:rPr lang="en-US" sz="2100" dirty="0"/>
              <a:t> </a:t>
            </a:r>
            <a:r>
              <a:rPr lang="en-US" sz="2100" dirty="0" err="1"/>
              <a:t>ríu</a:t>
            </a:r>
            <a:r>
              <a:rPr lang="en-US" sz="2100" dirty="0"/>
              <a:t> </a:t>
            </a:r>
            <a:r>
              <a:rPr lang="en-US" sz="2100" dirty="0" err="1"/>
              <a:t>rít</a:t>
            </a:r>
            <a:r>
              <a:rPr lang="en-US" sz="2100" dirty="0"/>
              <a:t> </a:t>
            </a:r>
            <a:r>
              <a:rPr lang="en-US" sz="2100" dirty="0" err="1"/>
              <a:t>nói</a:t>
            </a:r>
            <a:r>
              <a:rPr lang="en-US" sz="2100" dirty="0"/>
              <a:t> </a:t>
            </a:r>
            <a:r>
              <a:rPr lang="en-US" sz="2100" dirty="0" err="1"/>
              <a:t>cười</a:t>
            </a:r>
            <a:r>
              <a:rPr lang="en-US" sz="2100" dirty="0"/>
              <a:t> ở </a:t>
            </a:r>
            <a:r>
              <a:rPr lang="en-US" sz="2100" dirty="0" err="1"/>
              <a:t>trong</a:t>
            </a:r>
            <a:r>
              <a:rPr lang="en-US" sz="2100" dirty="0"/>
              <a:t> </a:t>
            </a:r>
            <a:r>
              <a:rPr lang="en-US" sz="2100" dirty="0" err="1"/>
              <a:t>sân</a:t>
            </a:r>
            <a:r>
              <a:rPr lang="en-US" sz="2100" dirty="0"/>
              <a:t>. </a:t>
            </a:r>
            <a:r>
              <a:rPr lang="en-US" sz="2100" dirty="0" err="1"/>
              <a:t>Thì</a:t>
            </a:r>
            <a:r>
              <a:rPr lang="en-US" sz="2100" dirty="0"/>
              <a:t> </a:t>
            </a:r>
            <a:r>
              <a:rPr lang="en-US" sz="2100" dirty="0" err="1"/>
              <a:t>ra</a:t>
            </a:r>
            <a:r>
              <a:rPr lang="en-US" sz="2100" dirty="0"/>
              <a:t>, </a:t>
            </a:r>
            <a:r>
              <a:rPr lang="en-US" sz="2100" dirty="0" err="1"/>
              <a:t>không</a:t>
            </a:r>
            <a:r>
              <a:rPr lang="en-US" sz="2100" dirty="0"/>
              <a:t> </a:t>
            </a:r>
            <a:r>
              <a:rPr lang="en-US" sz="2100" dirty="0" err="1"/>
              <a:t>chỉ</a:t>
            </a:r>
            <a:r>
              <a:rPr lang="en-US" sz="2100" dirty="0"/>
              <a:t> </a:t>
            </a:r>
            <a:r>
              <a:rPr lang="en-US" sz="2100" dirty="0" err="1"/>
              <a:t>mình</a:t>
            </a:r>
            <a:r>
              <a:rPr lang="en-US" sz="2100" dirty="0"/>
              <a:t> </a:t>
            </a:r>
            <a:r>
              <a:rPr lang="en-US" sz="2100" dirty="0" err="1"/>
              <a:t>tôi</a:t>
            </a:r>
            <a:r>
              <a:rPr lang="en-US" sz="2100" dirty="0"/>
              <a:t> </a:t>
            </a:r>
            <a:r>
              <a:rPr lang="en-US" sz="2100" dirty="0" err="1"/>
              <a:t>muốn</a:t>
            </a:r>
            <a:r>
              <a:rPr lang="en-US" sz="2100" dirty="0"/>
              <a:t> </a:t>
            </a:r>
            <a:r>
              <a:rPr lang="en-US" sz="2100" dirty="0" err="1"/>
              <a:t>đến</a:t>
            </a:r>
            <a:r>
              <a:rPr lang="en-US" sz="2100" dirty="0"/>
              <a:t> </a:t>
            </a:r>
            <a:r>
              <a:rPr lang="en-US" sz="2100" dirty="0" err="1"/>
              <a:t>sớm</a:t>
            </a:r>
            <a:r>
              <a:rPr lang="en-US" sz="2100" dirty="0"/>
              <a:t> </a:t>
            </a:r>
            <a:r>
              <a:rPr lang="en-US" sz="2100" dirty="0" err="1"/>
              <a:t>nhất</a:t>
            </a:r>
            <a:r>
              <a:rPr lang="en-US" sz="2100" dirty="0"/>
              <a:t>. </a:t>
            </a:r>
            <a:r>
              <a:rPr lang="en-US" sz="2100" dirty="0" err="1"/>
              <a:t>Tôi</a:t>
            </a:r>
            <a:r>
              <a:rPr lang="en-US" sz="2100" dirty="0"/>
              <a:t> </a:t>
            </a:r>
            <a:r>
              <a:rPr lang="en-US" sz="2100" dirty="0" err="1"/>
              <a:t>chào</a:t>
            </a:r>
            <a:r>
              <a:rPr lang="en-US" sz="2100" dirty="0"/>
              <a:t> </a:t>
            </a:r>
            <a:r>
              <a:rPr lang="en-US" sz="2100" dirty="0" err="1"/>
              <a:t>mẹ</a:t>
            </a:r>
            <a:r>
              <a:rPr lang="en-US" sz="2100" dirty="0"/>
              <a:t>, </a:t>
            </a:r>
            <a:r>
              <a:rPr lang="en-US" sz="2100" dirty="0" err="1"/>
              <a:t>chạy</a:t>
            </a:r>
            <a:r>
              <a:rPr lang="en-US" sz="2100" dirty="0"/>
              <a:t> </a:t>
            </a:r>
            <a:r>
              <a:rPr lang="en-US" sz="2100" dirty="0" err="1"/>
              <a:t>ào</a:t>
            </a:r>
            <a:r>
              <a:rPr lang="en-US" sz="2100" dirty="0"/>
              <a:t> </a:t>
            </a:r>
            <a:r>
              <a:rPr lang="en-US" sz="2100" dirty="0" err="1"/>
              <a:t>vào</a:t>
            </a:r>
            <a:r>
              <a:rPr lang="en-US" sz="2100" dirty="0"/>
              <a:t> </a:t>
            </a:r>
            <a:r>
              <a:rPr lang="en-US" sz="2100" dirty="0" err="1"/>
              <a:t>cùng</a:t>
            </a:r>
            <a:r>
              <a:rPr lang="en-US" sz="2100" dirty="0"/>
              <a:t> </a:t>
            </a:r>
            <a:r>
              <a:rPr lang="en-US" sz="2100" dirty="0" err="1"/>
              <a:t>các</a:t>
            </a:r>
            <a:r>
              <a:rPr lang="en-US" sz="2100" dirty="0"/>
              <a:t> </a:t>
            </a:r>
            <a:r>
              <a:rPr lang="en-US" sz="2100" dirty="0" err="1"/>
              <a:t>bạn</a:t>
            </a:r>
            <a:r>
              <a:rPr lang="en-US" sz="2100" dirty="0"/>
              <a:t>.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100" dirty="0"/>
              <a:t>  </a:t>
            </a:r>
            <a:r>
              <a:rPr lang="en-US" sz="2100" dirty="0" err="1">
                <a:solidFill>
                  <a:srgbClr val="C00000"/>
                </a:solidFill>
              </a:rPr>
              <a:t>Chúng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tôi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tranh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nhau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kể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về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chuyện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ngày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hè</a:t>
            </a:r>
            <a:r>
              <a:rPr lang="en-US" sz="2100" dirty="0">
                <a:solidFill>
                  <a:srgbClr val="C00000"/>
                </a:solidFill>
              </a:rPr>
              <a:t>. </a:t>
            </a:r>
            <a:r>
              <a:rPr lang="en-US" sz="2100" dirty="0" err="1">
                <a:solidFill>
                  <a:srgbClr val="C00000"/>
                </a:solidFill>
              </a:rPr>
              <a:t>Ngay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cạnh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chúng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tôi</a:t>
            </a:r>
            <a:r>
              <a:rPr lang="en-US" sz="2100" dirty="0">
                <a:solidFill>
                  <a:srgbClr val="C00000"/>
                </a:solidFill>
              </a:rPr>
              <a:t>, </a:t>
            </a:r>
            <a:r>
              <a:rPr lang="en-US" sz="2100" dirty="0" err="1">
                <a:solidFill>
                  <a:srgbClr val="C00000"/>
                </a:solidFill>
              </a:rPr>
              <a:t>mấy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em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lớp</a:t>
            </a:r>
            <a:r>
              <a:rPr lang="en-US" sz="2100" dirty="0">
                <a:solidFill>
                  <a:srgbClr val="C00000"/>
                </a:solidFill>
              </a:rPr>
              <a:t> 1 </a:t>
            </a:r>
            <a:r>
              <a:rPr lang="en-US" sz="2100" dirty="0" err="1">
                <a:solidFill>
                  <a:srgbClr val="C00000"/>
                </a:solidFill>
              </a:rPr>
              <a:t>đang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rụt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rè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níu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chặt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tay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bố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mẹ</a:t>
            </a:r>
            <a:r>
              <a:rPr lang="en-US" sz="2100" dirty="0">
                <a:solidFill>
                  <a:srgbClr val="C00000"/>
                </a:solidFill>
              </a:rPr>
              <a:t>, </a:t>
            </a:r>
            <a:r>
              <a:rPr lang="en-US" sz="2100" dirty="0" err="1">
                <a:solidFill>
                  <a:srgbClr val="C00000"/>
                </a:solidFill>
              </a:rPr>
              <a:t>thật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giống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tôi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năm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ngoái</a:t>
            </a:r>
            <a:r>
              <a:rPr lang="en-US" sz="2100" dirty="0">
                <a:solidFill>
                  <a:srgbClr val="C00000"/>
                </a:solidFill>
              </a:rPr>
              <a:t>. </a:t>
            </a:r>
            <a:r>
              <a:rPr lang="en-US" sz="2100" dirty="0" err="1">
                <a:solidFill>
                  <a:srgbClr val="C00000"/>
                </a:solidFill>
              </a:rPr>
              <a:t>Trước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các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em</a:t>
            </a:r>
            <a:r>
              <a:rPr lang="en-US" sz="2100" dirty="0">
                <a:solidFill>
                  <a:srgbClr val="C00000"/>
                </a:solidFill>
              </a:rPr>
              <a:t>, </a:t>
            </a:r>
            <a:r>
              <a:rPr lang="en-US" sz="2100" dirty="0" err="1">
                <a:solidFill>
                  <a:srgbClr val="C00000"/>
                </a:solidFill>
              </a:rPr>
              <a:t>tôi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cảm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thấy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mình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lớn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bổng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lên</a:t>
            </a:r>
            <a:r>
              <a:rPr lang="en-US" sz="2100" dirty="0">
                <a:solidFill>
                  <a:srgbClr val="C00000"/>
                </a:solidFill>
              </a:rPr>
              <a:t>. </a:t>
            </a:r>
            <a:r>
              <a:rPr lang="en-US" sz="2100" dirty="0" err="1">
                <a:solidFill>
                  <a:srgbClr val="C00000"/>
                </a:solidFill>
              </a:rPr>
              <a:t>Tôi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đã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là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học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sinh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lớp</a:t>
            </a:r>
            <a:r>
              <a:rPr lang="en-US" sz="2100" dirty="0">
                <a:solidFill>
                  <a:srgbClr val="C00000"/>
                </a:solidFill>
              </a:rPr>
              <a:t> 2 </a:t>
            </a:r>
            <a:r>
              <a:rPr lang="en-US" sz="2100" dirty="0" err="1">
                <a:solidFill>
                  <a:srgbClr val="C00000"/>
                </a:solidFill>
              </a:rPr>
              <a:t>rồi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cơ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dirty="0" err="1">
                <a:solidFill>
                  <a:srgbClr val="C00000"/>
                </a:solidFill>
              </a:rPr>
              <a:t>mà</a:t>
            </a:r>
            <a:r>
              <a:rPr lang="en-US" sz="2100" dirty="0">
                <a:solidFill>
                  <a:srgbClr val="C00000"/>
                </a:solidFill>
              </a:rPr>
              <a:t>.</a:t>
            </a:r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(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01226" y="109596"/>
            <a:ext cx="123623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1800"/>
              <a:t>Chia đoạn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2088" y="168458"/>
            <a:ext cx="3672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Tôi là học sinh lớp 2</a:t>
            </a:r>
          </a:p>
        </p:txBody>
      </p:sp>
      <p:sp>
        <p:nvSpPr>
          <p:cNvPr id="10" name="Oval 9"/>
          <p:cNvSpPr/>
          <p:nvPr/>
        </p:nvSpPr>
        <p:spPr>
          <a:xfrm>
            <a:off x="351685" y="629369"/>
            <a:ext cx="285070" cy="3208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/>
              <a:t>1</a:t>
            </a:r>
            <a:endParaRPr lang="en-US" sz="2000" b="1"/>
          </a:p>
        </p:txBody>
      </p:sp>
      <p:sp>
        <p:nvSpPr>
          <p:cNvPr id="11" name="Oval 10"/>
          <p:cNvSpPr/>
          <p:nvPr/>
        </p:nvSpPr>
        <p:spPr>
          <a:xfrm>
            <a:off x="347312" y="2051012"/>
            <a:ext cx="285070" cy="3208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/>
              <a:t>2</a:t>
            </a:r>
            <a:endParaRPr lang="en-US" sz="2000" b="1"/>
          </a:p>
        </p:txBody>
      </p:sp>
      <p:sp>
        <p:nvSpPr>
          <p:cNvPr id="12" name="Oval 11"/>
          <p:cNvSpPr/>
          <p:nvPr/>
        </p:nvSpPr>
        <p:spPr>
          <a:xfrm>
            <a:off x="329167" y="3376966"/>
            <a:ext cx="285070" cy="3208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/>
              <a:t>3</a:t>
            </a:r>
            <a:endParaRPr lang="en-US" sz="2000" b="1"/>
          </a:p>
        </p:txBody>
      </p:sp>
      <p:grpSp>
        <p:nvGrpSpPr>
          <p:cNvPr id="13" name="Group 12"/>
          <p:cNvGrpSpPr/>
          <p:nvPr/>
        </p:nvGrpSpPr>
        <p:grpSpPr>
          <a:xfrm>
            <a:off x="8334416" y="1609554"/>
            <a:ext cx="165798" cy="312406"/>
            <a:chOff x="7033846" y="1517301"/>
            <a:chExt cx="165798" cy="312406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8834467" y="3051174"/>
            <a:ext cx="165798" cy="312406"/>
            <a:chOff x="7033846" y="1517301"/>
            <a:chExt cx="165798" cy="312406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969476" y="4323610"/>
            <a:ext cx="165798" cy="312406"/>
            <a:chOff x="7033846" y="1517301"/>
            <a:chExt cx="165798" cy="312406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396629" y="109596"/>
            <a:ext cx="249299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1800"/>
              <a:t>Đọc nối tiếp theo đoạn</a:t>
            </a:r>
          </a:p>
        </p:txBody>
      </p:sp>
    </p:spTree>
    <p:extLst>
      <p:ext uri="{BB962C8B-B14F-4D97-AF65-F5344CB8AC3E}">
        <p14:creationId xmlns:p14="http://schemas.microsoft.com/office/powerpoint/2010/main" val="401032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wind.wav"/>
          </p:stSnd>
        </p:sndAc>
      </p:transition>
    </mc:Choice>
    <mc:Fallback xmlns="">
      <p:transition>
        <p:cut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-70337"/>
            <a:ext cx="9144000" cy="5132868"/>
            <a:chOff x="0" y="-138500"/>
            <a:chExt cx="9144000" cy="5271367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0" y="-138500"/>
              <a:ext cx="1221983" cy="2844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endParaRPr lang="en-US" sz="1200" b="1" cap="all" spc="0" dirty="0">
                <a:ln>
                  <a:solidFill>
                    <a:srgbClr val="FFFF00"/>
                  </a:solidFill>
                </a:ln>
                <a:solidFill>
                  <a:srgbClr val="F446B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08996" y="334756"/>
            <a:ext cx="2345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Luyện đọc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7007" y="1305304"/>
            <a:ext cx="811022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418AC"/>
                </a:solidFill>
              </a:rPr>
              <a:t>   </a:t>
            </a:r>
            <a:r>
              <a:rPr lang="en-US" sz="2800" dirty="0" err="1">
                <a:solidFill>
                  <a:srgbClr val="0418AC"/>
                </a:solidFill>
              </a:rPr>
              <a:t>Nhưng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vừa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đến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cổng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trường</a:t>
            </a:r>
            <a:r>
              <a:rPr lang="en-US" sz="2800" dirty="0">
                <a:solidFill>
                  <a:srgbClr val="0418AC"/>
                </a:solidFill>
              </a:rPr>
              <a:t>, </a:t>
            </a:r>
            <a:r>
              <a:rPr lang="en-US" sz="2800" dirty="0" err="1">
                <a:solidFill>
                  <a:srgbClr val="0418AC"/>
                </a:solidFill>
              </a:rPr>
              <a:t>tôi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đã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thấy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mấy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bạn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cùng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lớp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đang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ríu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rít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nói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cười</a:t>
            </a:r>
            <a:r>
              <a:rPr lang="en-US" sz="2800" dirty="0">
                <a:solidFill>
                  <a:srgbClr val="0418AC"/>
                </a:solidFill>
              </a:rPr>
              <a:t> ở </a:t>
            </a:r>
            <a:r>
              <a:rPr lang="en-US" sz="2800" dirty="0" err="1">
                <a:solidFill>
                  <a:srgbClr val="0418AC"/>
                </a:solidFill>
              </a:rPr>
              <a:t>trong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sân</a:t>
            </a:r>
            <a:r>
              <a:rPr lang="en-US" sz="2800" dirty="0">
                <a:solidFill>
                  <a:srgbClr val="0418AC"/>
                </a:solidFill>
              </a:rPr>
              <a:t>. 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441749" y="1260933"/>
            <a:ext cx="100483" cy="4580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67920" y="1711780"/>
            <a:ext cx="100483" cy="4580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818185" y="1702475"/>
            <a:ext cx="150724" cy="458079"/>
            <a:chOff x="7491613" y="1711779"/>
            <a:chExt cx="150724" cy="458079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7491613" y="1711779"/>
              <a:ext cx="100483" cy="45807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541854" y="1711779"/>
              <a:ext cx="100483" cy="45807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 flipH="1">
            <a:off x="5813538" y="1711779"/>
            <a:ext cx="100483" cy="4580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50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-70337"/>
            <a:ext cx="9144000" cy="5132868"/>
            <a:chOff x="0" y="-138500"/>
            <a:chExt cx="9144000" cy="5271367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0" y="-138500"/>
              <a:ext cx="1221983" cy="2844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endParaRPr lang="en-US" sz="1200" b="1" cap="all" spc="0" dirty="0">
                <a:ln>
                  <a:solidFill>
                    <a:srgbClr val="FFFF00"/>
                  </a:solidFill>
                </a:ln>
                <a:solidFill>
                  <a:srgbClr val="F446B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08996" y="334756"/>
            <a:ext cx="2345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Luyện đọc </a:t>
            </a:r>
          </a:p>
        </p:txBody>
      </p:sp>
      <p:sp>
        <p:nvSpPr>
          <p:cNvPr id="9" name="Rectangle 8"/>
          <p:cNvSpPr/>
          <p:nvPr/>
        </p:nvSpPr>
        <p:spPr>
          <a:xfrm>
            <a:off x="417007" y="1643934"/>
            <a:ext cx="811022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418AC"/>
                </a:solidFill>
              </a:rPr>
              <a:t>   </a:t>
            </a:r>
            <a:r>
              <a:rPr lang="en-US" sz="2800" dirty="0" err="1">
                <a:solidFill>
                  <a:srgbClr val="0418AC"/>
                </a:solidFill>
              </a:rPr>
              <a:t>Ngay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cạnh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chúng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tôi</a:t>
            </a:r>
            <a:r>
              <a:rPr lang="en-US" sz="2800" dirty="0">
                <a:solidFill>
                  <a:srgbClr val="0418AC"/>
                </a:solidFill>
              </a:rPr>
              <a:t>, </a:t>
            </a:r>
            <a:r>
              <a:rPr lang="en-US" sz="2800" dirty="0" err="1">
                <a:solidFill>
                  <a:srgbClr val="0418AC"/>
                </a:solidFill>
              </a:rPr>
              <a:t>mấy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em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lớp</a:t>
            </a:r>
            <a:r>
              <a:rPr lang="en-US" sz="2800" dirty="0">
                <a:solidFill>
                  <a:srgbClr val="0418AC"/>
                </a:solidFill>
              </a:rPr>
              <a:t> 1 </a:t>
            </a:r>
            <a:r>
              <a:rPr lang="en-US" sz="2800" dirty="0" err="1">
                <a:solidFill>
                  <a:srgbClr val="0418AC"/>
                </a:solidFill>
              </a:rPr>
              <a:t>đang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rụt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rè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níu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chặt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tay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bố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mẹ</a:t>
            </a:r>
            <a:r>
              <a:rPr lang="en-US" sz="2800" dirty="0">
                <a:solidFill>
                  <a:srgbClr val="0418AC"/>
                </a:solidFill>
              </a:rPr>
              <a:t>, </a:t>
            </a:r>
            <a:r>
              <a:rPr lang="en-US" sz="2800" dirty="0" err="1">
                <a:solidFill>
                  <a:srgbClr val="0418AC"/>
                </a:solidFill>
              </a:rPr>
              <a:t>thật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giống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tôi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năm</a:t>
            </a:r>
            <a:r>
              <a:rPr lang="en-US" sz="2800" dirty="0">
                <a:solidFill>
                  <a:srgbClr val="0418AC"/>
                </a:solidFill>
              </a:rPr>
              <a:t> </a:t>
            </a:r>
            <a:r>
              <a:rPr lang="en-US" sz="2800" dirty="0" err="1">
                <a:solidFill>
                  <a:srgbClr val="0418AC"/>
                </a:solidFill>
              </a:rPr>
              <a:t>ngoái</a:t>
            </a:r>
            <a:r>
              <a:rPr lang="en-US" sz="2800" dirty="0">
                <a:solidFill>
                  <a:srgbClr val="0418AC"/>
                </a:solidFill>
              </a:rPr>
              <a:t>. 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115366" y="1605434"/>
            <a:ext cx="100483" cy="4580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275383" y="1605434"/>
            <a:ext cx="100483" cy="4580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522512" y="2063513"/>
            <a:ext cx="100483" cy="4580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7506686" y="2024807"/>
            <a:ext cx="150724" cy="458079"/>
            <a:chOff x="7491613" y="1711779"/>
            <a:chExt cx="150724" cy="458079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7491613" y="1711779"/>
              <a:ext cx="100483" cy="45807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7541854" y="1711779"/>
              <a:ext cx="100483" cy="45807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61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7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7" name="coi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6388</TotalTime>
  <Words>453</Words>
  <Application>Microsoft Office PowerPoint</Application>
  <PresentationFormat>On-screen Show (16:9)</PresentationFormat>
  <Paragraphs>47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Arial-Rounded</vt:lpstr>
      <vt:lpstr>Arial</vt:lpstr>
      <vt:lpstr>Lato</vt:lpstr>
      <vt:lpstr>Calibri</vt:lpstr>
      <vt:lpstr>Times New Roman</vt:lpstr>
      <vt:lpstr>Quicksand Medium</vt:lpstr>
      <vt:lpstr>Calibri Light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Vien Hoc</cp:lastModifiedBy>
  <cp:revision>851</cp:revision>
  <dcterms:modified xsi:type="dcterms:W3CDTF">2024-08-27T02:47:18Z</dcterms:modified>
</cp:coreProperties>
</file>