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78" r:id="rId4"/>
    <p:sldId id="279" r:id="rId5"/>
    <p:sldId id="28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6"/>
    <a:srgbClr val="EED048"/>
    <a:srgbClr val="6D6E72"/>
    <a:srgbClr val="007DC9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079157" y="-98854"/>
            <a:ext cx="9053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DC9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3600" b="1" dirty="0">
                <a:solidFill>
                  <a:srgbClr val="007DC9"/>
                </a:solidFill>
                <a:latin typeface="Times New Roman" pitchFamily="18" charset="0"/>
                <a:cs typeface="Times New Roman" pitchFamily="18" charset="0"/>
              </a:rPr>
              <a:t>MỪNG CÁC QUÝ THẦYCÔ VỀ DỰ GIỜ THĂM LỚP </a:t>
            </a:r>
            <a:r>
              <a:rPr lang="en-US" sz="3600" b="1" dirty="0" smtClean="0">
                <a:solidFill>
                  <a:srgbClr val="007DC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007DC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dirty="0">
              <a:solidFill>
                <a:srgbClr val="007DC9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930876" y="1229241"/>
            <a:ext cx="8556867" cy="319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20:PHÉP </a:t>
            </a: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(CÓ NHỚ)</a:t>
            </a:r>
          </a:p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</a:t>
            </a:r>
            <a:r>
              <a:rPr lang="vi-VN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EF41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EF41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547192" y="2598166"/>
            <a:ext cx="7967106" cy="923333"/>
            <a:chOff x="1824226" y="3918823"/>
            <a:chExt cx="7967106" cy="9233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736373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38 + 52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736373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15 + 15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5"/>
              <a:ext cx="1736373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67 + 17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736373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72 + 19</a:t>
              </a:r>
            </a:p>
          </p:txBody>
        </p:sp>
      </p:grp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9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314DE86-F82B-4B6F-B908-435BEBA3BF65}"/>
              </a:ext>
            </a:extLst>
          </p:cNvPr>
          <p:cNvSpPr/>
          <p:nvPr/>
        </p:nvSpPr>
        <p:spPr>
          <a:xfrm>
            <a:off x="3580081" y="74281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864F7F-AB97-4775-8004-A1971236D647}"/>
              </a:ext>
            </a:extLst>
          </p:cNvPr>
          <p:cNvGrpSpPr/>
          <p:nvPr/>
        </p:nvGrpSpPr>
        <p:grpSpPr>
          <a:xfrm>
            <a:off x="4156869" y="718468"/>
            <a:ext cx="1201270" cy="473836"/>
            <a:chOff x="1870518" y="1428482"/>
            <a:chExt cx="1201270" cy="4738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23CA06-E61F-4593-82C4-EB52C97467C6}"/>
                </a:ext>
              </a:extLst>
            </p:cNvPr>
            <p:cNvGrpSpPr/>
            <p:nvPr/>
          </p:nvGrpSpPr>
          <p:grpSpPr>
            <a:xfrm>
              <a:off x="1870518" y="1428482"/>
              <a:ext cx="881092" cy="461665"/>
              <a:chOff x="1870518" y="1428482"/>
              <a:chExt cx="88109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1E65B3C-436D-4018-B9AF-F4F2F83E3F5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88109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E323D3-F5EA-4E77-A888-F0DA8F7F912C}"/>
                  </a:ext>
                </a:extLst>
              </p:cNvPr>
              <p:cNvSpPr txBox="1"/>
              <p:nvPr/>
            </p:nvSpPr>
            <p:spPr>
              <a:xfrm>
                <a:off x="1919770" y="1428482"/>
                <a:ext cx="782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Đ, 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3429EA-C18C-4C32-B2FC-4C4AF924C693}"/>
                </a:ext>
              </a:extLst>
            </p:cNvPr>
            <p:cNvSpPr txBox="1"/>
            <p:nvPr/>
          </p:nvSpPr>
          <p:spPr>
            <a:xfrm>
              <a:off x="2630642" y="144065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?</a:t>
              </a:r>
            </a:p>
          </p:txBody>
        </p:sp>
      </p:grp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3196DE4-C71D-4217-AAD9-A5B95506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F88CB-28CD-4841-9B64-B0D35C949D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420" y="1224632"/>
            <a:ext cx="8761160" cy="492815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EDCC48-E1B1-4D1E-B955-83B6AC511D1D}"/>
              </a:ext>
            </a:extLst>
          </p:cNvPr>
          <p:cNvSpPr/>
          <p:nvPr/>
        </p:nvSpPr>
        <p:spPr>
          <a:xfrm>
            <a:off x="4631526" y="5022361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317976-C02C-42B2-B4D9-E186C45A100B}"/>
              </a:ext>
            </a:extLst>
          </p:cNvPr>
          <p:cNvSpPr/>
          <p:nvPr/>
        </p:nvSpPr>
        <p:spPr>
          <a:xfrm>
            <a:off x="6193626" y="5022360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E191C1-F420-47B0-AF4E-149C47647335}"/>
              </a:ext>
            </a:extLst>
          </p:cNvPr>
          <p:cNvSpPr/>
          <p:nvPr/>
        </p:nvSpPr>
        <p:spPr>
          <a:xfrm>
            <a:off x="8322403" y="5022359"/>
            <a:ext cx="499274" cy="4772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35BC1-0EAF-4E33-803E-C75F9A2AE533}"/>
              </a:ext>
            </a:extLst>
          </p:cNvPr>
          <p:cNvGrpSpPr/>
          <p:nvPr/>
        </p:nvGrpSpPr>
        <p:grpSpPr>
          <a:xfrm>
            <a:off x="4817663" y="3025880"/>
            <a:ext cx="795737" cy="662828"/>
            <a:chOff x="1750173" y="2926500"/>
            <a:chExt cx="795737" cy="6628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91D968-AE87-40CC-89D8-96A967FC935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B8C31D-254D-4E9D-BB82-BCA0125B7011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81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278E6C-BD6C-4722-AF65-09FB5CCE28E9}"/>
              </a:ext>
            </a:extLst>
          </p:cNvPr>
          <p:cNvGrpSpPr/>
          <p:nvPr/>
        </p:nvGrpSpPr>
        <p:grpSpPr>
          <a:xfrm>
            <a:off x="6925863" y="2286852"/>
            <a:ext cx="795737" cy="662828"/>
            <a:chOff x="1750173" y="2926500"/>
            <a:chExt cx="795737" cy="6628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0384F5-0D1F-4507-B801-2279F6CEC31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513CDA-4310-48E1-BB37-3E47BD9EDB48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6D2CE-84C9-40F7-AD32-B5C600E0099C}"/>
              </a:ext>
            </a:extLst>
          </p:cNvPr>
          <p:cNvGrpSpPr/>
          <p:nvPr/>
        </p:nvGrpSpPr>
        <p:grpSpPr>
          <a:xfrm>
            <a:off x="9199163" y="2912463"/>
            <a:ext cx="795737" cy="662828"/>
            <a:chOff x="1750173" y="2926500"/>
            <a:chExt cx="795737" cy="6628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264C43-0680-48E0-849F-73243F7BD26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A3EB8C-67FA-4F08-B60A-EE3F300CFF65}"/>
                </a:ext>
              </a:extLst>
            </p:cNvPr>
            <p:cNvSpPr txBox="1"/>
            <p:nvPr/>
          </p:nvSpPr>
          <p:spPr>
            <a:xfrm>
              <a:off x="1776676" y="2967336"/>
              <a:ext cx="769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3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3196DE4-C71D-4217-AAD9-A5B95506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8FBECD4-16EF-4300-8DCC-3799294A8ED8}"/>
              </a:ext>
            </a:extLst>
          </p:cNvPr>
          <p:cNvSpPr/>
          <p:nvPr/>
        </p:nvSpPr>
        <p:spPr>
          <a:xfrm>
            <a:off x="1011581" y="14688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004F76-1959-4CE5-AA5D-D527DCC48584}"/>
              </a:ext>
            </a:extLst>
          </p:cNvPr>
          <p:cNvGrpSpPr/>
          <p:nvPr/>
        </p:nvGrpSpPr>
        <p:grpSpPr>
          <a:xfrm>
            <a:off x="1588369" y="1456679"/>
            <a:ext cx="1116312" cy="461666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E441CC-902C-475D-9F25-BA801BD0989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FFB6BA8-0043-4AA3-AA9E-D7F85453AC3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7D9431-467D-4260-81DB-C474C0B521C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5C4EF3-91A2-4CDD-81A1-8AC7B50FCE2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1E85A-9157-45E4-90AD-D9A0E6C296C5}"/>
              </a:ext>
            </a:extLst>
          </p:cNvPr>
          <p:cNvGrpSpPr/>
          <p:nvPr/>
        </p:nvGrpSpPr>
        <p:grpSpPr>
          <a:xfrm>
            <a:off x="518984" y="2380735"/>
            <a:ext cx="10346723" cy="3616411"/>
            <a:chOff x="3205907" y="181676"/>
            <a:chExt cx="7556500" cy="26689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E1D4EA-F892-438D-A374-75B08E94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5907" y="181676"/>
              <a:ext cx="7556500" cy="266893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78F44E-600A-46C1-9B6B-022265A33920}"/>
                </a:ext>
              </a:extLst>
            </p:cNvPr>
            <p:cNvSpPr/>
            <p:nvPr/>
          </p:nvSpPr>
          <p:spPr>
            <a:xfrm>
              <a:off x="3632888" y="93069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F648CC-CF06-4B6A-B675-249728D5B78A}"/>
                </a:ext>
              </a:extLst>
            </p:cNvPr>
            <p:cNvSpPr/>
            <p:nvPr/>
          </p:nvSpPr>
          <p:spPr>
            <a:xfrm>
              <a:off x="5201203" y="669085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+ 27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946B91-CB32-4B1A-A454-EE4052A57860}"/>
                </a:ext>
              </a:extLst>
            </p:cNvPr>
            <p:cNvSpPr/>
            <p:nvPr/>
          </p:nvSpPr>
          <p:spPr>
            <a:xfrm>
              <a:off x="7143694" y="930695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0502D1-42F2-4678-8C28-7CE4469D934B}"/>
                </a:ext>
              </a:extLst>
            </p:cNvPr>
            <p:cNvSpPr/>
            <p:nvPr/>
          </p:nvSpPr>
          <p:spPr>
            <a:xfrm>
              <a:off x="9740100" y="930695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477EF5-1513-4B1C-9C66-4A8279AF47C2}"/>
                </a:ext>
              </a:extLst>
            </p:cNvPr>
            <p:cNvSpPr/>
            <p:nvPr/>
          </p:nvSpPr>
          <p:spPr>
            <a:xfrm>
              <a:off x="8086726" y="669085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+ 19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BEECBF-731F-4C65-BB42-5123B0C98BB9}"/>
                </a:ext>
              </a:extLst>
            </p:cNvPr>
            <p:cNvSpPr/>
            <p:nvPr/>
          </p:nvSpPr>
          <p:spPr>
            <a:xfrm>
              <a:off x="3632888" y="2293178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D3A82A-E60A-4E16-A808-F615B38E7C3F}"/>
                </a:ext>
              </a:extLst>
            </p:cNvPr>
            <p:cNvSpPr/>
            <p:nvPr/>
          </p:nvSpPr>
          <p:spPr>
            <a:xfrm>
              <a:off x="4751519" y="2031568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+ 19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217BF-D86A-4751-8860-D566A3C76DB2}"/>
                </a:ext>
              </a:extLst>
            </p:cNvPr>
            <p:cNvSpPr/>
            <p:nvPr/>
          </p:nvSpPr>
          <p:spPr>
            <a:xfrm>
              <a:off x="6305842" y="229317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A401164-29BE-4286-AA34-A9518542D9AC}"/>
                </a:ext>
              </a:extLst>
            </p:cNvPr>
            <p:cNvSpPr/>
            <p:nvPr/>
          </p:nvSpPr>
          <p:spPr>
            <a:xfrm>
              <a:off x="9740100" y="229317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?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6B57ED-491C-4545-AAEE-DE1A67AC91DC}"/>
                </a:ext>
              </a:extLst>
            </p:cNvPr>
            <p:cNvSpPr/>
            <p:nvPr/>
          </p:nvSpPr>
          <p:spPr>
            <a:xfrm>
              <a:off x="7768093" y="2031568"/>
              <a:ext cx="894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+ 27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5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3196DE4-C71D-4217-AAD9-A5B95506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AB7772-4BEE-435A-8D6E-E1132829A1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6197" y="328813"/>
            <a:ext cx="4259185" cy="42889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0151" y="2482587"/>
            <a:ext cx="622604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Bài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4: 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Nam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57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bi. Mai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thêm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15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bi.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lúc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này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Nam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bao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nhiêu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viên</a:t>
            </a: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bi?</a:t>
            </a: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/>
            </a:r>
            <a:b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91690" y="3017520"/>
            <a:ext cx="2914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49044" y="3497580"/>
            <a:ext cx="2402916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43550" y="3520440"/>
            <a:ext cx="89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223010" y="3966210"/>
            <a:ext cx="3783330" cy="3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111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Lucida Sans Unicode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LOP 2A</cp:lastModifiedBy>
  <cp:revision>71</cp:revision>
  <dcterms:created xsi:type="dcterms:W3CDTF">2021-06-02T01:34:28Z</dcterms:created>
  <dcterms:modified xsi:type="dcterms:W3CDTF">2023-11-15T03:10:00Z</dcterms:modified>
</cp:coreProperties>
</file>