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2" r:id="rId3"/>
    <p:sldId id="265" r:id="rId4"/>
    <p:sldId id="269" r:id="rId5"/>
    <p:sldId id="258" r:id="rId6"/>
    <p:sldId id="263" r:id="rId7"/>
    <p:sldId id="26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18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7CBC-06C8-4753-9CB9-8ECFAF0ECDD7}" type="datetimeFigureOut">
              <a:rPr lang="en-US" smtClean="0"/>
              <a:pPr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C473-6BEE-4AF2-AAD1-82CDC56F73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6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7CBC-06C8-4753-9CB9-8ECFAF0ECDD7}" type="datetimeFigureOut">
              <a:rPr lang="en-US" smtClean="0"/>
              <a:pPr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C473-6BEE-4AF2-AAD1-82CDC56F73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13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7CBC-06C8-4753-9CB9-8ECFAF0ECDD7}" type="datetimeFigureOut">
              <a:rPr lang="en-US" smtClean="0"/>
              <a:pPr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C473-6BEE-4AF2-AAD1-82CDC56F73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76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7CBC-06C8-4753-9CB9-8ECFAF0ECDD7}" type="datetimeFigureOut">
              <a:rPr lang="en-US" smtClean="0"/>
              <a:pPr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C473-6BEE-4AF2-AAD1-82CDC56F73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5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7CBC-06C8-4753-9CB9-8ECFAF0ECDD7}" type="datetimeFigureOut">
              <a:rPr lang="en-US" smtClean="0"/>
              <a:pPr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C473-6BEE-4AF2-AAD1-82CDC56F73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85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7CBC-06C8-4753-9CB9-8ECFAF0ECDD7}" type="datetimeFigureOut">
              <a:rPr lang="en-US" smtClean="0"/>
              <a:pPr/>
              <a:t>14/10/2021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C473-6BEE-4AF2-AAD1-82CDC56F73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7CBC-06C8-4753-9CB9-8ECFAF0ECDD7}" type="datetimeFigureOut">
              <a:rPr lang="en-US" smtClean="0"/>
              <a:pPr/>
              <a:t>14/10/2021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C473-6BEE-4AF2-AAD1-82CDC56F73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2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7CBC-06C8-4753-9CB9-8ECFAF0ECDD7}" type="datetimeFigureOut">
              <a:rPr lang="en-US" smtClean="0"/>
              <a:pPr/>
              <a:t>14/10/2021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C473-6BEE-4AF2-AAD1-82CDC56F73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4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7CBC-06C8-4753-9CB9-8ECFAF0ECDD7}" type="datetimeFigureOut">
              <a:rPr lang="en-US" smtClean="0"/>
              <a:pPr/>
              <a:t>14/10/2021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C473-6BEE-4AF2-AAD1-82CDC56F73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6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7CBC-06C8-4753-9CB9-8ECFAF0ECDD7}" type="datetimeFigureOut">
              <a:rPr lang="en-US" smtClean="0"/>
              <a:pPr/>
              <a:t>14/10/2021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C473-6BEE-4AF2-AAD1-82CDC56F73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2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7CBC-06C8-4753-9CB9-8ECFAF0ECDD7}" type="datetimeFigureOut">
              <a:rPr lang="en-US" smtClean="0"/>
              <a:pPr/>
              <a:t>14/10/2021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C473-6BEE-4AF2-AAD1-82CDC56F73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1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7CBC-06C8-4753-9CB9-8ECFAF0ECDD7}" type="datetimeFigureOut">
              <a:rPr lang="en-US" smtClean="0"/>
              <a:pPr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FC473-6BEE-4AF2-AAD1-82CDC56F73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6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2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818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13" y="24363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3200445" y="399186"/>
            <a:ext cx="5974983" cy="5980048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598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9710" y="-149629"/>
            <a:ext cx="10990217" cy="640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>
              <a:lnSpc>
                <a:spcPct val="114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4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run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4000"/>
              </a:lnSpc>
              <a:buFontTx/>
              <a:buChar char="-"/>
            </a:pP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4000"/>
              </a:lnSpc>
            </a:pP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383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3084" y="303284"/>
            <a:ext cx="10990217" cy="4022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>
              <a:lnSpc>
                <a:spcPct val="114000"/>
              </a:lnSpc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pPr>
              <a:lnSpc>
                <a:spcPct val="114000"/>
              </a:lnSpc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44522B-CF88-40B4-A981-140BD732FF39}"/>
              </a:ext>
            </a:extLst>
          </p:cNvPr>
          <p:cNvSpPr txBox="1"/>
          <p:nvPr/>
        </p:nvSpPr>
        <p:spPr>
          <a:xfrm>
            <a:off x="1840363" y="4366563"/>
            <a:ext cx="7090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AA976-012A-4478-A7FA-19D31C52431D}"/>
              </a:ext>
            </a:extLst>
          </p:cNvPr>
          <p:cNvSpPr txBox="1"/>
          <p:nvPr/>
        </p:nvSpPr>
        <p:spPr>
          <a:xfrm>
            <a:off x="1840363" y="5303644"/>
            <a:ext cx="7090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D96CA9-CDBD-1D43-B8D5-D6DB05897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l="2857" t="2903" r="1768" b="3018"/>
          <a:stretch/>
        </p:blipFill>
        <p:spPr>
          <a:xfrm>
            <a:off x="682426" y="544706"/>
            <a:ext cx="10737739" cy="55251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14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1072C0-7CDA-3B41-9683-C01B2BFCAA3D}"/>
              </a:ext>
            </a:extLst>
          </p:cNvPr>
          <p:cNvSpPr txBox="1"/>
          <p:nvPr/>
        </p:nvSpPr>
        <p:spPr>
          <a:xfrm>
            <a:off x="466376" y="1243660"/>
            <a:ext cx="11303725" cy="17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4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vai nhím trắng, nhím nâu trong lần gặp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nói tiếp các câu: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DAA4B-708D-44B7-90F2-7934B08BEBDD}"/>
              </a:ext>
            </a:extLst>
          </p:cNvPr>
          <p:cNvSpPr txBox="1"/>
          <p:nvPr/>
        </p:nvSpPr>
        <p:spPr>
          <a:xfrm>
            <a:off x="391886" y="339424"/>
            <a:ext cx="6008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HĐ.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B929E-595E-6A46-A662-4268CBB606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778" y="3017211"/>
            <a:ext cx="8870922" cy="357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DC76B-7AE3-4E7A-8157-9CCD3730C261}"/>
              </a:ext>
            </a:extLst>
          </p:cNvPr>
          <p:cNvSpPr txBox="1"/>
          <p:nvPr/>
        </p:nvSpPr>
        <p:spPr>
          <a:xfrm>
            <a:off x="492035" y="1646378"/>
            <a:ext cx="11185616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en-US" sz="54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vi-VN" sz="5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2.</a:t>
            </a:r>
            <a:r>
              <a:rPr lang="vi-VN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5400" dirty="0">
                <a:latin typeface="+mj-lt"/>
              </a:rPr>
              <a:t>Đóng vai Bình và An để nói và </a:t>
            </a:r>
            <a:endParaRPr lang="en-US" sz="5400" dirty="0">
              <a:latin typeface="+mj-lt"/>
            </a:endParaRPr>
          </a:p>
          <a:p>
            <a:pPr lvl="0" algn="just">
              <a:lnSpc>
                <a:spcPct val="125000"/>
              </a:lnSpc>
            </a:pPr>
            <a:r>
              <a:rPr lang="vi-VN" sz="5400" dirty="0">
                <a:latin typeface="+mj-lt"/>
              </a:rPr>
              <a:t>đáp lời xin lỗi trong tình huống: </a:t>
            </a:r>
          </a:p>
          <a:p>
            <a:pPr lvl="0" algn="ctr">
              <a:lnSpc>
                <a:spcPct val="125000"/>
              </a:lnSpc>
            </a:pPr>
            <a:r>
              <a:rPr lang="vi-VN" sz="5400" i="1" dirty="0">
                <a:solidFill>
                  <a:srgbClr val="FF0000"/>
                </a:solidFill>
                <a:latin typeface="+mj-lt"/>
              </a:rPr>
              <a:t>Bình vô tình va vào An, làm An ngã.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D09D1-3DF2-4366-A5F4-1351428273F8}"/>
              </a:ext>
            </a:extLst>
          </p:cNvPr>
          <p:cNvSpPr txBox="1"/>
          <p:nvPr/>
        </p:nvSpPr>
        <p:spPr>
          <a:xfrm>
            <a:off x="391886" y="339424"/>
            <a:ext cx="6008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5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B0580B-4DB5-498A-9ED2-201088EAB6C8}"/>
              </a:ext>
            </a:extLst>
          </p:cNvPr>
          <p:cNvCxnSpPr/>
          <p:nvPr/>
        </p:nvCxnSpPr>
        <p:spPr>
          <a:xfrm flipV="1">
            <a:off x="2671195" y="2521527"/>
            <a:ext cx="2316480" cy="554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A65C9C-2702-4092-8D68-7D85E2531C4A}"/>
              </a:ext>
            </a:extLst>
          </p:cNvPr>
          <p:cNvCxnSpPr>
            <a:cxnSpLocks/>
          </p:cNvCxnSpPr>
          <p:nvPr/>
        </p:nvCxnSpPr>
        <p:spPr>
          <a:xfrm>
            <a:off x="681644" y="3591100"/>
            <a:ext cx="3571701" cy="1108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47890" y="2521527"/>
            <a:ext cx="1205346" cy="15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550756" y="2535382"/>
            <a:ext cx="775854" cy="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9407266" y="2535382"/>
            <a:ext cx="775854" cy="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3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148</Words>
  <Application>Microsoft Office PowerPoint</Application>
  <PresentationFormat>Widescreen</PresentationFormat>
  <Paragraphs>21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60</cp:revision>
  <dcterms:created xsi:type="dcterms:W3CDTF">2021-10-12T22:12:04Z</dcterms:created>
  <dcterms:modified xsi:type="dcterms:W3CDTF">2021-10-14T10:13:07Z</dcterms:modified>
</cp:coreProperties>
</file>