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1" r:id="rId3"/>
  </p:sldMasterIdLst>
  <p:notesMasterIdLst>
    <p:notesMasterId r:id="rId15"/>
  </p:notesMasterIdLst>
  <p:sldIdLst>
    <p:sldId id="273" r:id="rId4"/>
    <p:sldId id="257" r:id="rId5"/>
    <p:sldId id="256" r:id="rId6"/>
    <p:sldId id="258" r:id="rId7"/>
    <p:sldId id="259" r:id="rId8"/>
    <p:sldId id="260" r:id="rId9"/>
    <p:sldId id="266" r:id="rId10"/>
    <p:sldId id="328" r:id="rId11"/>
    <p:sldId id="329" r:id="rId12"/>
    <p:sldId id="330" r:id="rId13"/>
    <p:sldId id="33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1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48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21.gi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gif"/><Relationship Id="rId1" Type="http://schemas.openxmlformats.org/officeDocument/2006/relationships/tags" Target="../tags/tag4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image" Target="../media/image7.jpeg"/><Relationship Id="rId15" Type="http://schemas.openxmlformats.org/officeDocument/2006/relationships/image" Target="../media/image24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21.gi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gif"/><Relationship Id="rId1" Type="http://schemas.openxmlformats.org/officeDocument/2006/relationships/tags" Target="../tags/tag5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image" Target="../media/image7.jpeg"/><Relationship Id="rId15" Type="http://schemas.openxmlformats.org/officeDocument/2006/relationships/image" Target="../media/image24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1.gi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gif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image" Target="../media/image7.jpeg"/><Relationship Id="rId15" Type="http://schemas.openxmlformats.org/officeDocument/2006/relationships/image" Target="../media/image24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1.gi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gif"/><Relationship Id="rId1" Type="http://schemas.openxmlformats.org/officeDocument/2006/relationships/tags" Target="../tags/tag7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image" Target="../media/image7.jpeg"/><Relationship Id="rId15" Type="http://schemas.openxmlformats.org/officeDocument/2006/relationships/image" Target="../media/image24.gif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>
            <a:extLst>
              <a:ext uri="{FF2B5EF4-FFF2-40B4-BE49-F238E27FC236}">
                <a16:creationId xmlns:a16="http://schemas.microsoft.com/office/drawing/2014/main" id="{797D29A5-097D-9E75-43F1-EDE4A191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200650"/>
            <a:ext cx="8837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VnTime" pitchFamily="34" charset="0"/>
                <a:cs typeface="UVnTime" pitchFamily="34" charset="0"/>
              </a:rPr>
              <a:t>: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 2B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B3DF9174-32D6-841F-2DE4-E5D364374313}"/>
              </a:ext>
            </a:extLst>
          </p:cNvPr>
          <p:cNvSpPr>
            <a:spLocks/>
          </p:cNvSpPr>
          <p:nvPr/>
        </p:nvSpPr>
        <p:spPr bwMode="auto">
          <a:xfrm flipV="1">
            <a:off x="1828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9" name="Freeform 7">
            <a:extLst>
              <a:ext uri="{FF2B5EF4-FFF2-40B4-BE49-F238E27FC236}">
                <a16:creationId xmlns:a16="http://schemas.microsoft.com/office/drawing/2014/main" id="{7E4E205D-E844-1C30-7B8D-A4CF86EE21EE}"/>
              </a:ext>
            </a:extLst>
          </p:cNvPr>
          <p:cNvSpPr>
            <a:spLocks/>
          </p:cNvSpPr>
          <p:nvPr/>
        </p:nvSpPr>
        <p:spPr bwMode="auto">
          <a:xfrm flipV="1">
            <a:off x="5238750" y="4605871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030" name="Picture 52" descr="DSTARS-P">
            <a:extLst>
              <a:ext uri="{FF2B5EF4-FFF2-40B4-BE49-F238E27FC236}">
                <a16:creationId xmlns:a16="http://schemas.microsoft.com/office/drawing/2014/main" id="{557383BC-829B-DF0E-D07A-19560852C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>
            <a:extLst>
              <a:ext uri="{FF2B5EF4-FFF2-40B4-BE49-F238E27FC236}">
                <a16:creationId xmlns:a16="http://schemas.microsoft.com/office/drawing/2014/main" id="{E6267E4A-E058-676F-AF56-31F8D98094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>
            <a:extLst>
              <a:ext uri="{FF2B5EF4-FFF2-40B4-BE49-F238E27FC236}">
                <a16:creationId xmlns:a16="http://schemas.microsoft.com/office/drawing/2014/main" id="{D3EC9035-2E22-7BD7-41A0-6E6E3EEA0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2" descr="DSTARS-P">
            <a:extLst>
              <a:ext uri="{FF2B5EF4-FFF2-40B4-BE49-F238E27FC236}">
                <a16:creationId xmlns:a16="http://schemas.microsoft.com/office/drawing/2014/main" id="{7739E026-320D-2D71-4C7E-0F0FE3C4F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352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>
            <a:extLst>
              <a:ext uri="{FF2B5EF4-FFF2-40B4-BE49-F238E27FC236}">
                <a16:creationId xmlns:a16="http://schemas.microsoft.com/office/drawing/2014/main" id="{C4DA757F-4A7D-2F07-96A4-E4A7F557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82357"/>
            <a:ext cx="20558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>
            <a:extLst>
              <a:ext uri="{FF2B5EF4-FFF2-40B4-BE49-F238E27FC236}">
                <a16:creationId xmlns:a16="http://schemas.microsoft.com/office/drawing/2014/main" id="{B6C395F0-D23B-1420-56A6-EFF72440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86326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>
            <a:extLst>
              <a:ext uri="{FF2B5EF4-FFF2-40B4-BE49-F238E27FC236}">
                <a16:creationId xmlns:a16="http://schemas.microsoft.com/office/drawing/2014/main" id="{8E9F95B2-9BBC-5C07-4E4F-4C5F2BD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3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POINSET2">
            <a:extLst>
              <a:ext uri="{FF2B5EF4-FFF2-40B4-BE49-F238E27FC236}">
                <a16:creationId xmlns:a16="http://schemas.microsoft.com/office/drawing/2014/main" id="{1103D60A-1F8D-7345-74C7-53D5E283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>
            <a:extLst>
              <a:ext uri="{FF2B5EF4-FFF2-40B4-BE49-F238E27FC236}">
                <a16:creationId xmlns:a16="http://schemas.microsoft.com/office/drawing/2014/main" id="{1B3DFC8E-7FB0-5D3B-2297-2F957DDEA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4664" y="457200"/>
            <a:ext cx="6281737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5" name="WordArt 4">
            <a:extLst>
              <a:ext uri="{FF2B5EF4-FFF2-40B4-BE49-F238E27FC236}">
                <a16:creationId xmlns:a16="http://schemas.microsoft.com/office/drawing/2014/main" id="{BCEFD7C2-FAE7-E726-081C-C3F983BE12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4914" y="1393825"/>
            <a:ext cx="7242175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algn="ctr"/>
            <a:r>
              <a:rPr lang="en-US" sz="48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sp>
        <p:nvSpPr>
          <p:cNvPr id="1040" name="Rectangle 17">
            <a:extLst>
              <a:ext uri="{FF2B5EF4-FFF2-40B4-BE49-F238E27FC236}">
                <a16:creationId xmlns:a16="http://schemas.microsoft.com/office/drawing/2014/main" id="{D5686CDB-4537-E54F-D939-0EA3FB28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026" name="Object 16">
            <a:extLst>
              <a:ext uri="{FF2B5EF4-FFF2-40B4-BE49-F238E27FC236}">
                <a16:creationId xmlns:a16="http://schemas.microsoft.com/office/drawing/2014/main" id="{E6EF7F2F-CC68-FEE5-41A9-032D0005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2971800"/>
          <a:ext cx="361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7" imgW="2161519" imgH="1926959" progId="Word.Picture.8">
                  <p:embed/>
                </p:oleObj>
              </mc:Choice>
              <mc:Fallback>
                <p:oleObj name="Picture" r:id="rId7" imgW="2161519" imgH="1926959" progId="Word.Picture.8">
                  <p:embed/>
                  <p:pic>
                    <p:nvPicPr>
                      <p:cNvPr id="1026" name="Object 16">
                        <a:extLst>
                          <a:ext uri="{FF2B5EF4-FFF2-40B4-BE49-F238E27FC236}">
                            <a16:creationId xmlns:a16="http://schemas.microsoft.com/office/drawing/2014/main" id="{E6EF7F2F-CC68-FEE5-41A9-032D00059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71800"/>
                        <a:ext cx="36179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4" descr="POINSET2">
            <a:extLst>
              <a:ext uri="{FF2B5EF4-FFF2-40B4-BE49-F238E27FC236}">
                <a16:creationId xmlns:a16="http://schemas.microsoft.com/office/drawing/2014/main" id="{BB94A6DE-393D-04E2-25EB-F69D1742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>
            <a:extLst>
              <a:ext uri="{FF2B5EF4-FFF2-40B4-BE49-F238E27FC236}">
                <a16:creationId xmlns:a16="http://schemas.microsoft.com/office/drawing/2014/main" id="{451DFF9E-F345-8F28-CCBC-63CC4B3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4346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>
            <a:extLst>
              <a:ext uri="{FF2B5EF4-FFF2-40B4-BE49-F238E27FC236}">
                <a16:creationId xmlns:a16="http://schemas.microsoft.com/office/drawing/2014/main" id="{4F00E771-6CA3-9E70-53B2-20ED76B2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>
            <a:extLst>
              <a:ext uri="{FF2B5EF4-FFF2-40B4-BE49-F238E27FC236}">
                <a16:creationId xmlns:a16="http://schemas.microsoft.com/office/drawing/2014/main" id="{7BD5FE7A-46AC-9C15-54BF-AD7B6B72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>
            <a:extLst>
              <a:ext uri="{FF2B5EF4-FFF2-40B4-BE49-F238E27FC236}">
                <a16:creationId xmlns:a16="http://schemas.microsoft.com/office/drawing/2014/main" id="{7FC0DD0D-F3B3-3923-3786-FD3367C5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>
            <a:extLst>
              <a:ext uri="{FF2B5EF4-FFF2-40B4-BE49-F238E27FC236}">
                <a16:creationId xmlns:a16="http://schemas.microsoft.com/office/drawing/2014/main" id="{086C1C73-35B2-2BFC-9B36-123D276C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>
            <a:extLst>
              <a:ext uri="{FF2B5EF4-FFF2-40B4-BE49-F238E27FC236}">
                <a16:creationId xmlns:a16="http://schemas.microsoft.com/office/drawing/2014/main" id="{692C5685-125C-F42E-141E-9951E7EF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1317" y="50182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>
            <a:extLst>
              <a:ext uri="{FF2B5EF4-FFF2-40B4-BE49-F238E27FC236}">
                <a16:creationId xmlns:a16="http://schemas.microsoft.com/office/drawing/2014/main" id="{D865075D-269C-BAF3-D5B7-32D03700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2382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>
            <a:extLst>
              <a:ext uri="{FF2B5EF4-FFF2-40B4-BE49-F238E27FC236}">
                <a16:creationId xmlns:a16="http://schemas.microsoft.com/office/drawing/2014/main" id="{D7997A81-9B95-A108-CF70-3B17F9B5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" descr="POINSET2">
            <a:extLst>
              <a:ext uri="{FF2B5EF4-FFF2-40B4-BE49-F238E27FC236}">
                <a16:creationId xmlns:a16="http://schemas.microsoft.com/office/drawing/2014/main" id="{935CAA62-AC71-22D9-925D-B8E851D4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34587" y="2218132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34587" y="2832303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2218132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2808945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2180786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83230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2218132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2832303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2256232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287040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2256232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287040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2218132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287766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2261975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2863146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3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3638550" y="1166736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591550" y="5566925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2418178" y="5288280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5744945" y="1597781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505371" y="1813223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5062996" y="4833860"/>
            <a:ext cx="714375" cy="55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-1" y="2512390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8" y="1806362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3" y="1294253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72" y="1885216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47" y="1293595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4" y="1791427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29" y="1319074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33" y="1831182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10" y="1230820"/>
            <a:ext cx="2060627" cy="13839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985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6985"/>
            <a:ext cx="6095999" cy="334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phấn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092128" y="2073395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95B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92" y="412965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en-US" sz="4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804939" y="1153184"/>
            <a:ext cx="5758753" cy="114307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Việt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11 </a:t>
            </a:r>
            <a:r>
              <a:rPr lang="en-US" sz="2400" b="1" dirty="0" err="1"/>
              <a:t>viên</a:t>
            </a:r>
            <a:r>
              <a:rPr lang="en-US" sz="2400" b="1" dirty="0"/>
              <a:t> bi, </a:t>
            </a:r>
            <a:r>
              <a:rPr lang="en-US" sz="2400" b="1" dirty="0" err="1"/>
              <a:t>Việt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Mai 5 </a:t>
            </a:r>
            <a:r>
              <a:rPr lang="en-US" sz="2400" b="1" dirty="0" err="1"/>
              <a:t>viên</a:t>
            </a:r>
            <a:r>
              <a:rPr lang="en-US" sz="2400" b="1" dirty="0"/>
              <a:t> bi.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mấy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402866" y="2328855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1414463" y="4233600"/>
            <a:ext cx="5135056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737834" y="4449440"/>
            <a:ext cx="3623120" cy="421849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737834" y="5197664"/>
            <a:ext cx="3623120" cy="421849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955773" y="4430007"/>
            <a:ext cx="495709" cy="4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728522" y="4005337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Tách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Tách</a:t>
            </a:r>
            <a:r>
              <a:rPr lang="en-US" sz="2400" b="1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543050" y="4637634"/>
            <a:ext cx="3984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191252" y="5771714"/>
            <a:ext cx="3336714" cy="67185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lại</a:t>
            </a:r>
            <a:r>
              <a:rPr lang="en-US" sz="2800" b="1" dirty="0">
                <a:solidFill>
                  <a:srgbClr val="FF0000"/>
                </a:solidFill>
              </a:rPr>
              <a:t> 6 </a:t>
            </a:r>
            <a:r>
              <a:rPr lang="en-US" sz="2800" b="1" dirty="0" err="1">
                <a:solidFill>
                  <a:srgbClr val="FF0000"/>
                </a:solidFill>
              </a:rPr>
              <a:t>viên</a:t>
            </a:r>
            <a:r>
              <a:rPr lang="en-US" sz="2800" b="1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4437" y="5612078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9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280618" y="2228582"/>
            <a:ext cx="3536166" cy="2478125"/>
            <a:chOff x="7475000" y="1554114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475000" y="1554114"/>
              <a:ext cx="3536166" cy="2478125"/>
              <a:chOff x="2388960" y="1554114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388960" y="1554114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657877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461292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463495" y="353514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266910" y="353514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6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E53FC2-DE72-446C-9C38-D003E6B31AB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|\\{66295BA3-F865-43AD-9AF8-2C30C6FCFF3D}&quot;,&quot;E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11- Phép trừ (qua 10) trong phạm vi 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64541D2-08BC-4369-8F1A-BC5D63AA09B2}:3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7028428-812F-44DF-8315-B9C264747FDE}: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7058C31-00D2-4799-99A6-A23FC986A318}:3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65206-4AAB-4616-A683-C94AC5C39CF2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B318A5-55FF-4BB1-ADB5-74739FA27A7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5B1054-436E-4532-8A64-3124DFD5A9FB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41F19-94A6-4BBF-AAC8-094064F84039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6BB9F5-83F6-4BA2-8D61-821EB58713AF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5BE87-9CDD-4348-877C-830A02FA8289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893AB3-A66A-488F-AD67-E6FD3D45F256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D22B752-48CD-4433-AEA2-03895E62F0DD}:328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274</Words>
  <Application>Microsoft Office PowerPoint</Application>
  <PresentationFormat>Widescreen</PresentationFormat>
  <Paragraphs>91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SimSun</vt:lpstr>
      <vt:lpstr>SimSun</vt:lpstr>
      <vt:lpstr>.VnAristote</vt:lpstr>
      <vt:lpstr>Arial</vt:lpstr>
      <vt:lpstr>Calibri</vt:lpstr>
      <vt:lpstr>Calibri Light</vt:lpstr>
      <vt:lpstr>ITC Avant Garde Std Bk</vt:lpstr>
      <vt:lpstr>Tahoma</vt:lpstr>
      <vt:lpstr>Times New Roman</vt:lpstr>
      <vt:lpstr>UVnTime</vt:lpstr>
      <vt:lpstr>2_Office Theme</vt:lpstr>
      <vt:lpstr>3_Office Theme</vt:lpstr>
      <vt:lpstr>1_Office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 Phép trừ (qua 10) trong phạm vi 20</dc:title>
  <dc:creator/>
  <cp:lastModifiedBy>Administrator</cp:lastModifiedBy>
  <cp:revision>74</cp:revision>
  <dcterms:created xsi:type="dcterms:W3CDTF">2021-05-12T04:19:00Z</dcterms:created>
  <dcterms:modified xsi:type="dcterms:W3CDTF">2024-10-08T12:45:43Z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