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  <p:sldId id="286" r:id="rId3"/>
    <p:sldId id="259" r:id="rId4"/>
    <p:sldId id="294" r:id="rId5"/>
    <p:sldId id="260" r:id="rId6"/>
    <p:sldId id="261" r:id="rId7"/>
    <p:sldId id="297" r:id="rId8"/>
    <p:sldId id="298" r:id="rId9"/>
    <p:sldId id="305" r:id="rId10"/>
    <p:sldId id="306" r:id="rId11"/>
    <p:sldId id="300" r:id="rId12"/>
    <p:sldId id="30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37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3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08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90698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and Content"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7234" y="219519"/>
            <a:ext cx="12164765" cy="6418963"/>
            <a:chOff x="125465" y="219519"/>
            <a:chExt cx="8923440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125465" y="219519"/>
              <a:ext cx="8923440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715966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745412" y="1491606"/>
            <a:ext cx="9867486" cy="4773077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D2819940-F204-450A-ACE4-C1FAA7496E24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0604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30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924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326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46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1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6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9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A7934-44FA-4047-A49F-4839C303C706}" type="datetimeFigureOut">
              <a:rPr lang="en-US" smtClean="0"/>
              <a:t>8/20/2023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518C1-A1FE-4DA5-AC74-DEDC89293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5" Type="http://schemas.microsoft.com/office/2007/relationships/hdphoto" Target="../media/hdphoto4.wdp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4389320-C239-47E7-82CF-01594D63B8EA}"/>
              </a:ext>
            </a:extLst>
          </p:cNvPr>
          <p:cNvSpPr/>
          <p:nvPr/>
        </p:nvSpPr>
        <p:spPr>
          <a:xfrm>
            <a:off x="390617" y="960894"/>
            <a:ext cx="11256886" cy="3337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60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+mj-lt"/>
              </a:rPr>
              <a:t>BÀI </a:t>
            </a:r>
            <a:r>
              <a:rPr lang="en-US" sz="60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vi-VN" sz="60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en-US" sz="60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CỘNG (QUA 10) </a:t>
            </a:r>
          </a:p>
          <a:p>
            <a:pPr algn="ctr">
              <a:lnSpc>
                <a:spcPct val="120000"/>
              </a:lnSpc>
            </a:pPr>
            <a:r>
              <a:rPr lang="en-US" sz="60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PHẠM VI 20</a:t>
            </a:r>
            <a:endParaRPr lang="vi-VN" sz="60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62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B3BB26BA-8639-C648-B4B7-72D44B69FE5E}"/>
              </a:ext>
            </a:extLst>
          </p:cNvPr>
          <p:cNvGrpSpPr/>
          <p:nvPr/>
        </p:nvGrpSpPr>
        <p:grpSpPr>
          <a:xfrm>
            <a:off x="939927" y="211094"/>
            <a:ext cx="605826" cy="1015663"/>
            <a:chOff x="3174278" y="237323"/>
            <a:chExt cx="605826" cy="1015663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xmlns="" id="{066251AE-E76C-E545-8121-1575A00EA05E}"/>
                </a:ext>
              </a:extLst>
            </p:cNvPr>
            <p:cNvSpPr/>
            <p:nvPr/>
          </p:nvSpPr>
          <p:spPr>
            <a:xfrm>
              <a:off x="3174278" y="379826"/>
              <a:ext cx="605826" cy="60582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40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AAAA6012-434E-2046-9EF1-B14C33BF4033}"/>
                </a:ext>
              </a:extLst>
            </p:cNvPr>
            <p:cNvSpPr txBox="1"/>
            <p:nvPr/>
          </p:nvSpPr>
          <p:spPr>
            <a:xfrm>
              <a:off x="3228647" y="237323"/>
              <a:ext cx="30168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 sz="6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xmlns="" id="{598024E0-66C8-1C41-9AFF-20A181EC0CE3}"/>
              </a:ext>
            </a:extLst>
          </p:cNvPr>
          <p:cNvSpPr/>
          <p:nvPr/>
        </p:nvSpPr>
        <p:spPr>
          <a:xfrm>
            <a:off x="1137667" y="1723283"/>
            <a:ext cx="4605908" cy="3779336"/>
          </a:xfrm>
          <a:prstGeom prst="roundRect">
            <a:avLst/>
          </a:prstGeom>
          <a:solidFill>
            <a:srgbClr val="FFE285">
              <a:alpha val="55000"/>
            </a:srgbClr>
          </a:solidFill>
          <a:ln>
            <a:solidFill>
              <a:srgbClr val="FFE285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2400"/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xmlns="" id="{3801DF08-5F3C-0A4B-BD44-DC3BC9A6515A}"/>
              </a:ext>
            </a:extLst>
          </p:cNvPr>
          <p:cNvGrpSpPr/>
          <p:nvPr/>
        </p:nvGrpSpPr>
        <p:grpSpPr>
          <a:xfrm>
            <a:off x="1387438" y="1794504"/>
            <a:ext cx="4480598" cy="3724096"/>
            <a:chOff x="6277225" y="784518"/>
            <a:chExt cx="4480598" cy="3724096"/>
          </a:xfrm>
        </p:grpSpPr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xmlns="" id="{0BE3F335-3EF3-D748-9ABB-B29DBA79B619}"/>
                </a:ext>
              </a:extLst>
            </p:cNvPr>
            <p:cNvSpPr/>
            <p:nvPr/>
          </p:nvSpPr>
          <p:spPr>
            <a:xfrm>
              <a:off x="6277225" y="784518"/>
              <a:ext cx="4480598" cy="37240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57200" indent="-457200">
                <a:lnSpc>
                  <a:spcPct val="150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US" sz="3600" dirty="0" err="1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Tách</a:t>
              </a:r>
              <a:r>
                <a:rPr lang="en-US" sz="36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3 = 1 + 2</a:t>
              </a:r>
              <a:endParaRPr lang="x-none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 indent="-457200">
                <a:lnSpc>
                  <a:spcPct val="150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 +          =</a:t>
              </a:r>
              <a:endParaRPr lang="x-none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 indent="-457200">
                <a:lnSpc>
                  <a:spcPct val="150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 +         = </a:t>
              </a:r>
              <a:endParaRPr lang="x-none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 indent="-457200">
                <a:lnSpc>
                  <a:spcPct val="150000"/>
                </a:lnSpc>
                <a:spcAft>
                  <a:spcPts val="800"/>
                </a:spcAft>
                <a:buFont typeface="Arial" panose="020B0604020202020204" pitchFamily="34" charset="0"/>
                <a:buChar char="•"/>
              </a:pPr>
              <a:r>
                <a:rPr lang="en-US" sz="3600" dirty="0"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 + 3 = </a:t>
              </a:r>
              <a:endParaRPr lang="x-none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xmlns="" id="{BD737904-A964-E24E-98C7-306E93E6752F}"/>
                </a:ext>
              </a:extLst>
            </p:cNvPr>
            <p:cNvSpPr/>
            <p:nvPr/>
          </p:nvSpPr>
          <p:spPr>
            <a:xfrm>
              <a:off x="7877384" y="1896050"/>
              <a:ext cx="627215" cy="63078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8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xmlns="" id="{31729F27-FCEC-E145-9AB2-A42B7C4D3466}"/>
                </a:ext>
              </a:extLst>
            </p:cNvPr>
            <p:cNvSpPr/>
            <p:nvPr/>
          </p:nvSpPr>
          <p:spPr>
            <a:xfrm>
              <a:off x="9250101" y="1895594"/>
              <a:ext cx="627215" cy="63078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8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90" name="Rounded Rectangle 89">
              <a:extLst>
                <a:ext uri="{FF2B5EF4-FFF2-40B4-BE49-F238E27FC236}">
                  <a16:creationId xmlns:a16="http://schemas.microsoft.com/office/drawing/2014/main" xmlns="" id="{8B45EBCF-709C-264F-B8D4-CB09597CA682}"/>
                </a:ext>
              </a:extLst>
            </p:cNvPr>
            <p:cNvSpPr/>
            <p:nvPr/>
          </p:nvSpPr>
          <p:spPr>
            <a:xfrm>
              <a:off x="7965266" y="2853414"/>
              <a:ext cx="627215" cy="63078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8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91" name="Rounded Rectangle 90">
              <a:extLst>
                <a:ext uri="{FF2B5EF4-FFF2-40B4-BE49-F238E27FC236}">
                  <a16:creationId xmlns:a16="http://schemas.microsoft.com/office/drawing/2014/main" xmlns="" id="{4E521CCD-B208-9B46-BDE3-9A8531C2D056}"/>
                </a:ext>
              </a:extLst>
            </p:cNvPr>
            <p:cNvSpPr/>
            <p:nvPr/>
          </p:nvSpPr>
          <p:spPr>
            <a:xfrm>
              <a:off x="9503383" y="2843888"/>
              <a:ext cx="627215" cy="63078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800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92" name="Rounded Rectangle 91">
              <a:extLst>
                <a:ext uri="{FF2B5EF4-FFF2-40B4-BE49-F238E27FC236}">
                  <a16:creationId xmlns:a16="http://schemas.microsoft.com/office/drawing/2014/main" xmlns="" id="{83049230-6C1D-144F-82E1-5757061E245A}"/>
                </a:ext>
              </a:extLst>
            </p:cNvPr>
            <p:cNvSpPr/>
            <p:nvPr/>
          </p:nvSpPr>
          <p:spPr>
            <a:xfrm>
              <a:off x="8445128" y="3700527"/>
              <a:ext cx="717187" cy="63078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93" name="Rounded Rectangle 92">
            <a:extLst>
              <a:ext uri="{FF2B5EF4-FFF2-40B4-BE49-F238E27FC236}">
                <a16:creationId xmlns:a16="http://schemas.microsoft.com/office/drawing/2014/main" xmlns="" id="{AE5C3E41-1C2D-7745-A2CD-F552C8E7071C}"/>
              </a:ext>
            </a:extLst>
          </p:cNvPr>
          <p:cNvSpPr/>
          <p:nvPr/>
        </p:nvSpPr>
        <p:spPr>
          <a:xfrm>
            <a:off x="2978072" y="2905581"/>
            <a:ext cx="627215" cy="6307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4" name="Rounded Rectangle 93">
            <a:extLst>
              <a:ext uri="{FF2B5EF4-FFF2-40B4-BE49-F238E27FC236}">
                <a16:creationId xmlns:a16="http://schemas.microsoft.com/office/drawing/2014/main" xmlns="" id="{8FF26C71-48CD-4948-AE1A-C57568483302}"/>
              </a:ext>
            </a:extLst>
          </p:cNvPr>
          <p:cNvSpPr/>
          <p:nvPr/>
        </p:nvSpPr>
        <p:spPr>
          <a:xfrm>
            <a:off x="4255539" y="2906036"/>
            <a:ext cx="850865" cy="6307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32" name="Rounded Rectangle 131">
            <a:extLst>
              <a:ext uri="{FF2B5EF4-FFF2-40B4-BE49-F238E27FC236}">
                <a16:creationId xmlns:a16="http://schemas.microsoft.com/office/drawing/2014/main" xmlns="" id="{B538BC81-885B-0A4E-86BC-42CE38298DD9}"/>
              </a:ext>
            </a:extLst>
          </p:cNvPr>
          <p:cNvSpPr/>
          <p:nvPr/>
        </p:nvSpPr>
        <p:spPr>
          <a:xfrm>
            <a:off x="3081559" y="3863400"/>
            <a:ext cx="627215" cy="6307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33" name="Rounded Rectangle 132">
            <a:extLst>
              <a:ext uri="{FF2B5EF4-FFF2-40B4-BE49-F238E27FC236}">
                <a16:creationId xmlns:a16="http://schemas.microsoft.com/office/drawing/2014/main" xmlns="" id="{244B0FAE-F49D-9844-90FC-51D797F065E1}"/>
              </a:ext>
            </a:extLst>
          </p:cNvPr>
          <p:cNvSpPr/>
          <p:nvPr/>
        </p:nvSpPr>
        <p:spPr>
          <a:xfrm>
            <a:off x="4492625" y="3863400"/>
            <a:ext cx="780257" cy="6307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34" name="Rounded Rectangle 133">
            <a:extLst>
              <a:ext uri="{FF2B5EF4-FFF2-40B4-BE49-F238E27FC236}">
                <a16:creationId xmlns:a16="http://schemas.microsoft.com/office/drawing/2014/main" xmlns="" id="{0432AC74-E78B-6D47-BD50-086EE869E9E7}"/>
              </a:ext>
            </a:extLst>
          </p:cNvPr>
          <p:cNvSpPr/>
          <p:nvPr/>
        </p:nvSpPr>
        <p:spPr>
          <a:xfrm>
            <a:off x="3435115" y="4705126"/>
            <a:ext cx="850865" cy="6307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35" name="Rounded Rectangle 134">
            <a:extLst>
              <a:ext uri="{FF2B5EF4-FFF2-40B4-BE49-F238E27FC236}">
                <a16:creationId xmlns:a16="http://schemas.microsoft.com/office/drawing/2014/main" xmlns="" id="{24F200D6-F4C3-E74B-9B57-2C3DB019AD59}"/>
              </a:ext>
            </a:extLst>
          </p:cNvPr>
          <p:cNvSpPr/>
          <p:nvPr/>
        </p:nvSpPr>
        <p:spPr>
          <a:xfrm>
            <a:off x="6181378" y="1723283"/>
            <a:ext cx="4591397" cy="3779336"/>
          </a:xfrm>
          <a:prstGeom prst="roundRect">
            <a:avLst/>
          </a:prstGeom>
          <a:solidFill>
            <a:srgbClr val="CFE6C6">
              <a:alpha val="55000"/>
            </a:srgbClr>
          </a:solidFill>
          <a:ln>
            <a:solidFill>
              <a:srgbClr val="B2E3FC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2400"/>
          </a:p>
        </p:txBody>
      </p:sp>
      <p:grpSp>
        <p:nvGrpSpPr>
          <p:cNvPr id="136" name="Group 135">
            <a:extLst>
              <a:ext uri="{FF2B5EF4-FFF2-40B4-BE49-F238E27FC236}">
                <a16:creationId xmlns:a16="http://schemas.microsoft.com/office/drawing/2014/main" xmlns="" id="{292BA1FB-10ED-6B4A-84D1-ED467B5EE873}"/>
              </a:ext>
            </a:extLst>
          </p:cNvPr>
          <p:cNvGrpSpPr/>
          <p:nvPr/>
        </p:nvGrpSpPr>
        <p:grpSpPr>
          <a:xfrm>
            <a:off x="6436082" y="1778523"/>
            <a:ext cx="4480598" cy="3724096"/>
            <a:chOff x="1374198" y="3376648"/>
            <a:chExt cx="4480598" cy="3724096"/>
          </a:xfrm>
        </p:grpSpPr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xmlns="" id="{2AE0C986-E2D3-314D-8665-986F4AB0860B}"/>
                </a:ext>
              </a:extLst>
            </p:cNvPr>
            <p:cNvGrpSpPr/>
            <p:nvPr/>
          </p:nvGrpSpPr>
          <p:grpSpPr>
            <a:xfrm>
              <a:off x="1374198" y="3376648"/>
              <a:ext cx="4480598" cy="3724096"/>
              <a:chOff x="6277225" y="784518"/>
              <a:chExt cx="4480598" cy="3724096"/>
            </a:xfrm>
          </p:grpSpPr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xmlns="" id="{0B6F0671-32E9-EA4F-B67F-9B1F4A6A3D9A}"/>
                  </a:ext>
                </a:extLst>
              </p:cNvPr>
              <p:cNvSpPr/>
              <p:nvPr/>
            </p:nvSpPr>
            <p:spPr>
              <a:xfrm>
                <a:off x="6277225" y="784518"/>
                <a:ext cx="4480598" cy="37240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lnSpc>
                    <a:spcPct val="150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3600" dirty="0" err="1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Tách</a:t>
                </a:r>
                <a:r>
                  <a:rPr lang="en-US" sz="3600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7 = 1 + </a:t>
                </a:r>
                <a:endParaRPr lang="x-none" sz="3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-457200">
                  <a:lnSpc>
                    <a:spcPct val="150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3600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 +         =</a:t>
                </a:r>
                <a:endParaRPr lang="x-none" sz="3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-457200">
                  <a:lnSpc>
                    <a:spcPct val="150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3600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 +         = </a:t>
                </a:r>
                <a:endParaRPr lang="x-none" sz="3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457200" indent="-457200">
                  <a:lnSpc>
                    <a:spcPct val="150000"/>
                  </a:lnSpc>
                  <a:spcAft>
                    <a:spcPts val="800"/>
                  </a:spcAft>
                  <a:buFont typeface="Arial" panose="020B0604020202020204" pitchFamily="34" charset="0"/>
                  <a:buChar char="•"/>
                </a:pPr>
                <a:r>
                  <a:rPr lang="en-US" sz="3600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 + 7 = </a:t>
                </a:r>
                <a:endParaRPr lang="x-none" sz="36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0" name="Rounded Rectangle 139">
                <a:extLst>
                  <a:ext uri="{FF2B5EF4-FFF2-40B4-BE49-F238E27FC236}">
                    <a16:creationId xmlns:a16="http://schemas.microsoft.com/office/drawing/2014/main" xmlns="" id="{C4E4AA05-A3CD-074C-AD61-8D3A72B6B69A}"/>
                  </a:ext>
                </a:extLst>
              </p:cNvPr>
              <p:cNvSpPr/>
              <p:nvPr/>
            </p:nvSpPr>
            <p:spPr>
              <a:xfrm>
                <a:off x="7639906" y="1863729"/>
                <a:ext cx="627215" cy="630789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x-none" sz="48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41" name="Rounded Rectangle 140">
                <a:extLst>
                  <a:ext uri="{FF2B5EF4-FFF2-40B4-BE49-F238E27FC236}">
                    <a16:creationId xmlns:a16="http://schemas.microsoft.com/office/drawing/2014/main" xmlns="" id="{3AC224AE-587E-D149-9E95-3E0985CE6958}"/>
                  </a:ext>
                </a:extLst>
              </p:cNvPr>
              <p:cNvSpPr/>
              <p:nvPr/>
            </p:nvSpPr>
            <p:spPr>
              <a:xfrm>
                <a:off x="9150011" y="1880386"/>
                <a:ext cx="627215" cy="630789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x-none" sz="48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42" name="Rounded Rectangle 141">
                <a:extLst>
                  <a:ext uri="{FF2B5EF4-FFF2-40B4-BE49-F238E27FC236}">
                    <a16:creationId xmlns:a16="http://schemas.microsoft.com/office/drawing/2014/main" xmlns="" id="{0738553E-FA4D-3F42-9DE5-4FE4AA227F47}"/>
                  </a:ext>
                </a:extLst>
              </p:cNvPr>
              <p:cNvSpPr/>
              <p:nvPr/>
            </p:nvSpPr>
            <p:spPr>
              <a:xfrm>
                <a:off x="7987264" y="2774795"/>
                <a:ext cx="627215" cy="630789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x-none" sz="48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55" name="Rounded Rectangle 154">
                <a:extLst>
                  <a:ext uri="{FF2B5EF4-FFF2-40B4-BE49-F238E27FC236}">
                    <a16:creationId xmlns:a16="http://schemas.microsoft.com/office/drawing/2014/main" xmlns="" id="{EE15840A-F7C2-4142-BD26-731E8CB08128}"/>
                  </a:ext>
                </a:extLst>
              </p:cNvPr>
              <p:cNvSpPr/>
              <p:nvPr/>
            </p:nvSpPr>
            <p:spPr>
              <a:xfrm>
                <a:off x="9373495" y="2760269"/>
                <a:ext cx="627215" cy="630789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x-none" sz="48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56" name="Rounded Rectangle 155">
                <a:extLst>
                  <a:ext uri="{FF2B5EF4-FFF2-40B4-BE49-F238E27FC236}">
                    <a16:creationId xmlns:a16="http://schemas.microsoft.com/office/drawing/2014/main" xmlns="" id="{57AF6BD8-ECDB-E44E-88AD-C3BB5034AEA2}"/>
                  </a:ext>
                </a:extLst>
              </p:cNvPr>
              <p:cNvSpPr/>
              <p:nvPr/>
            </p:nvSpPr>
            <p:spPr>
              <a:xfrm>
                <a:off x="8461036" y="3674443"/>
                <a:ext cx="717187" cy="630789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x-none" sz="48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138" name="Rounded Rectangle 137">
              <a:extLst>
                <a:ext uri="{FF2B5EF4-FFF2-40B4-BE49-F238E27FC236}">
                  <a16:creationId xmlns:a16="http://schemas.microsoft.com/office/drawing/2014/main" xmlns="" id="{392062D4-9E67-B94A-B943-A8460C03430A}"/>
                </a:ext>
              </a:extLst>
            </p:cNvPr>
            <p:cNvSpPr/>
            <p:nvPr/>
          </p:nvSpPr>
          <p:spPr>
            <a:xfrm>
              <a:off x="4883724" y="3565508"/>
              <a:ext cx="627215" cy="63078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8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157" name="Rounded Rectangle 156">
            <a:extLst>
              <a:ext uri="{FF2B5EF4-FFF2-40B4-BE49-F238E27FC236}">
                <a16:creationId xmlns:a16="http://schemas.microsoft.com/office/drawing/2014/main" xmlns="" id="{EDAF9017-640E-AD41-B56F-1D6D4BB9C7B2}"/>
              </a:ext>
            </a:extLst>
          </p:cNvPr>
          <p:cNvSpPr/>
          <p:nvPr/>
        </p:nvSpPr>
        <p:spPr>
          <a:xfrm>
            <a:off x="7797776" y="2863735"/>
            <a:ext cx="627215" cy="6307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58" name="Rounded Rectangle 157">
            <a:extLst>
              <a:ext uri="{FF2B5EF4-FFF2-40B4-BE49-F238E27FC236}">
                <a16:creationId xmlns:a16="http://schemas.microsoft.com/office/drawing/2014/main" xmlns="" id="{7D6F92F5-AB5B-B249-B30D-8D86761B76FD}"/>
              </a:ext>
            </a:extLst>
          </p:cNvPr>
          <p:cNvSpPr/>
          <p:nvPr/>
        </p:nvSpPr>
        <p:spPr>
          <a:xfrm>
            <a:off x="9308702" y="2877016"/>
            <a:ext cx="850865" cy="6307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59" name="Rounded Rectangle 158">
            <a:extLst>
              <a:ext uri="{FF2B5EF4-FFF2-40B4-BE49-F238E27FC236}">
                <a16:creationId xmlns:a16="http://schemas.microsoft.com/office/drawing/2014/main" xmlns="" id="{05BAA2EC-EC24-FF40-A10A-7B8D731BD05F}"/>
              </a:ext>
            </a:extLst>
          </p:cNvPr>
          <p:cNvSpPr/>
          <p:nvPr/>
        </p:nvSpPr>
        <p:spPr>
          <a:xfrm>
            <a:off x="8130972" y="3768820"/>
            <a:ext cx="627215" cy="6307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60" name="Rounded Rectangle 159">
            <a:extLst>
              <a:ext uri="{FF2B5EF4-FFF2-40B4-BE49-F238E27FC236}">
                <a16:creationId xmlns:a16="http://schemas.microsoft.com/office/drawing/2014/main" xmlns="" id="{721CBB6E-87C8-0B4E-B0B3-C028E1864E24}"/>
              </a:ext>
            </a:extLst>
          </p:cNvPr>
          <p:cNvSpPr/>
          <p:nvPr/>
        </p:nvSpPr>
        <p:spPr>
          <a:xfrm>
            <a:off x="9536429" y="3754275"/>
            <a:ext cx="780257" cy="6307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61" name="Rounded Rectangle 160">
            <a:extLst>
              <a:ext uri="{FF2B5EF4-FFF2-40B4-BE49-F238E27FC236}">
                <a16:creationId xmlns:a16="http://schemas.microsoft.com/office/drawing/2014/main" xmlns="" id="{E74D820C-AAE0-4743-BAD1-EC9B0A7FE811}"/>
              </a:ext>
            </a:extLst>
          </p:cNvPr>
          <p:cNvSpPr/>
          <p:nvPr/>
        </p:nvSpPr>
        <p:spPr>
          <a:xfrm>
            <a:off x="8619893" y="4673258"/>
            <a:ext cx="850865" cy="6307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62" name="Rounded Rectangle 161">
            <a:extLst>
              <a:ext uri="{FF2B5EF4-FFF2-40B4-BE49-F238E27FC236}">
                <a16:creationId xmlns:a16="http://schemas.microsoft.com/office/drawing/2014/main" xmlns="" id="{66DC449A-7186-F94E-B0CD-F2F553849A3F}"/>
              </a:ext>
            </a:extLst>
          </p:cNvPr>
          <p:cNvSpPr/>
          <p:nvPr/>
        </p:nvSpPr>
        <p:spPr>
          <a:xfrm>
            <a:off x="9936083" y="1953416"/>
            <a:ext cx="627215" cy="63078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xmlns="" id="{7D965E81-6A13-E245-8938-467D51BE7C32}"/>
              </a:ext>
            </a:extLst>
          </p:cNvPr>
          <p:cNvSpPr txBox="1"/>
          <p:nvPr/>
        </p:nvSpPr>
        <p:spPr>
          <a:xfrm>
            <a:off x="842560" y="1134424"/>
            <a:ext cx="16474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3600" dirty="0"/>
              <a:t>b) Tính:</a:t>
            </a:r>
          </a:p>
        </p:txBody>
      </p:sp>
      <p:sp>
        <p:nvSpPr>
          <p:cNvPr id="164" name="Rounded Rectangle 163">
            <a:extLst>
              <a:ext uri="{FF2B5EF4-FFF2-40B4-BE49-F238E27FC236}">
                <a16:creationId xmlns:a16="http://schemas.microsoft.com/office/drawing/2014/main" xmlns="" id="{700B8905-4659-B545-8EFE-E90C12FE978C}"/>
              </a:ext>
            </a:extLst>
          </p:cNvPr>
          <p:cNvSpPr/>
          <p:nvPr/>
        </p:nvSpPr>
        <p:spPr>
          <a:xfrm>
            <a:off x="2292089" y="1029877"/>
            <a:ext cx="2405155" cy="923539"/>
          </a:xfrm>
          <a:prstGeom prst="roundRect">
            <a:avLst/>
          </a:prstGeom>
          <a:solidFill>
            <a:srgbClr val="FFC000">
              <a:alpha val="53000"/>
            </a:srgbClr>
          </a:solidFill>
          <a:ln w="38100"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chemeClr val="tx1"/>
                </a:solidFill>
              </a:rPr>
              <a:t>9  +  3     </a:t>
            </a:r>
          </a:p>
        </p:txBody>
      </p:sp>
      <p:sp>
        <p:nvSpPr>
          <p:cNvPr id="165" name="Rounded Rectangle 164">
            <a:extLst>
              <a:ext uri="{FF2B5EF4-FFF2-40B4-BE49-F238E27FC236}">
                <a16:creationId xmlns:a16="http://schemas.microsoft.com/office/drawing/2014/main" xmlns="" id="{971783BF-5682-5E4E-BAC5-9B847E555737}"/>
              </a:ext>
            </a:extLst>
          </p:cNvPr>
          <p:cNvSpPr/>
          <p:nvPr/>
        </p:nvSpPr>
        <p:spPr>
          <a:xfrm>
            <a:off x="7404661" y="1043844"/>
            <a:ext cx="2405155" cy="923539"/>
          </a:xfrm>
          <a:prstGeom prst="roundRect">
            <a:avLst/>
          </a:prstGeom>
          <a:solidFill>
            <a:srgbClr val="92D050">
              <a:alpha val="53000"/>
            </a:srgbClr>
          </a:solidFill>
          <a:ln w="38100"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000" dirty="0">
                <a:solidFill>
                  <a:schemeClr val="tx1"/>
                </a:solidFill>
              </a:rPr>
              <a:t>9  +  7     </a:t>
            </a:r>
          </a:p>
        </p:txBody>
      </p:sp>
    </p:spTree>
    <p:extLst>
      <p:ext uri="{BB962C8B-B14F-4D97-AF65-F5344CB8AC3E}">
        <p14:creationId xmlns:p14="http://schemas.microsoft.com/office/powerpoint/2010/main" val="9945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93" grpId="0" animBg="1"/>
      <p:bldP spid="94" grpId="0" animBg="1"/>
      <p:bldP spid="132" grpId="0" animBg="1"/>
      <p:bldP spid="133" grpId="0" animBg="1"/>
      <p:bldP spid="134" grpId="0" animBg="1"/>
      <p:bldP spid="135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/>
      <p:bldP spid="164" grpId="0" animBg="1"/>
      <p:bldP spid="16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63824" y="2230635"/>
            <a:ext cx="1036912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Chân</a:t>
            </a:r>
            <a:r>
              <a:rPr lang="en-US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6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thành</a:t>
            </a:r>
            <a:r>
              <a:rPr lang="en-US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6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cảm</a:t>
            </a:r>
            <a:r>
              <a:rPr lang="en-US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6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ơn</a:t>
            </a:r>
            <a:r>
              <a:rPr lang="en-US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6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các</a:t>
            </a:r>
            <a:r>
              <a:rPr lang="en-US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6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thầy</a:t>
            </a:r>
            <a:r>
              <a:rPr lang="en-US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en-US" sz="60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cô</a:t>
            </a:r>
            <a:r>
              <a:rPr lang="en-US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626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345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80084" y="2415941"/>
            <a:ext cx="59772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latin typeface="Algerian" panose="04020705040A02060702" pitchFamily="82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55071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88EC0700-EDD9-D14B-8641-7E01BA2D7C1C}"/>
              </a:ext>
            </a:extLst>
          </p:cNvPr>
          <p:cNvGrpSpPr/>
          <p:nvPr/>
        </p:nvGrpSpPr>
        <p:grpSpPr>
          <a:xfrm>
            <a:off x="1344385" y="971398"/>
            <a:ext cx="9503229" cy="4379162"/>
            <a:chOff x="538843" y="989833"/>
            <a:chExt cx="11088007" cy="479501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xmlns="" id="{076C0D39-41C5-2C41-9BAC-4202CBA28F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34000"/>
                      </a14:imgEffect>
                      <a14:imgEffect>
                        <a14:brightnessContrast bright="14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5150" y="1073150"/>
              <a:ext cx="11061700" cy="47117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1E42FB87-319F-634D-87E4-FD7A0AB4F713}"/>
                </a:ext>
              </a:extLst>
            </p:cNvPr>
            <p:cNvSpPr/>
            <p:nvPr/>
          </p:nvSpPr>
          <p:spPr>
            <a:xfrm>
              <a:off x="538843" y="989833"/>
              <a:ext cx="1959428" cy="11492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pic>
        <p:nvPicPr>
          <p:cNvPr id="7" name="Picture 4" descr="Không có mô tả.">
            <a:extLst>
              <a:ext uri="{FF2B5EF4-FFF2-40B4-BE49-F238E27FC236}">
                <a16:creationId xmlns:a16="http://schemas.microsoft.com/office/drawing/2014/main" xmlns="" id="{AD557C5A-C255-4C78-87E6-665317A385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69449"/>
          <a:stretch/>
        </p:blipFill>
        <p:spPr bwMode="auto">
          <a:xfrm>
            <a:off x="157247" y="71861"/>
            <a:ext cx="2783540" cy="1080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617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599" y="668804"/>
            <a:ext cx="99345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   </a:t>
            </a:r>
            <a:r>
              <a:rPr lang="en-US" sz="4000" b="1" dirty="0" err="1"/>
              <a:t>Bài</a:t>
            </a:r>
            <a:r>
              <a:rPr lang="en-US" sz="4000" b="1" dirty="0"/>
              <a:t> </a:t>
            </a:r>
            <a:r>
              <a:rPr lang="en-US" sz="4000" b="1" dirty="0" err="1"/>
              <a:t>toán</a:t>
            </a:r>
            <a:r>
              <a:rPr lang="en-US" sz="4000" dirty="0"/>
              <a:t>: </a:t>
            </a:r>
            <a:r>
              <a:rPr lang="en-US" sz="4000" dirty="0" err="1"/>
              <a:t>Có</a:t>
            </a:r>
            <a:r>
              <a:rPr lang="en-US" sz="4000" dirty="0"/>
              <a:t> 2 </a:t>
            </a:r>
            <a:r>
              <a:rPr lang="en-US" sz="4000" dirty="0" err="1"/>
              <a:t>lọ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, </a:t>
            </a:r>
            <a:r>
              <a:rPr lang="en-US" sz="4000" dirty="0" err="1"/>
              <a:t>lọ</a:t>
            </a:r>
            <a:r>
              <a:rPr lang="en-US" sz="4000" dirty="0"/>
              <a:t> </a:t>
            </a:r>
            <a:r>
              <a:rPr lang="en-US" sz="4000" dirty="0" err="1"/>
              <a:t>thứ</a:t>
            </a:r>
            <a:r>
              <a:rPr lang="en-US" sz="4000" dirty="0"/>
              <a:t> </a:t>
            </a:r>
            <a:r>
              <a:rPr lang="en-US" sz="4000" dirty="0" err="1"/>
              <a:t>nhất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9 </a:t>
            </a:r>
            <a:r>
              <a:rPr lang="en-US" sz="4000" dirty="0" err="1"/>
              <a:t>bông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 </a:t>
            </a:r>
            <a:r>
              <a:rPr lang="en-US" sz="4000" dirty="0" err="1"/>
              <a:t>đỏ</a:t>
            </a:r>
            <a:r>
              <a:rPr lang="en-US" sz="4000" dirty="0"/>
              <a:t>, </a:t>
            </a:r>
            <a:r>
              <a:rPr lang="en-US" sz="4000" dirty="0" err="1"/>
              <a:t>lọ</a:t>
            </a:r>
            <a:r>
              <a:rPr lang="en-US" sz="4000" dirty="0"/>
              <a:t> </a:t>
            </a:r>
            <a:r>
              <a:rPr lang="en-US" sz="4000" dirty="0" err="1"/>
              <a:t>thứ</a:t>
            </a:r>
            <a:r>
              <a:rPr lang="en-US" sz="4000" dirty="0"/>
              <a:t> </a:t>
            </a:r>
            <a:r>
              <a:rPr lang="en-US" sz="4000" dirty="0" err="1"/>
              <a:t>hai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5 </a:t>
            </a:r>
            <a:r>
              <a:rPr lang="en-US" sz="4000" dirty="0" err="1"/>
              <a:t>bông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 </a:t>
            </a:r>
            <a:r>
              <a:rPr lang="en-US" sz="4000" dirty="0" err="1"/>
              <a:t>vàng</a:t>
            </a:r>
            <a:r>
              <a:rPr lang="en-US" sz="4000" dirty="0"/>
              <a:t>. </a:t>
            </a:r>
            <a:r>
              <a:rPr lang="en-US" sz="4000" dirty="0" err="1"/>
              <a:t>Hỏi</a:t>
            </a:r>
            <a:r>
              <a:rPr lang="en-US" sz="4000" dirty="0"/>
              <a:t> </a:t>
            </a:r>
            <a:r>
              <a:rPr lang="en-US" sz="4000" dirty="0" err="1"/>
              <a:t>cả</a:t>
            </a:r>
            <a:r>
              <a:rPr lang="en-US" sz="4000" dirty="0"/>
              <a:t> </a:t>
            </a:r>
            <a:r>
              <a:rPr lang="en-US" sz="4000" dirty="0" err="1"/>
              <a:t>hai</a:t>
            </a:r>
            <a:r>
              <a:rPr lang="en-US" sz="4000" dirty="0"/>
              <a:t> </a:t>
            </a:r>
            <a:r>
              <a:rPr lang="en-US" sz="4000" dirty="0" err="1"/>
              <a:t>lọ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tất</a:t>
            </a:r>
            <a:r>
              <a:rPr lang="en-US" sz="4000" dirty="0"/>
              <a:t> </a:t>
            </a:r>
            <a:r>
              <a:rPr lang="en-US" sz="4000" dirty="0" err="1"/>
              <a:t>cả</a:t>
            </a:r>
            <a:r>
              <a:rPr lang="en-US" sz="4000" dirty="0"/>
              <a:t> </a:t>
            </a:r>
            <a:r>
              <a:rPr lang="en-US" sz="4000" dirty="0" err="1"/>
              <a:t>bao</a:t>
            </a:r>
            <a:r>
              <a:rPr lang="en-US" sz="4000" dirty="0"/>
              <a:t> </a:t>
            </a:r>
            <a:r>
              <a:rPr lang="en-US" sz="4000" dirty="0" err="1"/>
              <a:t>nhiêu</a:t>
            </a:r>
            <a:r>
              <a:rPr lang="en-US" sz="4000" dirty="0"/>
              <a:t> </a:t>
            </a:r>
            <a:r>
              <a:rPr lang="en-US" sz="4000" dirty="0" err="1"/>
              <a:t>bông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?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543300" y="1227355"/>
            <a:ext cx="68199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147761" y="1847853"/>
            <a:ext cx="7610475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9048750" y="1847852"/>
            <a:ext cx="1238250" cy="1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090612" y="2447925"/>
            <a:ext cx="7077075" cy="1905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09624" y="3094970"/>
            <a:ext cx="559117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/>
              <a:t>Tóm</a:t>
            </a:r>
            <a:r>
              <a:rPr lang="en-US" sz="4000" dirty="0"/>
              <a:t> </a:t>
            </a:r>
            <a:r>
              <a:rPr lang="en-US" sz="4000" dirty="0" err="1"/>
              <a:t>tắt</a:t>
            </a:r>
            <a:r>
              <a:rPr lang="en-US" sz="4000" dirty="0"/>
              <a:t>:</a:t>
            </a:r>
          </a:p>
          <a:p>
            <a:r>
              <a:rPr lang="en-US" sz="4000" dirty="0" err="1"/>
              <a:t>Lọ</a:t>
            </a:r>
            <a:r>
              <a:rPr lang="en-US" sz="4000" dirty="0"/>
              <a:t> </a:t>
            </a:r>
            <a:r>
              <a:rPr lang="en-US" sz="4000" dirty="0" err="1"/>
              <a:t>thứ</a:t>
            </a:r>
            <a:r>
              <a:rPr lang="en-US" sz="4000" dirty="0"/>
              <a:t> </a:t>
            </a:r>
            <a:r>
              <a:rPr lang="en-US" sz="4000" dirty="0" err="1"/>
              <a:t>nhất</a:t>
            </a:r>
            <a:r>
              <a:rPr lang="en-US" sz="4000" dirty="0"/>
              <a:t>: 9 </a:t>
            </a:r>
            <a:r>
              <a:rPr lang="en-US" sz="4000" dirty="0" err="1"/>
              <a:t>bông</a:t>
            </a:r>
            <a:endParaRPr lang="en-US" sz="4000" dirty="0"/>
          </a:p>
          <a:p>
            <a:r>
              <a:rPr lang="en-US" sz="4000" dirty="0" err="1"/>
              <a:t>Lọ</a:t>
            </a:r>
            <a:r>
              <a:rPr lang="en-US" sz="4000" dirty="0"/>
              <a:t> </a:t>
            </a:r>
            <a:r>
              <a:rPr lang="en-US" sz="4000" dirty="0" err="1"/>
              <a:t>thứ</a:t>
            </a:r>
            <a:r>
              <a:rPr lang="en-US" sz="4000" dirty="0"/>
              <a:t> </a:t>
            </a:r>
            <a:r>
              <a:rPr lang="en-US" sz="4000" dirty="0" err="1"/>
              <a:t>hai</a:t>
            </a:r>
            <a:r>
              <a:rPr lang="en-US" sz="4000" dirty="0"/>
              <a:t>: 5 </a:t>
            </a:r>
            <a:r>
              <a:rPr lang="en-US" sz="4000" dirty="0" err="1"/>
              <a:t>bông</a:t>
            </a:r>
            <a:endParaRPr lang="en-US" sz="4000" dirty="0"/>
          </a:p>
          <a:p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tất</a:t>
            </a:r>
            <a:r>
              <a:rPr lang="en-US" sz="4000" dirty="0"/>
              <a:t> </a:t>
            </a:r>
            <a:r>
              <a:rPr lang="en-US" sz="4000" dirty="0" err="1"/>
              <a:t>cả</a:t>
            </a:r>
            <a:r>
              <a:rPr lang="en-US" sz="4000" dirty="0"/>
              <a:t>:…</a:t>
            </a:r>
            <a:r>
              <a:rPr lang="vi-VN" sz="4000" dirty="0"/>
              <a:t>b</a:t>
            </a:r>
            <a:r>
              <a:rPr lang="en-US" sz="4000" dirty="0" err="1"/>
              <a:t>ông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7260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71C253F9-2525-E94B-AF44-219B12158308}"/>
              </a:ext>
            </a:extLst>
          </p:cNvPr>
          <p:cNvGrpSpPr/>
          <p:nvPr/>
        </p:nvGrpSpPr>
        <p:grpSpPr>
          <a:xfrm flipH="1">
            <a:off x="706506" y="1936151"/>
            <a:ext cx="633767" cy="614624"/>
            <a:chOff x="1180524" y="481715"/>
            <a:chExt cx="2317638" cy="2247631"/>
          </a:xfrm>
        </p:grpSpPr>
        <p:sp>
          <p:nvSpPr>
            <p:cNvPr id="2" name="Freeform 1">
              <a:extLst>
                <a:ext uri="{FF2B5EF4-FFF2-40B4-BE49-F238E27FC236}">
                  <a16:creationId xmlns:a16="http://schemas.microsoft.com/office/drawing/2014/main" xmlns="" id="{906C2F62-80A6-6B48-AE6C-20F70BEAEA33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1028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399F0B41-DC6F-834D-AA26-2EB6970828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0524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C95B3AD4-968F-3346-A456-934D9A9E45F8}"/>
              </a:ext>
            </a:extLst>
          </p:cNvPr>
          <p:cNvGrpSpPr/>
          <p:nvPr/>
        </p:nvGrpSpPr>
        <p:grpSpPr>
          <a:xfrm>
            <a:off x="7576651" y="1962259"/>
            <a:ext cx="618539" cy="611760"/>
            <a:chOff x="1177540" y="481715"/>
            <a:chExt cx="2317638" cy="2247631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xmlns="" id="{EEE3D81B-BB6F-2A4A-B27A-ADD146B9F42B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10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4105B46E-9B02-6344-9EE2-E13802AF75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7540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F7A2245F-7579-8846-80C0-5F563FFF7DA3}"/>
              </a:ext>
            </a:extLst>
          </p:cNvPr>
          <p:cNvGrpSpPr/>
          <p:nvPr/>
        </p:nvGrpSpPr>
        <p:grpSpPr>
          <a:xfrm flipH="1">
            <a:off x="2245242" y="1931855"/>
            <a:ext cx="633767" cy="614624"/>
            <a:chOff x="1180524" y="481715"/>
            <a:chExt cx="2317638" cy="2247631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xmlns="" id="{E58BF14F-2490-6046-9441-2EF146DBABC3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13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0D27E5F2-DD5D-EA44-9F31-D23A1E6DCF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0524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A5ED06D2-0C78-374F-87E3-4ABB289E20EC}"/>
              </a:ext>
            </a:extLst>
          </p:cNvPr>
          <p:cNvGrpSpPr/>
          <p:nvPr/>
        </p:nvGrpSpPr>
        <p:grpSpPr>
          <a:xfrm flipH="1">
            <a:off x="1475874" y="1933287"/>
            <a:ext cx="633767" cy="614624"/>
            <a:chOff x="1180524" y="481715"/>
            <a:chExt cx="2317638" cy="224763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xmlns="" id="{0566143D-8BE5-D748-BBF5-AE42591D4B38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16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F65D15AC-59AA-5246-A320-188B51728D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0524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B2319BEB-FE56-8B4E-974B-C9E5820441D8}"/>
              </a:ext>
            </a:extLst>
          </p:cNvPr>
          <p:cNvGrpSpPr/>
          <p:nvPr/>
        </p:nvGrpSpPr>
        <p:grpSpPr>
          <a:xfrm flipH="1">
            <a:off x="2965353" y="1931855"/>
            <a:ext cx="633767" cy="614624"/>
            <a:chOff x="1180524" y="481715"/>
            <a:chExt cx="2317638" cy="2247631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xmlns="" id="{2AF221C7-4C38-FF4C-AB0B-AD9171FEE722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19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B3025F2A-1574-2F41-8150-1EDB4DA1D0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0524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406DD93F-A45A-4E41-AA50-4642B90B366B}"/>
              </a:ext>
            </a:extLst>
          </p:cNvPr>
          <p:cNvGrpSpPr/>
          <p:nvPr/>
        </p:nvGrpSpPr>
        <p:grpSpPr>
          <a:xfrm flipH="1">
            <a:off x="3700692" y="1928991"/>
            <a:ext cx="633767" cy="614624"/>
            <a:chOff x="1180524" y="481715"/>
            <a:chExt cx="2317638" cy="2247631"/>
          </a:xfrm>
        </p:grpSpPr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xmlns="" id="{09AF2623-C08B-2F45-939A-6A2BD971D453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22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CC0C65D0-DBB1-3742-9DDF-77948021E8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0524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0A4D3D47-A38D-3E46-83FF-38CFCBB86F5A}"/>
              </a:ext>
            </a:extLst>
          </p:cNvPr>
          <p:cNvGrpSpPr/>
          <p:nvPr/>
        </p:nvGrpSpPr>
        <p:grpSpPr>
          <a:xfrm flipH="1">
            <a:off x="4435116" y="1936151"/>
            <a:ext cx="633767" cy="614624"/>
            <a:chOff x="1180524" y="481715"/>
            <a:chExt cx="2317638" cy="2247631"/>
          </a:xfrm>
        </p:grpSpPr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xmlns="" id="{8AB5F984-D23A-314F-81E9-440D16B58703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25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7C09E8BC-36D6-9B41-8938-3BA39A5B65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0524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AFB065D0-E49C-E84B-A029-1F02F1ED4C56}"/>
              </a:ext>
            </a:extLst>
          </p:cNvPr>
          <p:cNvGrpSpPr/>
          <p:nvPr/>
        </p:nvGrpSpPr>
        <p:grpSpPr>
          <a:xfrm flipH="1">
            <a:off x="5169540" y="1927545"/>
            <a:ext cx="633767" cy="614624"/>
            <a:chOff x="1180524" y="481715"/>
            <a:chExt cx="2317638" cy="2247631"/>
          </a:xfrm>
        </p:grpSpPr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xmlns="" id="{B039E9C1-720B-344E-B2ED-6B4619A1CC40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28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BA66FA16-CEF7-5C48-AB0D-C6B10833A7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0524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D6A07840-DF24-1442-8D6B-7ABE2FE3B2AA}"/>
              </a:ext>
            </a:extLst>
          </p:cNvPr>
          <p:cNvGrpSpPr/>
          <p:nvPr/>
        </p:nvGrpSpPr>
        <p:grpSpPr>
          <a:xfrm flipH="1">
            <a:off x="5903964" y="1936151"/>
            <a:ext cx="633767" cy="614624"/>
            <a:chOff x="1180524" y="481715"/>
            <a:chExt cx="2317638" cy="2247631"/>
          </a:xfrm>
        </p:grpSpPr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xmlns="" id="{19178777-F11B-6C4A-91B9-CE9189F0B60A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31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F7CE783A-3D8B-0546-B45B-515E939312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0524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84791707-90F3-6749-8011-8111681F9637}"/>
              </a:ext>
            </a:extLst>
          </p:cNvPr>
          <p:cNvGrpSpPr/>
          <p:nvPr/>
        </p:nvGrpSpPr>
        <p:grpSpPr>
          <a:xfrm flipH="1">
            <a:off x="6617622" y="1924681"/>
            <a:ext cx="633767" cy="614624"/>
            <a:chOff x="1180524" y="481715"/>
            <a:chExt cx="2317638" cy="2247631"/>
          </a:xfrm>
        </p:grpSpPr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xmlns="" id="{6A180593-0D0B-F448-BE51-81C2A8BC2DD3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34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168E772C-BA28-5240-A888-B58C76752C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0524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C181357E-543F-E043-B29D-6DFBCFDE7A18}"/>
              </a:ext>
            </a:extLst>
          </p:cNvPr>
          <p:cNvGrpSpPr/>
          <p:nvPr/>
        </p:nvGrpSpPr>
        <p:grpSpPr>
          <a:xfrm>
            <a:off x="8274166" y="1947925"/>
            <a:ext cx="618539" cy="611760"/>
            <a:chOff x="1177540" y="481715"/>
            <a:chExt cx="2317638" cy="2247631"/>
          </a:xfrm>
        </p:grpSpPr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xmlns="" id="{D93B1046-7B17-B145-B49B-D80E567DF4E1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37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BE7CED08-0C08-D745-BE27-779CDC4FDE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7540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B1A06AA9-C526-074F-9164-D88374A821AC}"/>
              </a:ext>
            </a:extLst>
          </p:cNvPr>
          <p:cNvGrpSpPr/>
          <p:nvPr/>
        </p:nvGrpSpPr>
        <p:grpSpPr>
          <a:xfrm>
            <a:off x="8987667" y="1970126"/>
            <a:ext cx="618539" cy="611760"/>
            <a:chOff x="1177540" y="481715"/>
            <a:chExt cx="2317638" cy="2247631"/>
          </a:xfrm>
        </p:grpSpPr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xmlns="" id="{C6761B14-F2E8-B940-811F-A3096F7CFDC5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40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B27950AE-C6A2-3A41-B8E6-CFFB420C5E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7540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6BA17E67-352C-B848-A7F9-7F623B404273}"/>
              </a:ext>
            </a:extLst>
          </p:cNvPr>
          <p:cNvGrpSpPr/>
          <p:nvPr/>
        </p:nvGrpSpPr>
        <p:grpSpPr>
          <a:xfrm>
            <a:off x="9685182" y="1968318"/>
            <a:ext cx="618539" cy="611760"/>
            <a:chOff x="1177540" y="481715"/>
            <a:chExt cx="2317638" cy="2247631"/>
          </a:xfrm>
        </p:grpSpPr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8F5748B6-7B4F-2945-8DD1-1C8C74D34791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43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35A79CDA-0B97-694C-8307-52A109B9DC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7540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CBD233BE-33CF-ED47-B8A2-9314CE81E6CD}"/>
              </a:ext>
            </a:extLst>
          </p:cNvPr>
          <p:cNvGrpSpPr/>
          <p:nvPr/>
        </p:nvGrpSpPr>
        <p:grpSpPr>
          <a:xfrm>
            <a:off x="10370271" y="1977993"/>
            <a:ext cx="618539" cy="611760"/>
            <a:chOff x="1177540" y="481715"/>
            <a:chExt cx="2317638" cy="2247631"/>
          </a:xfrm>
        </p:grpSpPr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xmlns="" id="{1CA5193F-56A3-5846-9D59-FE807CB6F7F7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46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316C7835-935B-A148-BF28-C8FEE271AF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7540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7" name="Right Brace 46">
            <a:extLst>
              <a:ext uri="{FF2B5EF4-FFF2-40B4-BE49-F238E27FC236}">
                <a16:creationId xmlns:a16="http://schemas.microsoft.com/office/drawing/2014/main" xmlns="" id="{2564A184-FCE6-324D-9D07-F820FC2158E8}"/>
              </a:ext>
            </a:extLst>
          </p:cNvPr>
          <p:cNvSpPr/>
          <p:nvPr/>
        </p:nvSpPr>
        <p:spPr>
          <a:xfrm rot="5400000">
            <a:off x="3820768" y="-481001"/>
            <a:ext cx="301354" cy="6514158"/>
          </a:xfrm>
          <a:prstGeom prst="rightBrace">
            <a:avLst>
              <a:gd name="adj1" fmla="val 60019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68CA0341-6CDF-3B48-B3A1-F46A05E4C93A}"/>
              </a:ext>
            </a:extLst>
          </p:cNvPr>
          <p:cNvSpPr/>
          <p:nvPr/>
        </p:nvSpPr>
        <p:spPr>
          <a:xfrm>
            <a:off x="3473622" y="2961925"/>
            <a:ext cx="9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3600" dirty="0"/>
              <a:t>9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CAA7176D-21CD-474B-9C74-EA0E1CF3C2AD}"/>
              </a:ext>
            </a:extLst>
          </p:cNvPr>
          <p:cNvSpPr/>
          <p:nvPr/>
        </p:nvSpPr>
        <p:spPr>
          <a:xfrm>
            <a:off x="7362788" y="2814380"/>
            <a:ext cx="9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3600" dirty="0"/>
              <a:t>10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21135E5A-D5E9-904C-99B9-33E1C573FC02}"/>
              </a:ext>
            </a:extLst>
          </p:cNvPr>
          <p:cNvGrpSpPr/>
          <p:nvPr/>
        </p:nvGrpSpPr>
        <p:grpSpPr>
          <a:xfrm>
            <a:off x="2761627" y="-1192471"/>
            <a:ext cx="5977241" cy="5071218"/>
            <a:chOff x="2837776" y="-1272633"/>
            <a:chExt cx="5592325" cy="5047819"/>
          </a:xfrm>
        </p:grpSpPr>
        <p:sp>
          <p:nvSpPr>
            <p:cNvPr id="7" name="Arc 6">
              <a:extLst>
                <a:ext uri="{FF2B5EF4-FFF2-40B4-BE49-F238E27FC236}">
                  <a16:creationId xmlns:a16="http://schemas.microsoft.com/office/drawing/2014/main" xmlns="" id="{A220D798-4A1B-BB4B-A0BF-4D521F87F738}"/>
                </a:ext>
              </a:extLst>
            </p:cNvPr>
            <p:cNvSpPr/>
            <p:nvPr/>
          </p:nvSpPr>
          <p:spPr>
            <a:xfrm rot="7166863">
              <a:off x="3110029" y="-1544886"/>
              <a:ext cx="5047819" cy="5592325"/>
            </a:xfrm>
            <a:prstGeom prst="arc">
              <a:avLst>
                <a:gd name="adj1" fmla="val 17113640"/>
                <a:gd name="adj2" fmla="val 349325"/>
              </a:avLst>
            </a:prstGeom>
            <a:ln w="38100">
              <a:solidFill>
                <a:srgbClr val="59C0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49" name="Triangle 48">
              <a:extLst>
                <a:ext uri="{FF2B5EF4-FFF2-40B4-BE49-F238E27FC236}">
                  <a16:creationId xmlns:a16="http://schemas.microsoft.com/office/drawing/2014/main" xmlns="" id="{7F6F60AF-632B-0A44-BE10-35B93C1E57B9}"/>
                </a:ext>
              </a:extLst>
            </p:cNvPr>
            <p:cNvSpPr/>
            <p:nvPr/>
          </p:nvSpPr>
          <p:spPr>
            <a:xfrm rot="3147478">
              <a:off x="7500931" y="3261874"/>
              <a:ext cx="137522" cy="148723"/>
            </a:xfrm>
            <a:prstGeom prst="triangle">
              <a:avLst/>
            </a:prstGeom>
            <a:solidFill>
              <a:srgbClr val="59C030"/>
            </a:solidFill>
            <a:ln w="38100">
              <a:solidFill>
                <a:srgbClr val="59C0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EC451C23-3CE2-EE47-81EA-D139C50F49EB}"/>
              </a:ext>
            </a:extLst>
          </p:cNvPr>
          <p:cNvGrpSpPr/>
          <p:nvPr/>
        </p:nvGrpSpPr>
        <p:grpSpPr>
          <a:xfrm>
            <a:off x="7988858" y="3285532"/>
            <a:ext cx="581270" cy="285684"/>
            <a:chOff x="7978370" y="2289237"/>
            <a:chExt cx="581270" cy="285684"/>
          </a:xfrm>
        </p:grpSpPr>
        <p:sp>
          <p:nvSpPr>
            <p:cNvPr id="60" name="Arc 59">
              <a:extLst>
                <a:ext uri="{FF2B5EF4-FFF2-40B4-BE49-F238E27FC236}">
                  <a16:creationId xmlns:a16="http://schemas.microsoft.com/office/drawing/2014/main" xmlns="" id="{DC204EFD-B15F-A541-8EE7-F02C61192FD9}"/>
                </a:ext>
              </a:extLst>
            </p:cNvPr>
            <p:cNvSpPr/>
            <p:nvPr/>
          </p:nvSpPr>
          <p:spPr>
            <a:xfrm rot="9616871">
              <a:off x="7978370" y="2289237"/>
              <a:ext cx="499715" cy="285684"/>
            </a:xfrm>
            <a:custGeom>
              <a:avLst/>
              <a:gdLst>
                <a:gd name="connsiteX0" fmla="*/ 152604 w 663315"/>
                <a:gd name="connsiteY0" fmla="*/ 76466 h 966367"/>
                <a:gd name="connsiteX1" fmla="*/ 498997 w 663315"/>
                <a:gd name="connsiteY1" fmla="*/ 66013 h 966367"/>
                <a:gd name="connsiteX2" fmla="*/ 650643 w 663315"/>
                <a:gd name="connsiteY2" fmla="*/ 350895 h 966367"/>
                <a:gd name="connsiteX3" fmla="*/ 331658 w 663315"/>
                <a:gd name="connsiteY3" fmla="*/ 483184 h 966367"/>
                <a:gd name="connsiteX4" fmla="*/ 152604 w 663315"/>
                <a:gd name="connsiteY4" fmla="*/ 76466 h 966367"/>
                <a:gd name="connsiteX0" fmla="*/ 152604 w 663315"/>
                <a:gd name="connsiteY0" fmla="*/ 76466 h 966367"/>
                <a:gd name="connsiteX1" fmla="*/ 498997 w 663315"/>
                <a:gd name="connsiteY1" fmla="*/ 66013 h 966367"/>
                <a:gd name="connsiteX2" fmla="*/ 650643 w 663315"/>
                <a:gd name="connsiteY2" fmla="*/ 350895 h 966367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37474"/>
                <a:gd name="connsiteX1" fmla="*/ 346393 w 498039"/>
                <a:gd name="connsiteY1" fmla="*/ 66013 h 437474"/>
                <a:gd name="connsiteX2" fmla="*/ 498039 w 498039"/>
                <a:gd name="connsiteY2" fmla="*/ 350895 h 437474"/>
                <a:gd name="connsiteX3" fmla="*/ 114084 w 498039"/>
                <a:gd name="connsiteY3" fmla="*/ 437474 h 437474"/>
                <a:gd name="connsiteX4" fmla="*/ 0 w 498039"/>
                <a:gd name="connsiteY4" fmla="*/ 76466 h 437474"/>
                <a:gd name="connsiteX0" fmla="*/ 0 w 498039"/>
                <a:gd name="connsiteY0" fmla="*/ 76466 h 437474"/>
                <a:gd name="connsiteX1" fmla="*/ 346393 w 498039"/>
                <a:gd name="connsiteY1" fmla="*/ 66013 h 437474"/>
                <a:gd name="connsiteX2" fmla="*/ 498039 w 498039"/>
                <a:gd name="connsiteY2" fmla="*/ 350895 h 437474"/>
                <a:gd name="connsiteX0" fmla="*/ 0 w 498039"/>
                <a:gd name="connsiteY0" fmla="*/ 76466 h 415867"/>
                <a:gd name="connsiteX1" fmla="*/ 346393 w 498039"/>
                <a:gd name="connsiteY1" fmla="*/ 66013 h 415867"/>
                <a:gd name="connsiteX2" fmla="*/ 498039 w 498039"/>
                <a:gd name="connsiteY2" fmla="*/ 350895 h 415867"/>
                <a:gd name="connsiteX3" fmla="*/ 86461 w 498039"/>
                <a:gd name="connsiteY3" fmla="*/ 415867 h 415867"/>
                <a:gd name="connsiteX4" fmla="*/ 0 w 498039"/>
                <a:gd name="connsiteY4" fmla="*/ 76466 h 415867"/>
                <a:gd name="connsiteX0" fmla="*/ 0 w 498039"/>
                <a:gd name="connsiteY0" fmla="*/ 76466 h 415867"/>
                <a:gd name="connsiteX1" fmla="*/ 346393 w 498039"/>
                <a:gd name="connsiteY1" fmla="*/ 66013 h 415867"/>
                <a:gd name="connsiteX2" fmla="*/ 498039 w 498039"/>
                <a:gd name="connsiteY2" fmla="*/ 350895 h 415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8039" h="415867" stroke="0" extrusionOk="0">
                  <a:moveTo>
                    <a:pt x="0" y="76466"/>
                  </a:moveTo>
                  <a:cubicBezTo>
                    <a:pt x="115276" y="-2785"/>
                    <a:pt x="269400" y="2701"/>
                    <a:pt x="346393" y="66013"/>
                  </a:cubicBezTo>
                  <a:cubicBezTo>
                    <a:pt x="421341" y="127643"/>
                    <a:pt x="474610" y="230989"/>
                    <a:pt x="498039" y="350895"/>
                  </a:cubicBezTo>
                  <a:lnTo>
                    <a:pt x="86461" y="415867"/>
                  </a:lnTo>
                  <a:lnTo>
                    <a:pt x="0" y="76466"/>
                  </a:lnTo>
                  <a:close/>
                </a:path>
                <a:path w="498039" h="415867" fill="none">
                  <a:moveTo>
                    <a:pt x="0" y="76466"/>
                  </a:moveTo>
                  <a:cubicBezTo>
                    <a:pt x="104939" y="-21589"/>
                    <a:pt x="238757" y="-25628"/>
                    <a:pt x="346393" y="66013"/>
                  </a:cubicBezTo>
                  <a:cubicBezTo>
                    <a:pt x="420276" y="128916"/>
                    <a:pt x="474610" y="230989"/>
                    <a:pt x="498039" y="350895"/>
                  </a:cubicBezTo>
                </a:path>
              </a:pathLst>
            </a:custGeom>
            <a:ln w="38100">
              <a:solidFill>
                <a:srgbClr val="59C0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61" name="Triangle 60">
              <a:extLst>
                <a:ext uri="{FF2B5EF4-FFF2-40B4-BE49-F238E27FC236}">
                  <a16:creationId xmlns:a16="http://schemas.microsoft.com/office/drawing/2014/main" xmlns="" id="{1C655CF2-FFF2-5F42-9E5E-081B46E89811}"/>
                </a:ext>
              </a:extLst>
            </p:cNvPr>
            <p:cNvSpPr/>
            <p:nvPr/>
          </p:nvSpPr>
          <p:spPr>
            <a:xfrm rot="2344421">
              <a:off x="8449703" y="2378970"/>
              <a:ext cx="109937" cy="85731"/>
            </a:xfrm>
            <a:prstGeom prst="triangle">
              <a:avLst/>
            </a:prstGeom>
            <a:solidFill>
              <a:srgbClr val="59C030"/>
            </a:solidFill>
            <a:ln w="38100">
              <a:solidFill>
                <a:srgbClr val="59C0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D37A81F6-6AB4-2044-9BCD-60DC12DA3D62}"/>
              </a:ext>
            </a:extLst>
          </p:cNvPr>
          <p:cNvSpPr/>
          <p:nvPr/>
        </p:nvSpPr>
        <p:spPr>
          <a:xfrm>
            <a:off x="8098014" y="2806344"/>
            <a:ext cx="9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3600" dirty="0"/>
              <a:t>11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xmlns="" id="{CF31DA04-8DAE-1346-B01E-2C24EB7CB93E}"/>
              </a:ext>
            </a:extLst>
          </p:cNvPr>
          <p:cNvGrpSpPr/>
          <p:nvPr/>
        </p:nvGrpSpPr>
        <p:grpSpPr>
          <a:xfrm>
            <a:off x="8720101" y="3288383"/>
            <a:ext cx="581270" cy="285684"/>
            <a:chOff x="7978370" y="2289237"/>
            <a:chExt cx="581270" cy="285684"/>
          </a:xfrm>
        </p:grpSpPr>
        <p:sp>
          <p:nvSpPr>
            <p:cNvPr id="66" name="Arc 59">
              <a:extLst>
                <a:ext uri="{FF2B5EF4-FFF2-40B4-BE49-F238E27FC236}">
                  <a16:creationId xmlns:a16="http://schemas.microsoft.com/office/drawing/2014/main" xmlns="" id="{214A8F6B-585B-184F-A9CF-FA522F74C6B1}"/>
                </a:ext>
              </a:extLst>
            </p:cNvPr>
            <p:cNvSpPr/>
            <p:nvPr/>
          </p:nvSpPr>
          <p:spPr>
            <a:xfrm rot="9616871">
              <a:off x="7978370" y="2289237"/>
              <a:ext cx="499715" cy="285684"/>
            </a:xfrm>
            <a:custGeom>
              <a:avLst/>
              <a:gdLst>
                <a:gd name="connsiteX0" fmla="*/ 152604 w 663315"/>
                <a:gd name="connsiteY0" fmla="*/ 76466 h 966367"/>
                <a:gd name="connsiteX1" fmla="*/ 498997 w 663315"/>
                <a:gd name="connsiteY1" fmla="*/ 66013 h 966367"/>
                <a:gd name="connsiteX2" fmla="*/ 650643 w 663315"/>
                <a:gd name="connsiteY2" fmla="*/ 350895 h 966367"/>
                <a:gd name="connsiteX3" fmla="*/ 331658 w 663315"/>
                <a:gd name="connsiteY3" fmla="*/ 483184 h 966367"/>
                <a:gd name="connsiteX4" fmla="*/ 152604 w 663315"/>
                <a:gd name="connsiteY4" fmla="*/ 76466 h 966367"/>
                <a:gd name="connsiteX0" fmla="*/ 152604 w 663315"/>
                <a:gd name="connsiteY0" fmla="*/ 76466 h 966367"/>
                <a:gd name="connsiteX1" fmla="*/ 498997 w 663315"/>
                <a:gd name="connsiteY1" fmla="*/ 66013 h 966367"/>
                <a:gd name="connsiteX2" fmla="*/ 650643 w 663315"/>
                <a:gd name="connsiteY2" fmla="*/ 350895 h 966367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37474"/>
                <a:gd name="connsiteX1" fmla="*/ 346393 w 498039"/>
                <a:gd name="connsiteY1" fmla="*/ 66013 h 437474"/>
                <a:gd name="connsiteX2" fmla="*/ 498039 w 498039"/>
                <a:gd name="connsiteY2" fmla="*/ 350895 h 437474"/>
                <a:gd name="connsiteX3" fmla="*/ 114084 w 498039"/>
                <a:gd name="connsiteY3" fmla="*/ 437474 h 437474"/>
                <a:gd name="connsiteX4" fmla="*/ 0 w 498039"/>
                <a:gd name="connsiteY4" fmla="*/ 76466 h 437474"/>
                <a:gd name="connsiteX0" fmla="*/ 0 w 498039"/>
                <a:gd name="connsiteY0" fmla="*/ 76466 h 437474"/>
                <a:gd name="connsiteX1" fmla="*/ 346393 w 498039"/>
                <a:gd name="connsiteY1" fmla="*/ 66013 h 437474"/>
                <a:gd name="connsiteX2" fmla="*/ 498039 w 498039"/>
                <a:gd name="connsiteY2" fmla="*/ 350895 h 437474"/>
                <a:gd name="connsiteX0" fmla="*/ 0 w 498039"/>
                <a:gd name="connsiteY0" fmla="*/ 76466 h 415867"/>
                <a:gd name="connsiteX1" fmla="*/ 346393 w 498039"/>
                <a:gd name="connsiteY1" fmla="*/ 66013 h 415867"/>
                <a:gd name="connsiteX2" fmla="*/ 498039 w 498039"/>
                <a:gd name="connsiteY2" fmla="*/ 350895 h 415867"/>
                <a:gd name="connsiteX3" fmla="*/ 86461 w 498039"/>
                <a:gd name="connsiteY3" fmla="*/ 415867 h 415867"/>
                <a:gd name="connsiteX4" fmla="*/ 0 w 498039"/>
                <a:gd name="connsiteY4" fmla="*/ 76466 h 415867"/>
                <a:gd name="connsiteX0" fmla="*/ 0 w 498039"/>
                <a:gd name="connsiteY0" fmla="*/ 76466 h 415867"/>
                <a:gd name="connsiteX1" fmla="*/ 346393 w 498039"/>
                <a:gd name="connsiteY1" fmla="*/ 66013 h 415867"/>
                <a:gd name="connsiteX2" fmla="*/ 498039 w 498039"/>
                <a:gd name="connsiteY2" fmla="*/ 350895 h 415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8039" h="415867" stroke="0" extrusionOk="0">
                  <a:moveTo>
                    <a:pt x="0" y="76466"/>
                  </a:moveTo>
                  <a:cubicBezTo>
                    <a:pt x="115276" y="-2785"/>
                    <a:pt x="269400" y="2701"/>
                    <a:pt x="346393" y="66013"/>
                  </a:cubicBezTo>
                  <a:cubicBezTo>
                    <a:pt x="421341" y="127643"/>
                    <a:pt x="474610" y="230989"/>
                    <a:pt x="498039" y="350895"/>
                  </a:cubicBezTo>
                  <a:lnTo>
                    <a:pt x="86461" y="415867"/>
                  </a:lnTo>
                  <a:lnTo>
                    <a:pt x="0" y="76466"/>
                  </a:lnTo>
                  <a:close/>
                </a:path>
                <a:path w="498039" h="415867" fill="none">
                  <a:moveTo>
                    <a:pt x="0" y="76466"/>
                  </a:moveTo>
                  <a:cubicBezTo>
                    <a:pt x="104939" y="-21589"/>
                    <a:pt x="238757" y="-25628"/>
                    <a:pt x="346393" y="66013"/>
                  </a:cubicBezTo>
                  <a:cubicBezTo>
                    <a:pt x="420276" y="128916"/>
                    <a:pt x="474610" y="230989"/>
                    <a:pt x="498039" y="350895"/>
                  </a:cubicBezTo>
                </a:path>
              </a:pathLst>
            </a:custGeom>
            <a:ln w="38100">
              <a:solidFill>
                <a:srgbClr val="59C0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67" name="Triangle 66">
              <a:extLst>
                <a:ext uri="{FF2B5EF4-FFF2-40B4-BE49-F238E27FC236}">
                  <a16:creationId xmlns:a16="http://schemas.microsoft.com/office/drawing/2014/main" xmlns="" id="{AC2CAA1B-DF67-8A41-B2EB-F41281B56DAC}"/>
                </a:ext>
              </a:extLst>
            </p:cNvPr>
            <p:cNvSpPr/>
            <p:nvPr/>
          </p:nvSpPr>
          <p:spPr>
            <a:xfrm rot="2344421">
              <a:off x="8449703" y="2378970"/>
              <a:ext cx="109937" cy="85731"/>
            </a:xfrm>
            <a:prstGeom prst="triangle">
              <a:avLst/>
            </a:prstGeom>
            <a:solidFill>
              <a:srgbClr val="59C030"/>
            </a:solidFill>
            <a:ln>
              <a:solidFill>
                <a:srgbClr val="59C0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CA41FE2F-5066-C147-8830-C2AB716A54E8}"/>
              </a:ext>
            </a:extLst>
          </p:cNvPr>
          <p:cNvSpPr/>
          <p:nvPr/>
        </p:nvSpPr>
        <p:spPr>
          <a:xfrm>
            <a:off x="8829257" y="2798043"/>
            <a:ext cx="9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3600" dirty="0"/>
              <a:t>12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xmlns="" id="{C8D40C82-1A05-6844-9B28-4BB97E27EC78}"/>
              </a:ext>
            </a:extLst>
          </p:cNvPr>
          <p:cNvGrpSpPr/>
          <p:nvPr/>
        </p:nvGrpSpPr>
        <p:grpSpPr>
          <a:xfrm>
            <a:off x="9420381" y="3326346"/>
            <a:ext cx="581270" cy="285684"/>
            <a:chOff x="7978370" y="2289237"/>
            <a:chExt cx="581270" cy="285684"/>
          </a:xfrm>
        </p:grpSpPr>
        <p:sp>
          <p:nvSpPr>
            <p:cNvPr id="70" name="Arc 59">
              <a:extLst>
                <a:ext uri="{FF2B5EF4-FFF2-40B4-BE49-F238E27FC236}">
                  <a16:creationId xmlns:a16="http://schemas.microsoft.com/office/drawing/2014/main" xmlns="" id="{78F6A182-FBE2-8348-A1B2-2E266F720529}"/>
                </a:ext>
              </a:extLst>
            </p:cNvPr>
            <p:cNvSpPr/>
            <p:nvPr/>
          </p:nvSpPr>
          <p:spPr>
            <a:xfrm rot="9616871">
              <a:off x="7978370" y="2289237"/>
              <a:ext cx="499715" cy="285684"/>
            </a:xfrm>
            <a:custGeom>
              <a:avLst/>
              <a:gdLst>
                <a:gd name="connsiteX0" fmla="*/ 152604 w 663315"/>
                <a:gd name="connsiteY0" fmla="*/ 76466 h 966367"/>
                <a:gd name="connsiteX1" fmla="*/ 498997 w 663315"/>
                <a:gd name="connsiteY1" fmla="*/ 66013 h 966367"/>
                <a:gd name="connsiteX2" fmla="*/ 650643 w 663315"/>
                <a:gd name="connsiteY2" fmla="*/ 350895 h 966367"/>
                <a:gd name="connsiteX3" fmla="*/ 331658 w 663315"/>
                <a:gd name="connsiteY3" fmla="*/ 483184 h 966367"/>
                <a:gd name="connsiteX4" fmla="*/ 152604 w 663315"/>
                <a:gd name="connsiteY4" fmla="*/ 76466 h 966367"/>
                <a:gd name="connsiteX0" fmla="*/ 152604 w 663315"/>
                <a:gd name="connsiteY0" fmla="*/ 76466 h 966367"/>
                <a:gd name="connsiteX1" fmla="*/ 498997 w 663315"/>
                <a:gd name="connsiteY1" fmla="*/ 66013 h 966367"/>
                <a:gd name="connsiteX2" fmla="*/ 650643 w 663315"/>
                <a:gd name="connsiteY2" fmla="*/ 350895 h 966367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37474"/>
                <a:gd name="connsiteX1" fmla="*/ 346393 w 498039"/>
                <a:gd name="connsiteY1" fmla="*/ 66013 h 437474"/>
                <a:gd name="connsiteX2" fmla="*/ 498039 w 498039"/>
                <a:gd name="connsiteY2" fmla="*/ 350895 h 437474"/>
                <a:gd name="connsiteX3" fmla="*/ 114084 w 498039"/>
                <a:gd name="connsiteY3" fmla="*/ 437474 h 437474"/>
                <a:gd name="connsiteX4" fmla="*/ 0 w 498039"/>
                <a:gd name="connsiteY4" fmla="*/ 76466 h 437474"/>
                <a:gd name="connsiteX0" fmla="*/ 0 w 498039"/>
                <a:gd name="connsiteY0" fmla="*/ 76466 h 437474"/>
                <a:gd name="connsiteX1" fmla="*/ 346393 w 498039"/>
                <a:gd name="connsiteY1" fmla="*/ 66013 h 437474"/>
                <a:gd name="connsiteX2" fmla="*/ 498039 w 498039"/>
                <a:gd name="connsiteY2" fmla="*/ 350895 h 437474"/>
                <a:gd name="connsiteX0" fmla="*/ 0 w 498039"/>
                <a:gd name="connsiteY0" fmla="*/ 76466 h 415867"/>
                <a:gd name="connsiteX1" fmla="*/ 346393 w 498039"/>
                <a:gd name="connsiteY1" fmla="*/ 66013 h 415867"/>
                <a:gd name="connsiteX2" fmla="*/ 498039 w 498039"/>
                <a:gd name="connsiteY2" fmla="*/ 350895 h 415867"/>
                <a:gd name="connsiteX3" fmla="*/ 86461 w 498039"/>
                <a:gd name="connsiteY3" fmla="*/ 415867 h 415867"/>
                <a:gd name="connsiteX4" fmla="*/ 0 w 498039"/>
                <a:gd name="connsiteY4" fmla="*/ 76466 h 415867"/>
                <a:gd name="connsiteX0" fmla="*/ 0 w 498039"/>
                <a:gd name="connsiteY0" fmla="*/ 76466 h 415867"/>
                <a:gd name="connsiteX1" fmla="*/ 346393 w 498039"/>
                <a:gd name="connsiteY1" fmla="*/ 66013 h 415867"/>
                <a:gd name="connsiteX2" fmla="*/ 498039 w 498039"/>
                <a:gd name="connsiteY2" fmla="*/ 350895 h 415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8039" h="415867" stroke="0" extrusionOk="0">
                  <a:moveTo>
                    <a:pt x="0" y="76466"/>
                  </a:moveTo>
                  <a:cubicBezTo>
                    <a:pt x="115276" y="-2785"/>
                    <a:pt x="269400" y="2701"/>
                    <a:pt x="346393" y="66013"/>
                  </a:cubicBezTo>
                  <a:cubicBezTo>
                    <a:pt x="421341" y="127643"/>
                    <a:pt x="474610" y="230989"/>
                    <a:pt x="498039" y="350895"/>
                  </a:cubicBezTo>
                  <a:lnTo>
                    <a:pt x="86461" y="415867"/>
                  </a:lnTo>
                  <a:lnTo>
                    <a:pt x="0" y="76466"/>
                  </a:lnTo>
                  <a:close/>
                </a:path>
                <a:path w="498039" h="415867" fill="none">
                  <a:moveTo>
                    <a:pt x="0" y="76466"/>
                  </a:moveTo>
                  <a:cubicBezTo>
                    <a:pt x="104939" y="-21589"/>
                    <a:pt x="238757" y="-25628"/>
                    <a:pt x="346393" y="66013"/>
                  </a:cubicBezTo>
                  <a:cubicBezTo>
                    <a:pt x="420276" y="128916"/>
                    <a:pt x="474610" y="230989"/>
                    <a:pt x="498039" y="350895"/>
                  </a:cubicBezTo>
                </a:path>
              </a:pathLst>
            </a:custGeom>
            <a:ln w="38100">
              <a:solidFill>
                <a:srgbClr val="59C0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71" name="Triangle 70">
              <a:extLst>
                <a:ext uri="{FF2B5EF4-FFF2-40B4-BE49-F238E27FC236}">
                  <a16:creationId xmlns:a16="http://schemas.microsoft.com/office/drawing/2014/main" xmlns="" id="{38432FF8-3E8B-3A42-BD4E-BB89440EDA97}"/>
                </a:ext>
              </a:extLst>
            </p:cNvPr>
            <p:cNvSpPr/>
            <p:nvPr/>
          </p:nvSpPr>
          <p:spPr>
            <a:xfrm rot="2344421">
              <a:off x="8449703" y="2378970"/>
              <a:ext cx="109937" cy="85731"/>
            </a:xfrm>
            <a:prstGeom prst="triangle">
              <a:avLst/>
            </a:prstGeom>
            <a:solidFill>
              <a:srgbClr val="59C030"/>
            </a:solidFill>
            <a:ln w="38100">
              <a:solidFill>
                <a:srgbClr val="59C0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E22421BC-AD64-3543-A54C-B232FA64006D}"/>
              </a:ext>
            </a:extLst>
          </p:cNvPr>
          <p:cNvSpPr/>
          <p:nvPr/>
        </p:nvSpPr>
        <p:spPr>
          <a:xfrm>
            <a:off x="9529537" y="2796974"/>
            <a:ext cx="9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3600" dirty="0"/>
              <a:t>13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xmlns="" id="{B7AE63C2-D3B6-3547-976C-EA503673AF94}"/>
              </a:ext>
            </a:extLst>
          </p:cNvPr>
          <p:cNvGrpSpPr/>
          <p:nvPr/>
        </p:nvGrpSpPr>
        <p:grpSpPr>
          <a:xfrm>
            <a:off x="10108192" y="3326346"/>
            <a:ext cx="581270" cy="285684"/>
            <a:chOff x="7978370" y="2289237"/>
            <a:chExt cx="581270" cy="285684"/>
          </a:xfrm>
        </p:grpSpPr>
        <p:sp>
          <p:nvSpPr>
            <p:cNvPr id="74" name="Arc 59">
              <a:extLst>
                <a:ext uri="{FF2B5EF4-FFF2-40B4-BE49-F238E27FC236}">
                  <a16:creationId xmlns:a16="http://schemas.microsoft.com/office/drawing/2014/main" xmlns="" id="{F6B84C92-AF19-6145-A0A2-C9123B5BB3DE}"/>
                </a:ext>
              </a:extLst>
            </p:cNvPr>
            <p:cNvSpPr/>
            <p:nvPr/>
          </p:nvSpPr>
          <p:spPr>
            <a:xfrm rot="9616871">
              <a:off x="7978370" y="2289237"/>
              <a:ext cx="499715" cy="285684"/>
            </a:xfrm>
            <a:custGeom>
              <a:avLst/>
              <a:gdLst>
                <a:gd name="connsiteX0" fmla="*/ 152604 w 663315"/>
                <a:gd name="connsiteY0" fmla="*/ 76466 h 966367"/>
                <a:gd name="connsiteX1" fmla="*/ 498997 w 663315"/>
                <a:gd name="connsiteY1" fmla="*/ 66013 h 966367"/>
                <a:gd name="connsiteX2" fmla="*/ 650643 w 663315"/>
                <a:gd name="connsiteY2" fmla="*/ 350895 h 966367"/>
                <a:gd name="connsiteX3" fmla="*/ 331658 w 663315"/>
                <a:gd name="connsiteY3" fmla="*/ 483184 h 966367"/>
                <a:gd name="connsiteX4" fmla="*/ 152604 w 663315"/>
                <a:gd name="connsiteY4" fmla="*/ 76466 h 966367"/>
                <a:gd name="connsiteX0" fmla="*/ 152604 w 663315"/>
                <a:gd name="connsiteY0" fmla="*/ 76466 h 966367"/>
                <a:gd name="connsiteX1" fmla="*/ 498997 w 663315"/>
                <a:gd name="connsiteY1" fmla="*/ 66013 h 966367"/>
                <a:gd name="connsiteX2" fmla="*/ 650643 w 663315"/>
                <a:gd name="connsiteY2" fmla="*/ 350895 h 966367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3" fmla="*/ 179054 w 498039"/>
                <a:gd name="connsiteY3" fmla="*/ 483184 h 483184"/>
                <a:gd name="connsiteX4" fmla="*/ 0 w 498039"/>
                <a:gd name="connsiteY4" fmla="*/ 76466 h 483184"/>
                <a:gd name="connsiteX0" fmla="*/ 0 w 498039"/>
                <a:gd name="connsiteY0" fmla="*/ 76466 h 483184"/>
                <a:gd name="connsiteX1" fmla="*/ 346393 w 498039"/>
                <a:gd name="connsiteY1" fmla="*/ 66013 h 483184"/>
                <a:gd name="connsiteX2" fmla="*/ 498039 w 498039"/>
                <a:gd name="connsiteY2" fmla="*/ 350895 h 483184"/>
                <a:gd name="connsiteX0" fmla="*/ 0 w 498039"/>
                <a:gd name="connsiteY0" fmla="*/ 76466 h 437474"/>
                <a:gd name="connsiteX1" fmla="*/ 346393 w 498039"/>
                <a:gd name="connsiteY1" fmla="*/ 66013 h 437474"/>
                <a:gd name="connsiteX2" fmla="*/ 498039 w 498039"/>
                <a:gd name="connsiteY2" fmla="*/ 350895 h 437474"/>
                <a:gd name="connsiteX3" fmla="*/ 114084 w 498039"/>
                <a:gd name="connsiteY3" fmla="*/ 437474 h 437474"/>
                <a:gd name="connsiteX4" fmla="*/ 0 w 498039"/>
                <a:gd name="connsiteY4" fmla="*/ 76466 h 437474"/>
                <a:gd name="connsiteX0" fmla="*/ 0 w 498039"/>
                <a:gd name="connsiteY0" fmla="*/ 76466 h 437474"/>
                <a:gd name="connsiteX1" fmla="*/ 346393 w 498039"/>
                <a:gd name="connsiteY1" fmla="*/ 66013 h 437474"/>
                <a:gd name="connsiteX2" fmla="*/ 498039 w 498039"/>
                <a:gd name="connsiteY2" fmla="*/ 350895 h 437474"/>
                <a:gd name="connsiteX0" fmla="*/ 0 w 498039"/>
                <a:gd name="connsiteY0" fmla="*/ 76466 h 415867"/>
                <a:gd name="connsiteX1" fmla="*/ 346393 w 498039"/>
                <a:gd name="connsiteY1" fmla="*/ 66013 h 415867"/>
                <a:gd name="connsiteX2" fmla="*/ 498039 w 498039"/>
                <a:gd name="connsiteY2" fmla="*/ 350895 h 415867"/>
                <a:gd name="connsiteX3" fmla="*/ 86461 w 498039"/>
                <a:gd name="connsiteY3" fmla="*/ 415867 h 415867"/>
                <a:gd name="connsiteX4" fmla="*/ 0 w 498039"/>
                <a:gd name="connsiteY4" fmla="*/ 76466 h 415867"/>
                <a:gd name="connsiteX0" fmla="*/ 0 w 498039"/>
                <a:gd name="connsiteY0" fmla="*/ 76466 h 415867"/>
                <a:gd name="connsiteX1" fmla="*/ 346393 w 498039"/>
                <a:gd name="connsiteY1" fmla="*/ 66013 h 415867"/>
                <a:gd name="connsiteX2" fmla="*/ 498039 w 498039"/>
                <a:gd name="connsiteY2" fmla="*/ 350895 h 415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8039" h="415867" stroke="0" extrusionOk="0">
                  <a:moveTo>
                    <a:pt x="0" y="76466"/>
                  </a:moveTo>
                  <a:cubicBezTo>
                    <a:pt x="115276" y="-2785"/>
                    <a:pt x="269400" y="2701"/>
                    <a:pt x="346393" y="66013"/>
                  </a:cubicBezTo>
                  <a:cubicBezTo>
                    <a:pt x="421341" y="127643"/>
                    <a:pt x="474610" y="230989"/>
                    <a:pt x="498039" y="350895"/>
                  </a:cubicBezTo>
                  <a:lnTo>
                    <a:pt x="86461" y="415867"/>
                  </a:lnTo>
                  <a:lnTo>
                    <a:pt x="0" y="76466"/>
                  </a:lnTo>
                  <a:close/>
                </a:path>
                <a:path w="498039" h="415867" fill="none">
                  <a:moveTo>
                    <a:pt x="0" y="76466"/>
                  </a:moveTo>
                  <a:cubicBezTo>
                    <a:pt x="104939" y="-21589"/>
                    <a:pt x="238757" y="-25628"/>
                    <a:pt x="346393" y="66013"/>
                  </a:cubicBezTo>
                  <a:cubicBezTo>
                    <a:pt x="420276" y="128916"/>
                    <a:pt x="474610" y="230989"/>
                    <a:pt x="498039" y="350895"/>
                  </a:cubicBezTo>
                </a:path>
              </a:pathLst>
            </a:custGeom>
            <a:ln w="38100">
              <a:solidFill>
                <a:srgbClr val="59C0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sp>
          <p:nvSpPr>
            <p:cNvPr id="75" name="Triangle 74">
              <a:extLst>
                <a:ext uri="{FF2B5EF4-FFF2-40B4-BE49-F238E27FC236}">
                  <a16:creationId xmlns:a16="http://schemas.microsoft.com/office/drawing/2014/main" xmlns="" id="{A23C9834-B32C-4142-A0A9-9834141C3606}"/>
                </a:ext>
              </a:extLst>
            </p:cNvPr>
            <p:cNvSpPr/>
            <p:nvPr/>
          </p:nvSpPr>
          <p:spPr>
            <a:xfrm rot="2344421">
              <a:off x="8449703" y="2378970"/>
              <a:ext cx="109937" cy="85731"/>
            </a:xfrm>
            <a:prstGeom prst="triangle">
              <a:avLst/>
            </a:prstGeom>
            <a:solidFill>
              <a:srgbClr val="59C030"/>
            </a:solidFill>
            <a:ln w="38100">
              <a:solidFill>
                <a:srgbClr val="59C0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</p:grpSp>
      <p:sp>
        <p:nvSpPr>
          <p:cNvPr id="76" name="Rectangle 75">
            <a:extLst>
              <a:ext uri="{FF2B5EF4-FFF2-40B4-BE49-F238E27FC236}">
                <a16:creationId xmlns:a16="http://schemas.microsoft.com/office/drawing/2014/main" xmlns="" id="{4BFDA83A-0A8B-BF42-8192-8BF132FC9AE3}"/>
              </a:ext>
            </a:extLst>
          </p:cNvPr>
          <p:cNvSpPr/>
          <p:nvPr/>
        </p:nvSpPr>
        <p:spPr>
          <a:xfrm>
            <a:off x="10166548" y="2796974"/>
            <a:ext cx="9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3600" dirty="0"/>
              <a:t>14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E4EA0583-28CC-2F47-9B29-5E703FDFA824}"/>
              </a:ext>
            </a:extLst>
          </p:cNvPr>
          <p:cNvSpPr txBox="1"/>
          <p:nvPr/>
        </p:nvSpPr>
        <p:spPr>
          <a:xfrm>
            <a:off x="676286" y="554824"/>
            <a:ext cx="3330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3200" dirty="0"/>
              <a:t>Cách 1: Đếm tiếp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xmlns="" id="{07398E26-7CD1-0045-B460-3FDEA6AA0F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7143" b="95455" l="694" r="93750">
                        <a14:foregroundMark x1="5556" y1="94805" x2="5556" y2="94805"/>
                        <a14:foregroundMark x1="43750" y1="7792" x2="43750" y2="7792"/>
                        <a14:foregroundMark x1="59028" y1="12338" x2="59028" y2="12338"/>
                        <a14:foregroundMark x1="56944" y1="9091" x2="61806" y2="14286"/>
                        <a14:foregroundMark x1="85417" y1="66883" x2="85417" y2="66883"/>
                        <a14:foregroundMark x1="87500" y1="64935" x2="87500" y2="64935"/>
                        <a14:foregroundMark x1="90972" y1="57792" x2="90972" y2="57792"/>
                        <a14:foregroundMark x1="93750" y1="55844" x2="93750" y2="55844"/>
                        <a14:foregroundMark x1="4861" y1="95455" x2="694" y2="92208"/>
                      </a14:backgroundRemoval>
                    </a14:imgEffect>
                    <a14:imgEffect>
                      <a14:sharpenSoften amount="34000"/>
                    </a14:imgEffect>
                    <a14:imgEffect>
                      <a14:brightnessContrast bright="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86" y="2958172"/>
            <a:ext cx="1828800" cy="1955800"/>
          </a:xfrm>
          <a:prstGeom prst="rect">
            <a:avLst/>
          </a:prstGeom>
        </p:spPr>
      </p:pic>
      <p:sp>
        <p:nvSpPr>
          <p:cNvPr id="80" name="Rounded Rectangle 79">
            <a:extLst>
              <a:ext uri="{FF2B5EF4-FFF2-40B4-BE49-F238E27FC236}">
                <a16:creationId xmlns:a16="http://schemas.microsoft.com/office/drawing/2014/main" xmlns="" id="{429A0CB1-2611-D648-9EC3-4A39058BC265}"/>
              </a:ext>
            </a:extLst>
          </p:cNvPr>
          <p:cNvSpPr/>
          <p:nvPr/>
        </p:nvSpPr>
        <p:spPr>
          <a:xfrm>
            <a:off x="3896492" y="4805116"/>
            <a:ext cx="3707509" cy="92353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400" dirty="0">
                <a:solidFill>
                  <a:srgbClr val="FF0000"/>
                </a:solidFill>
              </a:rPr>
              <a:t>9  +  5  =  14</a:t>
            </a:r>
          </a:p>
        </p:txBody>
      </p:sp>
    </p:spTree>
    <p:extLst>
      <p:ext uri="{BB962C8B-B14F-4D97-AF65-F5344CB8AC3E}">
        <p14:creationId xmlns:p14="http://schemas.microsoft.com/office/powerpoint/2010/main" val="335332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5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75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25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75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/>
      <p:bldP spid="52" grpId="0"/>
      <p:bldP spid="64" grpId="0"/>
      <p:bldP spid="68" grpId="0"/>
      <p:bldP spid="72" grpId="0"/>
      <p:bldP spid="76" grpId="0"/>
      <p:bldP spid="53" grpId="0"/>
      <p:bldP spid="8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xmlns="" id="{A996362E-AC8D-6C44-AE86-CDCDA273B179}"/>
              </a:ext>
            </a:extLst>
          </p:cNvPr>
          <p:cNvSpPr/>
          <p:nvPr/>
        </p:nvSpPr>
        <p:spPr>
          <a:xfrm>
            <a:off x="92628" y="3778780"/>
            <a:ext cx="9013615" cy="2419258"/>
          </a:xfrm>
          <a:prstGeom prst="roundRect">
            <a:avLst/>
          </a:prstGeom>
          <a:solidFill>
            <a:srgbClr val="FFE285">
              <a:alpha val="55000"/>
            </a:srgbClr>
          </a:solidFill>
          <a:ln>
            <a:solidFill>
              <a:srgbClr val="FFE285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xmlns="" id="{9874912E-170F-0D4E-911C-97FE924CAF49}"/>
              </a:ext>
            </a:extLst>
          </p:cNvPr>
          <p:cNvSpPr/>
          <p:nvPr/>
        </p:nvSpPr>
        <p:spPr>
          <a:xfrm>
            <a:off x="92628" y="1178510"/>
            <a:ext cx="9013615" cy="2419258"/>
          </a:xfrm>
          <a:prstGeom prst="roundRect">
            <a:avLst/>
          </a:prstGeom>
          <a:solidFill>
            <a:srgbClr val="FFE285">
              <a:alpha val="55000"/>
            </a:srgbClr>
          </a:solidFill>
          <a:ln>
            <a:solidFill>
              <a:srgbClr val="FFE285"/>
            </a:solidFill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11C6B4DD-D656-EB46-B845-9F273D02678B}"/>
              </a:ext>
            </a:extLst>
          </p:cNvPr>
          <p:cNvGrpSpPr/>
          <p:nvPr/>
        </p:nvGrpSpPr>
        <p:grpSpPr>
          <a:xfrm>
            <a:off x="5676121" y="1485572"/>
            <a:ext cx="3169029" cy="932544"/>
            <a:chOff x="7920713" y="1483110"/>
            <a:chExt cx="3169029" cy="932544"/>
          </a:xfrm>
        </p:grpSpPr>
        <p:sp>
          <p:nvSpPr>
            <p:cNvPr id="92" name="Rounded Rectangle 91">
              <a:extLst>
                <a:ext uri="{FF2B5EF4-FFF2-40B4-BE49-F238E27FC236}">
                  <a16:creationId xmlns:a16="http://schemas.microsoft.com/office/drawing/2014/main" xmlns="" id="{D088AA45-19A0-5F41-A9D1-1F7DD4A127EC}"/>
                </a:ext>
              </a:extLst>
            </p:cNvPr>
            <p:cNvSpPr/>
            <p:nvPr/>
          </p:nvSpPr>
          <p:spPr>
            <a:xfrm>
              <a:off x="7920713" y="1483110"/>
              <a:ext cx="3169029" cy="932544"/>
            </a:xfrm>
            <a:prstGeom prst="roundRect">
              <a:avLst>
                <a:gd name="adj" fmla="val 8534"/>
              </a:avLst>
            </a:prstGeom>
            <a:solidFill>
              <a:schemeClr val="bg1"/>
            </a:solidFill>
            <a:ln w="38100">
              <a:solidFill>
                <a:srgbClr val="59C03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xmlns="" id="{5A90950C-7604-2542-861C-B9A59DE3E8C3}"/>
                </a:ext>
              </a:extLst>
            </p:cNvPr>
            <p:cNvGrpSpPr/>
            <p:nvPr/>
          </p:nvGrpSpPr>
          <p:grpSpPr>
            <a:xfrm>
              <a:off x="8062847" y="1625110"/>
              <a:ext cx="618539" cy="611760"/>
              <a:chOff x="1177540" y="481715"/>
              <a:chExt cx="2317638" cy="2247631"/>
            </a:xfrm>
          </p:grpSpPr>
          <p:sp>
            <p:nvSpPr>
              <p:cNvPr id="104" name="Freeform 103">
                <a:extLst>
                  <a:ext uri="{FF2B5EF4-FFF2-40B4-BE49-F238E27FC236}">
                    <a16:creationId xmlns:a16="http://schemas.microsoft.com/office/drawing/2014/main" xmlns="" id="{CF6B837A-0569-A74E-82E6-0FE9300D01A4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105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32AC445F-646F-C64E-A5CD-A18A37ECC35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7540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xmlns="" id="{DFBBFE51-B376-2F47-9D30-1F40529DDC58}"/>
                </a:ext>
              </a:extLst>
            </p:cNvPr>
            <p:cNvGrpSpPr/>
            <p:nvPr/>
          </p:nvGrpSpPr>
          <p:grpSpPr>
            <a:xfrm>
              <a:off x="8817921" y="1645503"/>
              <a:ext cx="618539" cy="611760"/>
              <a:chOff x="1177540" y="481715"/>
              <a:chExt cx="2317638" cy="2247631"/>
            </a:xfrm>
          </p:grpSpPr>
          <p:sp>
            <p:nvSpPr>
              <p:cNvPr id="102" name="Freeform 101">
                <a:extLst>
                  <a:ext uri="{FF2B5EF4-FFF2-40B4-BE49-F238E27FC236}">
                    <a16:creationId xmlns:a16="http://schemas.microsoft.com/office/drawing/2014/main" xmlns="" id="{F9C7D608-85F8-EC44-891A-19B802644AD8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103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459592AA-B8E5-D44C-B105-655803CD0E7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7540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xmlns="" id="{28F423E4-387D-FD48-A56C-5C4B062B252F}"/>
                </a:ext>
              </a:extLst>
            </p:cNvPr>
            <p:cNvGrpSpPr/>
            <p:nvPr/>
          </p:nvGrpSpPr>
          <p:grpSpPr>
            <a:xfrm>
              <a:off x="9620305" y="1645503"/>
              <a:ext cx="618539" cy="611760"/>
              <a:chOff x="1177540" y="481715"/>
              <a:chExt cx="2317638" cy="2247631"/>
            </a:xfrm>
          </p:grpSpPr>
          <p:sp>
            <p:nvSpPr>
              <p:cNvPr id="100" name="Freeform 99">
                <a:extLst>
                  <a:ext uri="{FF2B5EF4-FFF2-40B4-BE49-F238E27FC236}">
                    <a16:creationId xmlns:a16="http://schemas.microsoft.com/office/drawing/2014/main" xmlns="" id="{2EBC9EE2-6454-084D-9544-59DE9F57EEED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101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1A049E72-D376-CF49-BAC1-B64446A2A4A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7540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xmlns="" id="{ABFA927C-ACBB-E541-819B-9313B2B0C8B5}"/>
                </a:ext>
              </a:extLst>
            </p:cNvPr>
            <p:cNvGrpSpPr/>
            <p:nvPr/>
          </p:nvGrpSpPr>
          <p:grpSpPr>
            <a:xfrm>
              <a:off x="10366787" y="1645503"/>
              <a:ext cx="618539" cy="611760"/>
              <a:chOff x="1177540" y="481715"/>
              <a:chExt cx="2317638" cy="2247631"/>
            </a:xfrm>
          </p:grpSpPr>
          <p:sp>
            <p:nvSpPr>
              <p:cNvPr id="98" name="Freeform 97">
                <a:extLst>
                  <a:ext uri="{FF2B5EF4-FFF2-40B4-BE49-F238E27FC236}">
                    <a16:creationId xmlns:a16="http://schemas.microsoft.com/office/drawing/2014/main" xmlns="" id="{7BE5FB15-EA2F-4F46-975A-2D4EDF506FA3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99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A0C452E7-622F-C446-B8C4-A5554CA8A74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7540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xmlns="" id="{C0AD5548-ADFE-AF40-8125-0830EDDE3FE3}"/>
              </a:ext>
            </a:extLst>
          </p:cNvPr>
          <p:cNvGrpSpPr/>
          <p:nvPr/>
        </p:nvGrpSpPr>
        <p:grpSpPr>
          <a:xfrm>
            <a:off x="454076" y="1483092"/>
            <a:ext cx="3998795" cy="1845860"/>
            <a:chOff x="2702255" y="1483110"/>
            <a:chExt cx="3998795" cy="1845860"/>
          </a:xfrm>
        </p:grpSpPr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xmlns="" id="{C0A1C5BE-3709-294F-BA63-4BEF8532437C}"/>
                </a:ext>
              </a:extLst>
            </p:cNvPr>
            <p:cNvSpPr/>
            <p:nvPr/>
          </p:nvSpPr>
          <p:spPr>
            <a:xfrm>
              <a:off x="2702255" y="1483110"/>
              <a:ext cx="3998795" cy="1845860"/>
            </a:xfrm>
            <a:prstGeom prst="roundRect">
              <a:avLst>
                <a:gd name="adj" fmla="val 8534"/>
              </a:avLst>
            </a:prstGeom>
            <a:solidFill>
              <a:schemeClr val="bg1"/>
            </a:solidFill>
            <a:ln w="38100">
              <a:solidFill>
                <a:srgbClr val="59C03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xmlns="" id="{359B761E-DBDB-F945-B7AA-A5FA5C2BC673}"/>
                </a:ext>
              </a:extLst>
            </p:cNvPr>
            <p:cNvGrpSpPr/>
            <p:nvPr/>
          </p:nvGrpSpPr>
          <p:grpSpPr>
            <a:xfrm flipH="1">
              <a:off x="2869557" y="2536262"/>
              <a:ext cx="633767" cy="614624"/>
              <a:chOff x="1180524" y="481715"/>
              <a:chExt cx="2317638" cy="2247631"/>
            </a:xfrm>
          </p:grpSpPr>
          <p:sp>
            <p:nvSpPr>
              <p:cNvPr id="89" name="Freeform 88">
                <a:extLst>
                  <a:ext uri="{FF2B5EF4-FFF2-40B4-BE49-F238E27FC236}">
                    <a16:creationId xmlns:a16="http://schemas.microsoft.com/office/drawing/2014/main" xmlns="" id="{C5CBA81D-DA38-FD4E-885E-C82CBCA69E3B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90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11777AA2-20BE-CC4D-BD8E-4485BD3851B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xmlns="" id="{7478EB1B-79F2-6A43-AD6D-50C4E4A6B8C8}"/>
                </a:ext>
              </a:extLst>
            </p:cNvPr>
            <p:cNvGrpSpPr/>
            <p:nvPr/>
          </p:nvGrpSpPr>
          <p:grpSpPr>
            <a:xfrm flipH="1">
              <a:off x="4408293" y="2531966"/>
              <a:ext cx="633767" cy="614624"/>
              <a:chOff x="1180524" y="481715"/>
              <a:chExt cx="2317638" cy="2247631"/>
            </a:xfrm>
          </p:grpSpPr>
          <p:sp>
            <p:nvSpPr>
              <p:cNvPr id="87" name="Freeform 86">
                <a:extLst>
                  <a:ext uri="{FF2B5EF4-FFF2-40B4-BE49-F238E27FC236}">
                    <a16:creationId xmlns:a16="http://schemas.microsoft.com/office/drawing/2014/main" xmlns="" id="{85AE6FA9-8854-2441-84BF-D8BDDFFFD5D1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88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72EC1C15-A513-E243-B068-45B0641441D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xmlns="" id="{F037FE14-EB44-034B-B527-BF22B651B239}"/>
                </a:ext>
              </a:extLst>
            </p:cNvPr>
            <p:cNvGrpSpPr/>
            <p:nvPr/>
          </p:nvGrpSpPr>
          <p:grpSpPr>
            <a:xfrm flipH="1">
              <a:off x="3638925" y="2533398"/>
              <a:ext cx="633767" cy="614624"/>
              <a:chOff x="1180524" y="481715"/>
              <a:chExt cx="2317638" cy="2247631"/>
            </a:xfrm>
          </p:grpSpPr>
          <p:sp>
            <p:nvSpPr>
              <p:cNvPr id="85" name="Freeform 84">
                <a:extLst>
                  <a:ext uri="{FF2B5EF4-FFF2-40B4-BE49-F238E27FC236}">
                    <a16:creationId xmlns:a16="http://schemas.microsoft.com/office/drawing/2014/main" xmlns="" id="{FF6FA776-273A-C843-8864-713772F06459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86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E7CEFED9-C4BB-0D41-B412-8642682367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xmlns="" id="{6A5C3D1B-3DDC-8B44-8E4D-3A1C002753CD}"/>
                </a:ext>
              </a:extLst>
            </p:cNvPr>
            <p:cNvGrpSpPr/>
            <p:nvPr/>
          </p:nvGrpSpPr>
          <p:grpSpPr>
            <a:xfrm flipH="1">
              <a:off x="5142052" y="2531966"/>
              <a:ext cx="633767" cy="614624"/>
              <a:chOff x="1180524" y="481715"/>
              <a:chExt cx="2317638" cy="2247631"/>
            </a:xfrm>
          </p:grpSpPr>
          <p:sp>
            <p:nvSpPr>
              <p:cNvPr id="83" name="Freeform 82">
                <a:extLst>
                  <a:ext uri="{FF2B5EF4-FFF2-40B4-BE49-F238E27FC236}">
                    <a16:creationId xmlns:a16="http://schemas.microsoft.com/office/drawing/2014/main" xmlns="" id="{A9D09225-D4EF-0544-8B4E-B0C4C81A34E4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84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4F0C041E-6DAD-6B45-BF20-45382F28327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xmlns="" id="{D50B0C11-7FD9-B549-B396-29939077798A}"/>
                </a:ext>
              </a:extLst>
            </p:cNvPr>
            <p:cNvGrpSpPr/>
            <p:nvPr/>
          </p:nvGrpSpPr>
          <p:grpSpPr>
            <a:xfrm flipH="1">
              <a:off x="5877391" y="2529102"/>
              <a:ext cx="633767" cy="614624"/>
              <a:chOff x="1180524" y="481715"/>
              <a:chExt cx="2317638" cy="2247631"/>
            </a:xfrm>
          </p:grpSpPr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xmlns="" id="{8116EBCC-C0A9-8C4F-997B-6A2A7899E019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82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60538549-7628-8A43-B068-A1918D50986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xmlns="" id="{8B7E7757-E40E-CE4A-A2BF-21D1131088A0}"/>
                </a:ext>
              </a:extLst>
            </p:cNvPr>
            <p:cNvGrpSpPr/>
            <p:nvPr/>
          </p:nvGrpSpPr>
          <p:grpSpPr>
            <a:xfrm flipH="1">
              <a:off x="2877417" y="1638666"/>
              <a:ext cx="633767" cy="614624"/>
              <a:chOff x="1180524" y="481715"/>
              <a:chExt cx="2317638" cy="2247630"/>
            </a:xfrm>
          </p:grpSpPr>
          <p:sp>
            <p:nvSpPr>
              <p:cNvPr id="79" name="Freeform 78">
                <a:extLst>
                  <a:ext uri="{FF2B5EF4-FFF2-40B4-BE49-F238E27FC236}">
                    <a16:creationId xmlns:a16="http://schemas.microsoft.com/office/drawing/2014/main" xmlns="" id="{71B2857E-D4A5-E143-862F-28699FBD4928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80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D128F230-C0E3-7540-BF2F-F30BC8EC118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xmlns="" id="{91BD4341-786B-1243-815E-3D7B2CC65774}"/>
                </a:ext>
              </a:extLst>
            </p:cNvPr>
            <p:cNvGrpSpPr/>
            <p:nvPr/>
          </p:nvGrpSpPr>
          <p:grpSpPr>
            <a:xfrm flipH="1">
              <a:off x="4416153" y="1634370"/>
              <a:ext cx="633767" cy="614624"/>
              <a:chOff x="1180524" y="481715"/>
              <a:chExt cx="2317638" cy="2247630"/>
            </a:xfrm>
          </p:grpSpPr>
          <p:sp>
            <p:nvSpPr>
              <p:cNvPr id="77" name="Freeform 76">
                <a:extLst>
                  <a:ext uri="{FF2B5EF4-FFF2-40B4-BE49-F238E27FC236}">
                    <a16:creationId xmlns:a16="http://schemas.microsoft.com/office/drawing/2014/main" xmlns="" id="{C200011A-B545-8343-A337-5FF2D5ADD7BC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78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3768134B-143A-604E-A159-FFE53F6E3D3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xmlns="" id="{48B74B58-FD8A-ED46-AC4E-8429E1B6D69F}"/>
                </a:ext>
              </a:extLst>
            </p:cNvPr>
            <p:cNvGrpSpPr/>
            <p:nvPr/>
          </p:nvGrpSpPr>
          <p:grpSpPr>
            <a:xfrm flipH="1">
              <a:off x="3646785" y="1635802"/>
              <a:ext cx="633767" cy="614624"/>
              <a:chOff x="1180524" y="481715"/>
              <a:chExt cx="2317638" cy="2247630"/>
            </a:xfrm>
          </p:grpSpPr>
          <p:sp>
            <p:nvSpPr>
              <p:cNvPr id="75" name="Freeform 74">
                <a:extLst>
                  <a:ext uri="{FF2B5EF4-FFF2-40B4-BE49-F238E27FC236}">
                    <a16:creationId xmlns:a16="http://schemas.microsoft.com/office/drawing/2014/main" xmlns="" id="{234D8FBA-7B71-AF44-8E99-B911489568A7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76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0C597DA0-BEF1-C741-8AB9-D705AD63A27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xmlns="" id="{0B66567B-3D91-2444-ACF2-9AE047F85C50}"/>
                </a:ext>
              </a:extLst>
            </p:cNvPr>
            <p:cNvGrpSpPr/>
            <p:nvPr/>
          </p:nvGrpSpPr>
          <p:grpSpPr>
            <a:xfrm flipH="1">
              <a:off x="5149912" y="1634370"/>
              <a:ext cx="633767" cy="614624"/>
              <a:chOff x="1180524" y="481715"/>
              <a:chExt cx="2317638" cy="2247630"/>
            </a:xfrm>
          </p:grpSpPr>
          <p:sp>
            <p:nvSpPr>
              <p:cNvPr id="73" name="Freeform 72">
                <a:extLst>
                  <a:ext uri="{FF2B5EF4-FFF2-40B4-BE49-F238E27FC236}">
                    <a16:creationId xmlns:a16="http://schemas.microsoft.com/office/drawing/2014/main" xmlns="" id="{CE4A045E-BED6-FF48-BE54-8ADCAB94C828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74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F5C6170A-C11C-874F-8163-9EDC446AEFC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B2E18A5-6A05-534C-A91A-615041132FCA}"/>
              </a:ext>
            </a:extLst>
          </p:cNvPr>
          <p:cNvSpPr txBox="1"/>
          <p:nvPr/>
        </p:nvSpPr>
        <p:spPr>
          <a:xfrm>
            <a:off x="209358" y="301909"/>
            <a:ext cx="3330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3200" dirty="0"/>
              <a:t>Cách 2: Tách số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416DBBC-2AAD-6C4B-8AE2-9DFFA9D158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3023" l="9434" r="89623">
                        <a14:foregroundMark x1="9434" y1="20930" x2="67925" y2="0"/>
                        <a14:foregroundMark x1="39623" y1="51163" x2="39623" y2="51163"/>
                        <a14:foregroundMark x1="39623" y1="51744" x2="44340" y2="47093"/>
                        <a14:foregroundMark x1="56604" y1="90698" x2="84906" y2="91860"/>
                        <a14:foregroundMark x1="84906" y1="91279" x2="48113" y2="93023"/>
                        <a14:foregroundMark x1="48113" y1="93023" x2="40566" y2="87209"/>
                      </a14:backgroundRemoval>
                    </a14:imgEffect>
                    <a14:imgEffect>
                      <a14:sharpenSoften amoun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056221" y="5057739"/>
            <a:ext cx="1177303" cy="1910340"/>
          </a:xfrm>
          <a:prstGeom prst="rect">
            <a:avLst/>
          </a:prstGeom>
        </p:spPr>
      </p:pic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964C18FE-1E28-9A4B-9EBE-6132F84ADB32}"/>
              </a:ext>
            </a:extLst>
          </p:cNvPr>
          <p:cNvGrpSpPr/>
          <p:nvPr/>
        </p:nvGrpSpPr>
        <p:grpSpPr>
          <a:xfrm>
            <a:off x="453561" y="1486292"/>
            <a:ext cx="3998795" cy="1845860"/>
            <a:chOff x="2702255" y="1483110"/>
            <a:chExt cx="3998795" cy="1845860"/>
          </a:xfrm>
        </p:grpSpPr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xmlns="" id="{92451C8F-CC56-6349-B2EF-1FD1A312AAF0}"/>
                </a:ext>
              </a:extLst>
            </p:cNvPr>
            <p:cNvSpPr/>
            <p:nvPr/>
          </p:nvSpPr>
          <p:spPr>
            <a:xfrm>
              <a:off x="2702255" y="1483110"/>
              <a:ext cx="3998795" cy="1845860"/>
            </a:xfrm>
            <a:prstGeom prst="roundRect">
              <a:avLst>
                <a:gd name="adj" fmla="val 8534"/>
              </a:avLst>
            </a:prstGeom>
            <a:solidFill>
              <a:schemeClr val="bg1"/>
            </a:solidFill>
            <a:ln w="38100">
              <a:solidFill>
                <a:srgbClr val="59C03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BDDD8D19-8B53-7E41-B60F-1BF80B02828C}"/>
                </a:ext>
              </a:extLst>
            </p:cNvPr>
            <p:cNvGrpSpPr/>
            <p:nvPr/>
          </p:nvGrpSpPr>
          <p:grpSpPr>
            <a:xfrm flipH="1">
              <a:off x="2869557" y="2536262"/>
              <a:ext cx="633767" cy="614624"/>
              <a:chOff x="1180524" y="481715"/>
              <a:chExt cx="2317638" cy="2247631"/>
            </a:xfrm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xmlns="" id="{E9917F3A-CC9A-A745-BFC1-F207013B22FE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11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8BE1905D-F873-5E42-BC5E-CAF50A9A65F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98CB0271-70AC-E345-B7B3-ABB47CCCD5ED}"/>
                </a:ext>
              </a:extLst>
            </p:cNvPr>
            <p:cNvGrpSpPr/>
            <p:nvPr/>
          </p:nvGrpSpPr>
          <p:grpSpPr>
            <a:xfrm flipH="1">
              <a:off x="4408293" y="2531966"/>
              <a:ext cx="633767" cy="614624"/>
              <a:chOff x="1180524" y="481715"/>
              <a:chExt cx="2317638" cy="2247631"/>
            </a:xfrm>
          </p:grpSpPr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xmlns="" id="{90128800-999B-0448-947E-8F8418675A87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14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A6500770-3626-F744-8113-C879DA6DAEB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xmlns="" id="{6027E721-2DA4-B648-B1BD-B617556EF1BB}"/>
                </a:ext>
              </a:extLst>
            </p:cNvPr>
            <p:cNvGrpSpPr/>
            <p:nvPr/>
          </p:nvGrpSpPr>
          <p:grpSpPr>
            <a:xfrm flipH="1">
              <a:off x="3638925" y="2533398"/>
              <a:ext cx="633767" cy="614624"/>
              <a:chOff x="1180524" y="481715"/>
              <a:chExt cx="2317638" cy="2247631"/>
            </a:xfrm>
          </p:grpSpPr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xmlns="" id="{ABA0DE06-364B-8E4C-B29F-DBD32C3B0E10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17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E77F5DA1-EEB2-874F-B87C-699E1A44F9F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912CFDDF-5846-CE4C-8DC3-3951337B1BB3}"/>
                </a:ext>
              </a:extLst>
            </p:cNvPr>
            <p:cNvGrpSpPr/>
            <p:nvPr/>
          </p:nvGrpSpPr>
          <p:grpSpPr>
            <a:xfrm flipH="1">
              <a:off x="5142052" y="2531966"/>
              <a:ext cx="633767" cy="614624"/>
              <a:chOff x="1180524" y="481715"/>
              <a:chExt cx="2317638" cy="2247631"/>
            </a:xfrm>
          </p:grpSpPr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xmlns="" id="{624F1751-76B1-784E-94D2-6F8B83D4911E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20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3FC866CF-456B-5645-998D-C97F2839C17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xmlns="" id="{6570F5FE-8D01-6942-A1DD-94E6D3CDC785}"/>
                </a:ext>
              </a:extLst>
            </p:cNvPr>
            <p:cNvGrpSpPr/>
            <p:nvPr/>
          </p:nvGrpSpPr>
          <p:grpSpPr>
            <a:xfrm flipH="1">
              <a:off x="5877391" y="2529102"/>
              <a:ext cx="633767" cy="614624"/>
              <a:chOff x="1180524" y="481715"/>
              <a:chExt cx="2317638" cy="2247631"/>
            </a:xfrm>
          </p:grpSpPr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xmlns="" id="{5DF96019-2DDE-1D49-8DED-5FE013F02904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23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1F51B60E-BDBC-D340-8D0B-94F11E75B54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xmlns="" id="{F02EB4CA-06DC-0749-98EB-62F41CC93D8C}"/>
                </a:ext>
              </a:extLst>
            </p:cNvPr>
            <p:cNvGrpSpPr/>
            <p:nvPr/>
          </p:nvGrpSpPr>
          <p:grpSpPr>
            <a:xfrm flipH="1">
              <a:off x="2877417" y="1638666"/>
              <a:ext cx="633767" cy="614624"/>
              <a:chOff x="1180524" y="481715"/>
              <a:chExt cx="2317638" cy="2247630"/>
            </a:xfrm>
          </p:grpSpPr>
          <p:sp>
            <p:nvSpPr>
              <p:cNvPr id="25" name="Freeform 24">
                <a:extLst>
                  <a:ext uri="{FF2B5EF4-FFF2-40B4-BE49-F238E27FC236}">
                    <a16:creationId xmlns:a16="http://schemas.microsoft.com/office/drawing/2014/main" xmlns="" id="{49D32573-B77C-2444-AF8C-48E24DF81D7E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26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F6FEBB05-E2EC-C14A-BF68-08E4D17B95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xmlns="" id="{4C5185A1-BE72-944D-8270-76E2CF5E206D}"/>
                </a:ext>
              </a:extLst>
            </p:cNvPr>
            <p:cNvGrpSpPr/>
            <p:nvPr/>
          </p:nvGrpSpPr>
          <p:grpSpPr>
            <a:xfrm flipH="1">
              <a:off x="4416153" y="1634370"/>
              <a:ext cx="633767" cy="614624"/>
              <a:chOff x="1180524" y="481715"/>
              <a:chExt cx="2317638" cy="2247630"/>
            </a:xfrm>
          </p:grpSpPr>
          <p:sp>
            <p:nvSpPr>
              <p:cNvPr id="28" name="Freeform 27">
                <a:extLst>
                  <a:ext uri="{FF2B5EF4-FFF2-40B4-BE49-F238E27FC236}">
                    <a16:creationId xmlns:a16="http://schemas.microsoft.com/office/drawing/2014/main" xmlns="" id="{829E4732-3E6F-D640-A7DD-E53337BA1CDB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29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C54A178A-F256-5348-A864-A577069AAE6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xmlns="" id="{EB1E702D-9377-D346-969E-AD067E5D94F1}"/>
                </a:ext>
              </a:extLst>
            </p:cNvPr>
            <p:cNvGrpSpPr/>
            <p:nvPr/>
          </p:nvGrpSpPr>
          <p:grpSpPr>
            <a:xfrm flipH="1">
              <a:off x="3646785" y="1635802"/>
              <a:ext cx="633767" cy="614624"/>
              <a:chOff x="1180524" y="481715"/>
              <a:chExt cx="2317638" cy="2247630"/>
            </a:xfrm>
          </p:grpSpPr>
          <p:sp>
            <p:nvSpPr>
              <p:cNvPr id="31" name="Freeform 30">
                <a:extLst>
                  <a:ext uri="{FF2B5EF4-FFF2-40B4-BE49-F238E27FC236}">
                    <a16:creationId xmlns:a16="http://schemas.microsoft.com/office/drawing/2014/main" xmlns="" id="{7FBE5D0A-9C64-1045-8499-083DAB91B28B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32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02C625EE-880E-3343-A15F-3E0C02D1C86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xmlns="" id="{75920C74-9251-B640-B60A-BE35BC692A5D}"/>
                </a:ext>
              </a:extLst>
            </p:cNvPr>
            <p:cNvGrpSpPr/>
            <p:nvPr/>
          </p:nvGrpSpPr>
          <p:grpSpPr>
            <a:xfrm flipH="1">
              <a:off x="5149912" y="1634370"/>
              <a:ext cx="633767" cy="614624"/>
              <a:chOff x="1180524" y="481715"/>
              <a:chExt cx="2317638" cy="2247630"/>
            </a:xfrm>
          </p:grpSpPr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xmlns="" id="{C312896F-9515-394A-AAE9-46660F6B7F56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35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D661EA33-BCC3-B246-8B30-C208F74B853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0524" y="482600"/>
                <a:ext cx="2317638" cy="22467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883B0413-4103-8D42-91FD-4C201E52E1EB}"/>
              </a:ext>
            </a:extLst>
          </p:cNvPr>
          <p:cNvGrpSpPr/>
          <p:nvPr/>
        </p:nvGrpSpPr>
        <p:grpSpPr>
          <a:xfrm>
            <a:off x="4842253" y="1486292"/>
            <a:ext cx="3998795" cy="932544"/>
            <a:chOff x="7090947" y="1483110"/>
            <a:chExt cx="3998795" cy="932544"/>
          </a:xfrm>
        </p:grpSpPr>
        <p:sp>
          <p:nvSpPr>
            <p:cNvPr id="37" name="Rounded Rectangle 36">
              <a:extLst>
                <a:ext uri="{FF2B5EF4-FFF2-40B4-BE49-F238E27FC236}">
                  <a16:creationId xmlns:a16="http://schemas.microsoft.com/office/drawing/2014/main" xmlns="" id="{A5D10080-4276-5E49-9F36-17E082A8889A}"/>
                </a:ext>
              </a:extLst>
            </p:cNvPr>
            <p:cNvSpPr/>
            <p:nvPr/>
          </p:nvSpPr>
          <p:spPr>
            <a:xfrm>
              <a:off x="7090947" y="1483110"/>
              <a:ext cx="3998795" cy="932544"/>
            </a:xfrm>
            <a:prstGeom prst="roundRect">
              <a:avLst>
                <a:gd name="adj" fmla="val 8534"/>
              </a:avLst>
            </a:prstGeom>
            <a:solidFill>
              <a:schemeClr val="bg1"/>
            </a:solidFill>
            <a:ln w="38100">
              <a:solidFill>
                <a:srgbClr val="59C03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2E720C91-A868-9740-A4E2-F15780C50B85}"/>
                </a:ext>
              </a:extLst>
            </p:cNvPr>
            <p:cNvGrpSpPr/>
            <p:nvPr/>
          </p:nvGrpSpPr>
          <p:grpSpPr>
            <a:xfrm>
              <a:off x="7256148" y="1639444"/>
              <a:ext cx="618539" cy="611760"/>
              <a:chOff x="1177540" y="481715"/>
              <a:chExt cx="2317638" cy="2247631"/>
            </a:xfrm>
          </p:grpSpPr>
          <p:sp>
            <p:nvSpPr>
              <p:cNvPr id="40" name="Freeform 39">
                <a:extLst>
                  <a:ext uri="{FF2B5EF4-FFF2-40B4-BE49-F238E27FC236}">
                    <a16:creationId xmlns:a16="http://schemas.microsoft.com/office/drawing/2014/main" xmlns="" id="{616CC736-F502-0647-93AB-39D4D678259C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41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7DC6F700-0C16-1B4C-9C20-B07DEB64A7C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7540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94DC7D64-DAD8-AA4B-8A12-F9201E801925}"/>
                </a:ext>
              </a:extLst>
            </p:cNvPr>
            <p:cNvGrpSpPr/>
            <p:nvPr/>
          </p:nvGrpSpPr>
          <p:grpSpPr>
            <a:xfrm>
              <a:off x="8062847" y="1625110"/>
              <a:ext cx="618539" cy="611760"/>
              <a:chOff x="1177540" y="481715"/>
              <a:chExt cx="2317638" cy="2247631"/>
            </a:xfrm>
          </p:grpSpPr>
          <p:sp>
            <p:nvSpPr>
              <p:cNvPr id="43" name="Freeform 42">
                <a:extLst>
                  <a:ext uri="{FF2B5EF4-FFF2-40B4-BE49-F238E27FC236}">
                    <a16:creationId xmlns:a16="http://schemas.microsoft.com/office/drawing/2014/main" xmlns="" id="{9CB18C03-B701-E943-80A5-ED9C11DC0B3A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44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3E0B81A6-EA9D-C64C-AE8D-BB1B5AD9C9C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7540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xmlns="" id="{6E5A0CE7-75C0-9E4D-B60B-2D39814F0327}"/>
                </a:ext>
              </a:extLst>
            </p:cNvPr>
            <p:cNvGrpSpPr/>
            <p:nvPr/>
          </p:nvGrpSpPr>
          <p:grpSpPr>
            <a:xfrm>
              <a:off x="8817921" y="1645503"/>
              <a:ext cx="618539" cy="611760"/>
              <a:chOff x="1177540" y="481715"/>
              <a:chExt cx="2317638" cy="2247631"/>
            </a:xfrm>
          </p:grpSpPr>
          <p:sp>
            <p:nvSpPr>
              <p:cNvPr id="46" name="Freeform 45">
                <a:extLst>
                  <a:ext uri="{FF2B5EF4-FFF2-40B4-BE49-F238E27FC236}">
                    <a16:creationId xmlns:a16="http://schemas.microsoft.com/office/drawing/2014/main" xmlns="" id="{62DE9272-29BC-C047-BE79-64FED137C6C2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47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D1AD1E92-30D7-104D-9170-8A11349C8F5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7540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xmlns="" id="{19D1F0B8-9E10-6E49-8BB5-1B469D546739}"/>
                </a:ext>
              </a:extLst>
            </p:cNvPr>
            <p:cNvGrpSpPr/>
            <p:nvPr/>
          </p:nvGrpSpPr>
          <p:grpSpPr>
            <a:xfrm>
              <a:off x="9620305" y="1645503"/>
              <a:ext cx="618539" cy="611760"/>
              <a:chOff x="1177540" y="481715"/>
              <a:chExt cx="2317638" cy="2247631"/>
            </a:xfrm>
          </p:grpSpPr>
          <p:sp>
            <p:nvSpPr>
              <p:cNvPr id="49" name="Freeform 48">
                <a:extLst>
                  <a:ext uri="{FF2B5EF4-FFF2-40B4-BE49-F238E27FC236}">
                    <a16:creationId xmlns:a16="http://schemas.microsoft.com/office/drawing/2014/main" xmlns="" id="{786F7168-5310-1F44-848C-617DCF3C179C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50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44724DED-6A98-2449-9D6A-D3E315D405B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7540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xmlns="" id="{90B21085-6747-564A-BF04-066D5D1F395D}"/>
                </a:ext>
              </a:extLst>
            </p:cNvPr>
            <p:cNvGrpSpPr/>
            <p:nvPr/>
          </p:nvGrpSpPr>
          <p:grpSpPr>
            <a:xfrm>
              <a:off x="10366787" y="1645503"/>
              <a:ext cx="618539" cy="611760"/>
              <a:chOff x="1177540" y="481715"/>
              <a:chExt cx="2317638" cy="2247631"/>
            </a:xfrm>
          </p:grpSpPr>
          <p:sp>
            <p:nvSpPr>
              <p:cNvPr id="52" name="Freeform 51">
                <a:extLst>
                  <a:ext uri="{FF2B5EF4-FFF2-40B4-BE49-F238E27FC236}">
                    <a16:creationId xmlns:a16="http://schemas.microsoft.com/office/drawing/2014/main" xmlns="" id="{1D050D9C-9D12-3846-9972-61A1A39F2F45}"/>
                  </a:ext>
                </a:extLst>
              </p:cNvPr>
              <p:cNvSpPr/>
              <p:nvPr/>
            </p:nvSpPr>
            <p:spPr>
              <a:xfrm>
                <a:off x="1207470" y="481715"/>
                <a:ext cx="2261950" cy="2237156"/>
              </a:xfrm>
              <a:custGeom>
                <a:avLst/>
                <a:gdLst>
                  <a:gd name="connsiteX0" fmla="*/ 129700 w 2262025"/>
                  <a:gd name="connsiteY0" fmla="*/ 786368 h 2249618"/>
                  <a:gd name="connsiteX1" fmla="*/ 86568 w 2262025"/>
                  <a:gd name="connsiteY1" fmla="*/ 562082 h 2249618"/>
                  <a:gd name="connsiteX2" fmla="*/ 276349 w 2262025"/>
                  <a:gd name="connsiteY2" fmla="*/ 424059 h 2249618"/>
                  <a:gd name="connsiteX3" fmla="*/ 690417 w 2262025"/>
                  <a:gd name="connsiteY3" fmla="*/ 424059 h 2249618"/>
                  <a:gd name="connsiteX4" fmla="*/ 724923 w 2262025"/>
                  <a:gd name="connsiteY4" fmla="*/ 320542 h 2249618"/>
                  <a:gd name="connsiteX5" fmla="*/ 768055 w 2262025"/>
                  <a:gd name="connsiteY5" fmla="*/ 165267 h 2249618"/>
                  <a:gd name="connsiteX6" fmla="*/ 1026848 w 2262025"/>
                  <a:gd name="connsiteY6" fmla="*/ 35870 h 2249618"/>
                  <a:gd name="connsiteX7" fmla="*/ 1199376 w 2262025"/>
                  <a:gd name="connsiteY7" fmla="*/ 35870 h 2249618"/>
                  <a:gd name="connsiteX8" fmla="*/ 1406410 w 2262025"/>
                  <a:gd name="connsiteY8" fmla="*/ 9991 h 2249618"/>
                  <a:gd name="connsiteX9" fmla="*/ 1673829 w 2262025"/>
                  <a:gd name="connsiteY9" fmla="*/ 225651 h 2249618"/>
                  <a:gd name="connsiteX10" fmla="*/ 1699708 w 2262025"/>
                  <a:gd name="connsiteY10" fmla="*/ 458565 h 2249618"/>
                  <a:gd name="connsiteX11" fmla="*/ 1880863 w 2262025"/>
                  <a:gd name="connsiteY11" fmla="*/ 424059 h 2249618"/>
                  <a:gd name="connsiteX12" fmla="*/ 2156908 w 2262025"/>
                  <a:gd name="connsiteY12" fmla="*/ 639719 h 2249618"/>
                  <a:gd name="connsiteX13" fmla="*/ 2113776 w 2262025"/>
                  <a:gd name="connsiteY13" fmla="*/ 786368 h 2249618"/>
                  <a:gd name="connsiteX14" fmla="*/ 2225919 w 2262025"/>
                  <a:gd name="connsiteY14" fmla="*/ 846753 h 2249618"/>
                  <a:gd name="connsiteX15" fmla="*/ 2243172 w 2262025"/>
                  <a:gd name="connsiteY15" fmla="*/ 1200436 h 2249618"/>
                  <a:gd name="connsiteX16" fmla="*/ 1975753 w 2262025"/>
                  <a:gd name="connsiteY16" fmla="*/ 1390217 h 2249618"/>
                  <a:gd name="connsiteX17" fmla="*/ 2087897 w 2262025"/>
                  <a:gd name="connsiteY17" fmla="*/ 1536867 h 2249618"/>
                  <a:gd name="connsiteX18" fmla="*/ 2096523 w 2262025"/>
                  <a:gd name="connsiteY18" fmla="*/ 1812912 h 2249618"/>
                  <a:gd name="connsiteX19" fmla="*/ 1906742 w 2262025"/>
                  <a:gd name="connsiteY19" fmla="*/ 1942308 h 2249618"/>
                  <a:gd name="connsiteX20" fmla="*/ 1777346 w 2262025"/>
                  <a:gd name="connsiteY20" fmla="*/ 2209727 h 2249618"/>
                  <a:gd name="connsiteX21" fmla="*/ 1501300 w 2262025"/>
                  <a:gd name="connsiteY21" fmla="*/ 2226980 h 2249618"/>
                  <a:gd name="connsiteX22" fmla="*/ 1208002 w 2262025"/>
                  <a:gd name="connsiteY22" fmla="*/ 2002693 h 2249618"/>
                  <a:gd name="connsiteX23" fmla="*/ 1113112 w 2262025"/>
                  <a:gd name="connsiteY23" fmla="*/ 1709395 h 2249618"/>
                  <a:gd name="connsiteX24" fmla="*/ 1000968 w 2262025"/>
                  <a:gd name="connsiteY24" fmla="*/ 2140716 h 2249618"/>
                  <a:gd name="connsiteX25" fmla="*/ 526515 w 2262025"/>
                  <a:gd name="connsiteY25" fmla="*/ 2132089 h 2249618"/>
                  <a:gd name="connsiteX26" fmla="*/ 466131 w 2262025"/>
                  <a:gd name="connsiteY26" fmla="*/ 1959561 h 2249618"/>
                  <a:gd name="connsiteX27" fmla="*/ 138327 w 2262025"/>
                  <a:gd name="connsiteY27" fmla="*/ 1812912 h 2249618"/>
                  <a:gd name="connsiteX28" fmla="*/ 302229 w 2262025"/>
                  <a:gd name="connsiteY28" fmla="*/ 1355712 h 2249618"/>
                  <a:gd name="connsiteX29" fmla="*/ 155580 w 2262025"/>
                  <a:gd name="connsiteY29" fmla="*/ 1321206 h 2249618"/>
                  <a:gd name="connsiteX30" fmla="*/ 304 w 2262025"/>
                  <a:gd name="connsiteY30" fmla="*/ 1019282 h 2249618"/>
                  <a:gd name="connsiteX31" fmla="*/ 129700 w 2262025"/>
                  <a:gd name="connsiteY31" fmla="*/ 786368 h 2249618"/>
                  <a:gd name="connsiteX0" fmla="*/ 129700 w 2262025"/>
                  <a:gd name="connsiteY0" fmla="*/ 786368 h 2242639"/>
                  <a:gd name="connsiteX1" fmla="*/ 86568 w 2262025"/>
                  <a:gd name="connsiteY1" fmla="*/ 562082 h 2242639"/>
                  <a:gd name="connsiteX2" fmla="*/ 276349 w 2262025"/>
                  <a:gd name="connsiteY2" fmla="*/ 424059 h 2242639"/>
                  <a:gd name="connsiteX3" fmla="*/ 690417 w 2262025"/>
                  <a:gd name="connsiteY3" fmla="*/ 424059 h 2242639"/>
                  <a:gd name="connsiteX4" fmla="*/ 724923 w 2262025"/>
                  <a:gd name="connsiteY4" fmla="*/ 320542 h 2242639"/>
                  <a:gd name="connsiteX5" fmla="*/ 768055 w 2262025"/>
                  <a:gd name="connsiteY5" fmla="*/ 165267 h 2242639"/>
                  <a:gd name="connsiteX6" fmla="*/ 1026848 w 2262025"/>
                  <a:gd name="connsiteY6" fmla="*/ 35870 h 2242639"/>
                  <a:gd name="connsiteX7" fmla="*/ 1199376 w 2262025"/>
                  <a:gd name="connsiteY7" fmla="*/ 35870 h 2242639"/>
                  <a:gd name="connsiteX8" fmla="*/ 1406410 w 2262025"/>
                  <a:gd name="connsiteY8" fmla="*/ 9991 h 2242639"/>
                  <a:gd name="connsiteX9" fmla="*/ 1673829 w 2262025"/>
                  <a:gd name="connsiteY9" fmla="*/ 225651 h 2242639"/>
                  <a:gd name="connsiteX10" fmla="*/ 1699708 w 2262025"/>
                  <a:gd name="connsiteY10" fmla="*/ 458565 h 2242639"/>
                  <a:gd name="connsiteX11" fmla="*/ 1880863 w 2262025"/>
                  <a:gd name="connsiteY11" fmla="*/ 424059 h 2242639"/>
                  <a:gd name="connsiteX12" fmla="*/ 2156908 w 2262025"/>
                  <a:gd name="connsiteY12" fmla="*/ 639719 h 2242639"/>
                  <a:gd name="connsiteX13" fmla="*/ 2113776 w 2262025"/>
                  <a:gd name="connsiteY13" fmla="*/ 786368 h 2242639"/>
                  <a:gd name="connsiteX14" fmla="*/ 2225919 w 2262025"/>
                  <a:gd name="connsiteY14" fmla="*/ 846753 h 2242639"/>
                  <a:gd name="connsiteX15" fmla="*/ 2243172 w 2262025"/>
                  <a:gd name="connsiteY15" fmla="*/ 1200436 h 2242639"/>
                  <a:gd name="connsiteX16" fmla="*/ 1975753 w 2262025"/>
                  <a:gd name="connsiteY16" fmla="*/ 1390217 h 2242639"/>
                  <a:gd name="connsiteX17" fmla="*/ 2087897 w 2262025"/>
                  <a:gd name="connsiteY17" fmla="*/ 1536867 h 2242639"/>
                  <a:gd name="connsiteX18" fmla="*/ 2096523 w 2262025"/>
                  <a:gd name="connsiteY18" fmla="*/ 1812912 h 2242639"/>
                  <a:gd name="connsiteX19" fmla="*/ 1906742 w 2262025"/>
                  <a:gd name="connsiteY19" fmla="*/ 1942308 h 2242639"/>
                  <a:gd name="connsiteX20" fmla="*/ 1785972 w 2262025"/>
                  <a:gd name="connsiteY20" fmla="*/ 2192474 h 2242639"/>
                  <a:gd name="connsiteX21" fmla="*/ 1501300 w 2262025"/>
                  <a:gd name="connsiteY21" fmla="*/ 2226980 h 2242639"/>
                  <a:gd name="connsiteX22" fmla="*/ 1208002 w 2262025"/>
                  <a:gd name="connsiteY22" fmla="*/ 2002693 h 2242639"/>
                  <a:gd name="connsiteX23" fmla="*/ 1113112 w 2262025"/>
                  <a:gd name="connsiteY23" fmla="*/ 1709395 h 2242639"/>
                  <a:gd name="connsiteX24" fmla="*/ 1000968 w 2262025"/>
                  <a:gd name="connsiteY24" fmla="*/ 2140716 h 2242639"/>
                  <a:gd name="connsiteX25" fmla="*/ 526515 w 2262025"/>
                  <a:gd name="connsiteY25" fmla="*/ 2132089 h 2242639"/>
                  <a:gd name="connsiteX26" fmla="*/ 466131 w 2262025"/>
                  <a:gd name="connsiteY26" fmla="*/ 1959561 h 2242639"/>
                  <a:gd name="connsiteX27" fmla="*/ 138327 w 2262025"/>
                  <a:gd name="connsiteY27" fmla="*/ 1812912 h 2242639"/>
                  <a:gd name="connsiteX28" fmla="*/ 302229 w 2262025"/>
                  <a:gd name="connsiteY28" fmla="*/ 1355712 h 2242639"/>
                  <a:gd name="connsiteX29" fmla="*/ 155580 w 2262025"/>
                  <a:gd name="connsiteY29" fmla="*/ 1321206 h 2242639"/>
                  <a:gd name="connsiteX30" fmla="*/ 304 w 2262025"/>
                  <a:gd name="connsiteY30" fmla="*/ 1019282 h 2242639"/>
                  <a:gd name="connsiteX31" fmla="*/ 129700 w 2262025"/>
                  <a:gd name="connsiteY31" fmla="*/ 786368 h 2242639"/>
                  <a:gd name="connsiteX0" fmla="*/ 129700 w 2262025"/>
                  <a:gd name="connsiteY0" fmla="*/ 786368 h 2236200"/>
                  <a:gd name="connsiteX1" fmla="*/ 86568 w 2262025"/>
                  <a:gd name="connsiteY1" fmla="*/ 562082 h 2236200"/>
                  <a:gd name="connsiteX2" fmla="*/ 276349 w 2262025"/>
                  <a:gd name="connsiteY2" fmla="*/ 424059 h 2236200"/>
                  <a:gd name="connsiteX3" fmla="*/ 690417 w 2262025"/>
                  <a:gd name="connsiteY3" fmla="*/ 424059 h 2236200"/>
                  <a:gd name="connsiteX4" fmla="*/ 724923 w 2262025"/>
                  <a:gd name="connsiteY4" fmla="*/ 320542 h 2236200"/>
                  <a:gd name="connsiteX5" fmla="*/ 768055 w 2262025"/>
                  <a:gd name="connsiteY5" fmla="*/ 165267 h 2236200"/>
                  <a:gd name="connsiteX6" fmla="*/ 1026848 w 2262025"/>
                  <a:gd name="connsiteY6" fmla="*/ 35870 h 2236200"/>
                  <a:gd name="connsiteX7" fmla="*/ 1199376 w 2262025"/>
                  <a:gd name="connsiteY7" fmla="*/ 35870 h 2236200"/>
                  <a:gd name="connsiteX8" fmla="*/ 1406410 w 2262025"/>
                  <a:gd name="connsiteY8" fmla="*/ 9991 h 2236200"/>
                  <a:gd name="connsiteX9" fmla="*/ 1673829 w 2262025"/>
                  <a:gd name="connsiteY9" fmla="*/ 225651 h 2236200"/>
                  <a:gd name="connsiteX10" fmla="*/ 1699708 w 2262025"/>
                  <a:gd name="connsiteY10" fmla="*/ 458565 h 2236200"/>
                  <a:gd name="connsiteX11" fmla="*/ 1880863 w 2262025"/>
                  <a:gd name="connsiteY11" fmla="*/ 424059 h 2236200"/>
                  <a:gd name="connsiteX12" fmla="*/ 2156908 w 2262025"/>
                  <a:gd name="connsiteY12" fmla="*/ 639719 h 2236200"/>
                  <a:gd name="connsiteX13" fmla="*/ 2113776 w 2262025"/>
                  <a:gd name="connsiteY13" fmla="*/ 786368 h 2236200"/>
                  <a:gd name="connsiteX14" fmla="*/ 2225919 w 2262025"/>
                  <a:gd name="connsiteY14" fmla="*/ 846753 h 2236200"/>
                  <a:gd name="connsiteX15" fmla="*/ 2243172 w 2262025"/>
                  <a:gd name="connsiteY15" fmla="*/ 1200436 h 2236200"/>
                  <a:gd name="connsiteX16" fmla="*/ 1975753 w 2262025"/>
                  <a:gd name="connsiteY16" fmla="*/ 1390217 h 2236200"/>
                  <a:gd name="connsiteX17" fmla="*/ 2087897 w 2262025"/>
                  <a:gd name="connsiteY17" fmla="*/ 1536867 h 2236200"/>
                  <a:gd name="connsiteX18" fmla="*/ 2096523 w 2262025"/>
                  <a:gd name="connsiteY18" fmla="*/ 1812912 h 2236200"/>
                  <a:gd name="connsiteX19" fmla="*/ 1906742 w 2262025"/>
                  <a:gd name="connsiteY19" fmla="*/ 1942308 h 2236200"/>
                  <a:gd name="connsiteX20" fmla="*/ 1785972 w 2262025"/>
                  <a:gd name="connsiteY20" fmla="*/ 2192474 h 2236200"/>
                  <a:gd name="connsiteX21" fmla="*/ 1458168 w 2262025"/>
                  <a:gd name="connsiteY21" fmla="*/ 2218354 h 2236200"/>
                  <a:gd name="connsiteX22" fmla="*/ 1208002 w 2262025"/>
                  <a:gd name="connsiteY22" fmla="*/ 2002693 h 2236200"/>
                  <a:gd name="connsiteX23" fmla="*/ 1113112 w 2262025"/>
                  <a:gd name="connsiteY23" fmla="*/ 1709395 h 2236200"/>
                  <a:gd name="connsiteX24" fmla="*/ 1000968 w 2262025"/>
                  <a:gd name="connsiteY24" fmla="*/ 2140716 h 2236200"/>
                  <a:gd name="connsiteX25" fmla="*/ 526515 w 2262025"/>
                  <a:gd name="connsiteY25" fmla="*/ 2132089 h 2236200"/>
                  <a:gd name="connsiteX26" fmla="*/ 466131 w 2262025"/>
                  <a:gd name="connsiteY26" fmla="*/ 1959561 h 2236200"/>
                  <a:gd name="connsiteX27" fmla="*/ 138327 w 2262025"/>
                  <a:gd name="connsiteY27" fmla="*/ 1812912 h 2236200"/>
                  <a:gd name="connsiteX28" fmla="*/ 302229 w 2262025"/>
                  <a:gd name="connsiteY28" fmla="*/ 1355712 h 2236200"/>
                  <a:gd name="connsiteX29" fmla="*/ 155580 w 2262025"/>
                  <a:gd name="connsiteY29" fmla="*/ 1321206 h 2236200"/>
                  <a:gd name="connsiteX30" fmla="*/ 304 w 2262025"/>
                  <a:gd name="connsiteY30" fmla="*/ 1019282 h 2236200"/>
                  <a:gd name="connsiteX31" fmla="*/ 129700 w 2262025"/>
                  <a:gd name="connsiteY31" fmla="*/ 786368 h 2236200"/>
                  <a:gd name="connsiteX0" fmla="*/ 129700 w 2262025"/>
                  <a:gd name="connsiteY0" fmla="*/ 786368 h 2233050"/>
                  <a:gd name="connsiteX1" fmla="*/ 86568 w 2262025"/>
                  <a:gd name="connsiteY1" fmla="*/ 562082 h 2233050"/>
                  <a:gd name="connsiteX2" fmla="*/ 276349 w 2262025"/>
                  <a:gd name="connsiteY2" fmla="*/ 424059 h 2233050"/>
                  <a:gd name="connsiteX3" fmla="*/ 690417 w 2262025"/>
                  <a:gd name="connsiteY3" fmla="*/ 424059 h 2233050"/>
                  <a:gd name="connsiteX4" fmla="*/ 724923 w 2262025"/>
                  <a:gd name="connsiteY4" fmla="*/ 320542 h 2233050"/>
                  <a:gd name="connsiteX5" fmla="*/ 768055 w 2262025"/>
                  <a:gd name="connsiteY5" fmla="*/ 165267 h 2233050"/>
                  <a:gd name="connsiteX6" fmla="*/ 1026848 w 2262025"/>
                  <a:gd name="connsiteY6" fmla="*/ 35870 h 2233050"/>
                  <a:gd name="connsiteX7" fmla="*/ 1199376 w 2262025"/>
                  <a:gd name="connsiteY7" fmla="*/ 35870 h 2233050"/>
                  <a:gd name="connsiteX8" fmla="*/ 1406410 w 2262025"/>
                  <a:gd name="connsiteY8" fmla="*/ 9991 h 2233050"/>
                  <a:gd name="connsiteX9" fmla="*/ 1673829 w 2262025"/>
                  <a:gd name="connsiteY9" fmla="*/ 225651 h 2233050"/>
                  <a:gd name="connsiteX10" fmla="*/ 1699708 w 2262025"/>
                  <a:gd name="connsiteY10" fmla="*/ 458565 h 2233050"/>
                  <a:gd name="connsiteX11" fmla="*/ 1880863 w 2262025"/>
                  <a:gd name="connsiteY11" fmla="*/ 424059 h 2233050"/>
                  <a:gd name="connsiteX12" fmla="*/ 2156908 w 2262025"/>
                  <a:gd name="connsiteY12" fmla="*/ 639719 h 2233050"/>
                  <a:gd name="connsiteX13" fmla="*/ 2113776 w 2262025"/>
                  <a:gd name="connsiteY13" fmla="*/ 786368 h 2233050"/>
                  <a:gd name="connsiteX14" fmla="*/ 2225919 w 2262025"/>
                  <a:gd name="connsiteY14" fmla="*/ 846753 h 2233050"/>
                  <a:gd name="connsiteX15" fmla="*/ 2243172 w 2262025"/>
                  <a:gd name="connsiteY15" fmla="*/ 1200436 h 2233050"/>
                  <a:gd name="connsiteX16" fmla="*/ 1975753 w 2262025"/>
                  <a:gd name="connsiteY16" fmla="*/ 1390217 h 2233050"/>
                  <a:gd name="connsiteX17" fmla="*/ 2087897 w 2262025"/>
                  <a:gd name="connsiteY17" fmla="*/ 1536867 h 2233050"/>
                  <a:gd name="connsiteX18" fmla="*/ 2096523 w 2262025"/>
                  <a:gd name="connsiteY18" fmla="*/ 1812912 h 2233050"/>
                  <a:gd name="connsiteX19" fmla="*/ 1906742 w 2262025"/>
                  <a:gd name="connsiteY19" fmla="*/ 1942308 h 2233050"/>
                  <a:gd name="connsiteX20" fmla="*/ 1760092 w 2262025"/>
                  <a:gd name="connsiteY20" fmla="*/ 2183847 h 2233050"/>
                  <a:gd name="connsiteX21" fmla="*/ 1458168 w 2262025"/>
                  <a:gd name="connsiteY21" fmla="*/ 2218354 h 2233050"/>
                  <a:gd name="connsiteX22" fmla="*/ 1208002 w 2262025"/>
                  <a:gd name="connsiteY22" fmla="*/ 2002693 h 2233050"/>
                  <a:gd name="connsiteX23" fmla="*/ 1113112 w 2262025"/>
                  <a:gd name="connsiteY23" fmla="*/ 1709395 h 2233050"/>
                  <a:gd name="connsiteX24" fmla="*/ 1000968 w 2262025"/>
                  <a:gd name="connsiteY24" fmla="*/ 2140716 h 2233050"/>
                  <a:gd name="connsiteX25" fmla="*/ 526515 w 2262025"/>
                  <a:gd name="connsiteY25" fmla="*/ 2132089 h 2233050"/>
                  <a:gd name="connsiteX26" fmla="*/ 466131 w 2262025"/>
                  <a:gd name="connsiteY26" fmla="*/ 1959561 h 2233050"/>
                  <a:gd name="connsiteX27" fmla="*/ 138327 w 2262025"/>
                  <a:gd name="connsiteY27" fmla="*/ 1812912 h 2233050"/>
                  <a:gd name="connsiteX28" fmla="*/ 302229 w 2262025"/>
                  <a:gd name="connsiteY28" fmla="*/ 1355712 h 2233050"/>
                  <a:gd name="connsiteX29" fmla="*/ 155580 w 2262025"/>
                  <a:gd name="connsiteY29" fmla="*/ 1321206 h 2233050"/>
                  <a:gd name="connsiteX30" fmla="*/ 304 w 2262025"/>
                  <a:gd name="connsiteY30" fmla="*/ 1019282 h 2233050"/>
                  <a:gd name="connsiteX31" fmla="*/ 129700 w 2262025"/>
                  <a:gd name="connsiteY31" fmla="*/ 786368 h 2233050"/>
                  <a:gd name="connsiteX0" fmla="*/ 129700 w 2262025"/>
                  <a:gd name="connsiteY0" fmla="*/ 786368 h 2238369"/>
                  <a:gd name="connsiteX1" fmla="*/ 86568 w 2262025"/>
                  <a:gd name="connsiteY1" fmla="*/ 562082 h 2238369"/>
                  <a:gd name="connsiteX2" fmla="*/ 276349 w 2262025"/>
                  <a:gd name="connsiteY2" fmla="*/ 424059 h 2238369"/>
                  <a:gd name="connsiteX3" fmla="*/ 690417 w 2262025"/>
                  <a:gd name="connsiteY3" fmla="*/ 424059 h 2238369"/>
                  <a:gd name="connsiteX4" fmla="*/ 724923 w 2262025"/>
                  <a:gd name="connsiteY4" fmla="*/ 320542 h 2238369"/>
                  <a:gd name="connsiteX5" fmla="*/ 768055 w 2262025"/>
                  <a:gd name="connsiteY5" fmla="*/ 165267 h 2238369"/>
                  <a:gd name="connsiteX6" fmla="*/ 1026848 w 2262025"/>
                  <a:gd name="connsiteY6" fmla="*/ 35870 h 2238369"/>
                  <a:gd name="connsiteX7" fmla="*/ 1199376 w 2262025"/>
                  <a:gd name="connsiteY7" fmla="*/ 35870 h 2238369"/>
                  <a:gd name="connsiteX8" fmla="*/ 1406410 w 2262025"/>
                  <a:gd name="connsiteY8" fmla="*/ 9991 h 2238369"/>
                  <a:gd name="connsiteX9" fmla="*/ 1673829 w 2262025"/>
                  <a:gd name="connsiteY9" fmla="*/ 225651 h 2238369"/>
                  <a:gd name="connsiteX10" fmla="*/ 1699708 w 2262025"/>
                  <a:gd name="connsiteY10" fmla="*/ 458565 h 2238369"/>
                  <a:gd name="connsiteX11" fmla="*/ 1880863 w 2262025"/>
                  <a:gd name="connsiteY11" fmla="*/ 424059 h 2238369"/>
                  <a:gd name="connsiteX12" fmla="*/ 2156908 w 2262025"/>
                  <a:gd name="connsiteY12" fmla="*/ 639719 h 2238369"/>
                  <a:gd name="connsiteX13" fmla="*/ 2113776 w 2262025"/>
                  <a:gd name="connsiteY13" fmla="*/ 786368 h 2238369"/>
                  <a:gd name="connsiteX14" fmla="*/ 2225919 w 2262025"/>
                  <a:gd name="connsiteY14" fmla="*/ 846753 h 2238369"/>
                  <a:gd name="connsiteX15" fmla="*/ 2243172 w 2262025"/>
                  <a:gd name="connsiteY15" fmla="*/ 1200436 h 2238369"/>
                  <a:gd name="connsiteX16" fmla="*/ 1975753 w 2262025"/>
                  <a:gd name="connsiteY16" fmla="*/ 1390217 h 2238369"/>
                  <a:gd name="connsiteX17" fmla="*/ 2087897 w 2262025"/>
                  <a:gd name="connsiteY17" fmla="*/ 1536867 h 2238369"/>
                  <a:gd name="connsiteX18" fmla="*/ 2096523 w 2262025"/>
                  <a:gd name="connsiteY18" fmla="*/ 1812912 h 2238369"/>
                  <a:gd name="connsiteX19" fmla="*/ 1906742 w 2262025"/>
                  <a:gd name="connsiteY19" fmla="*/ 1942308 h 2238369"/>
                  <a:gd name="connsiteX20" fmla="*/ 1760092 w 2262025"/>
                  <a:gd name="connsiteY20" fmla="*/ 2183847 h 2238369"/>
                  <a:gd name="connsiteX21" fmla="*/ 1458168 w 2262025"/>
                  <a:gd name="connsiteY21" fmla="*/ 2218354 h 2238369"/>
                  <a:gd name="connsiteX22" fmla="*/ 1208002 w 2262025"/>
                  <a:gd name="connsiteY22" fmla="*/ 2002693 h 2238369"/>
                  <a:gd name="connsiteX23" fmla="*/ 1113112 w 2262025"/>
                  <a:gd name="connsiteY23" fmla="*/ 1709395 h 2238369"/>
                  <a:gd name="connsiteX24" fmla="*/ 1000968 w 2262025"/>
                  <a:gd name="connsiteY24" fmla="*/ 2140716 h 2238369"/>
                  <a:gd name="connsiteX25" fmla="*/ 586900 w 2262025"/>
                  <a:gd name="connsiteY25" fmla="*/ 2226979 h 2238369"/>
                  <a:gd name="connsiteX26" fmla="*/ 466131 w 2262025"/>
                  <a:gd name="connsiteY26" fmla="*/ 1959561 h 2238369"/>
                  <a:gd name="connsiteX27" fmla="*/ 138327 w 2262025"/>
                  <a:gd name="connsiteY27" fmla="*/ 1812912 h 2238369"/>
                  <a:gd name="connsiteX28" fmla="*/ 302229 w 2262025"/>
                  <a:gd name="connsiteY28" fmla="*/ 1355712 h 2238369"/>
                  <a:gd name="connsiteX29" fmla="*/ 155580 w 2262025"/>
                  <a:gd name="connsiteY29" fmla="*/ 1321206 h 2238369"/>
                  <a:gd name="connsiteX30" fmla="*/ 304 w 2262025"/>
                  <a:gd name="connsiteY30" fmla="*/ 1019282 h 2238369"/>
                  <a:gd name="connsiteX31" fmla="*/ 129700 w 2262025"/>
                  <a:gd name="connsiteY31" fmla="*/ 786368 h 2238369"/>
                  <a:gd name="connsiteX0" fmla="*/ 129700 w 2262025"/>
                  <a:gd name="connsiteY0" fmla="*/ 786368 h 2234757"/>
                  <a:gd name="connsiteX1" fmla="*/ 86568 w 2262025"/>
                  <a:gd name="connsiteY1" fmla="*/ 562082 h 2234757"/>
                  <a:gd name="connsiteX2" fmla="*/ 276349 w 2262025"/>
                  <a:gd name="connsiteY2" fmla="*/ 424059 h 2234757"/>
                  <a:gd name="connsiteX3" fmla="*/ 690417 w 2262025"/>
                  <a:gd name="connsiteY3" fmla="*/ 424059 h 2234757"/>
                  <a:gd name="connsiteX4" fmla="*/ 724923 w 2262025"/>
                  <a:gd name="connsiteY4" fmla="*/ 320542 h 2234757"/>
                  <a:gd name="connsiteX5" fmla="*/ 768055 w 2262025"/>
                  <a:gd name="connsiteY5" fmla="*/ 165267 h 2234757"/>
                  <a:gd name="connsiteX6" fmla="*/ 1026848 w 2262025"/>
                  <a:gd name="connsiteY6" fmla="*/ 35870 h 2234757"/>
                  <a:gd name="connsiteX7" fmla="*/ 1199376 w 2262025"/>
                  <a:gd name="connsiteY7" fmla="*/ 35870 h 2234757"/>
                  <a:gd name="connsiteX8" fmla="*/ 1406410 w 2262025"/>
                  <a:gd name="connsiteY8" fmla="*/ 9991 h 2234757"/>
                  <a:gd name="connsiteX9" fmla="*/ 1673829 w 2262025"/>
                  <a:gd name="connsiteY9" fmla="*/ 225651 h 2234757"/>
                  <a:gd name="connsiteX10" fmla="*/ 1699708 w 2262025"/>
                  <a:gd name="connsiteY10" fmla="*/ 458565 h 2234757"/>
                  <a:gd name="connsiteX11" fmla="*/ 1880863 w 2262025"/>
                  <a:gd name="connsiteY11" fmla="*/ 424059 h 2234757"/>
                  <a:gd name="connsiteX12" fmla="*/ 2156908 w 2262025"/>
                  <a:gd name="connsiteY12" fmla="*/ 639719 h 2234757"/>
                  <a:gd name="connsiteX13" fmla="*/ 2113776 w 2262025"/>
                  <a:gd name="connsiteY13" fmla="*/ 786368 h 2234757"/>
                  <a:gd name="connsiteX14" fmla="*/ 2225919 w 2262025"/>
                  <a:gd name="connsiteY14" fmla="*/ 846753 h 2234757"/>
                  <a:gd name="connsiteX15" fmla="*/ 2243172 w 2262025"/>
                  <a:gd name="connsiteY15" fmla="*/ 1200436 h 2234757"/>
                  <a:gd name="connsiteX16" fmla="*/ 1975753 w 2262025"/>
                  <a:gd name="connsiteY16" fmla="*/ 1390217 h 2234757"/>
                  <a:gd name="connsiteX17" fmla="*/ 2087897 w 2262025"/>
                  <a:gd name="connsiteY17" fmla="*/ 1536867 h 2234757"/>
                  <a:gd name="connsiteX18" fmla="*/ 2096523 w 2262025"/>
                  <a:gd name="connsiteY18" fmla="*/ 1812912 h 2234757"/>
                  <a:gd name="connsiteX19" fmla="*/ 1906742 w 2262025"/>
                  <a:gd name="connsiteY19" fmla="*/ 1942308 h 2234757"/>
                  <a:gd name="connsiteX20" fmla="*/ 1760092 w 2262025"/>
                  <a:gd name="connsiteY20" fmla="*/ 2183847 h 2234757"/>
                  <a:gd name="connsiteX21" fmla="*/ 1458168 w 2262025"/>
                  <a:gd name="connsiteY21" fmla="*/ 2218354 h 2234757"/>
                  <a:gd name="connsiteX22" fmla="*/ 1208002 w 2262025"/>
                  <a:gd name="connsiteY22" fmla="*/ 2002693 h 2234757"/>
                  <a:gd name="connsiteX23" fmla="*/ 1113112 w 2262025"/>
                  <a:gd name="connsiteY23" fmla="*/ 1709395 h 2234757"/>
                  <a:gd name="connsiteX24" fmla="*/ 1000968 w 2262025"/>
                  <a:gd name="connsiteY24" fmla="*/ 2140716 h 2234757"/>
                  <a:gd name="connsiteX25" fmla="*/ 586900 w 2262025"/>
                  <a:gd name="connsiteY25" fmla="*/ 2226979 h 2234757"/>
                  <a:gd name="connsiteX26" fmla="*/ 466131 w 2262025"/>
                  <a:gd name="connsiteY26" fmla="*/ 1959561 h 2234757"/>
                  <a:gd name="connsiteX27" fmla="*/ 138327 w 2262025"/>
                  <a:gd name="connsiteY27" fmla="*/ 1812912 h 2234757"/>
                  <a:gd name="connsiteX28" fmla="*/ 302229 w 2262025"/>
                  <a:gd name="connsiteY28" fmla="*/ 1355712 h 2234757"/>
                  <a:gd name="connsiteX29" fmla="*/ 155580 w 2262025"/>
                  <a:gd name="connsiteY29" fmla="*/ 1321206 h 2234757"/>
                  <a:gd name="connsiteX30" fmla="*/ 304 w 2262025"/>
                  <a:gd name="connsiteY30" fmla="*/ 1019282 h 2234757"/>
                  <a:gd name="connsiteX31" fmla="*/ 129700 w 2262025"/>
                  <a:gd name="connsiteY31" fmla="*/ 786368 h 2234757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700 w 2262025"/>
                  <a:gd name="connsiteY0" fmla="*/ 786368 h 2237156"/>
                  <a:gd name="connsiteX1" fmla="*/ 86568 w 2262025"/>
                  <a:gd name="connsiteY1" fmla="*/ 562082 h 2237156"/>
                  <a:gd name="connsiteX2" fmla="*/ 276349 w 2262025"/>
                  <a:gd name="connsiteY2" fmla="*/ 424059 h 2237156"/>
                  <a:gd name="connsiteX3" fmla="*/ 690417 w 2262025"/>
                  <a:gd name="connsiteY3" fmla="*/ 424059 h 2237156"/>
                  <a:gd name="connsiteX4" fmla="*/ 724923 w 2262025"/>
                  <a:gd name="connsiteY4" fmla="*/ 320542 h 2237156"/>
                  <a:gd name="connsiteX5" fmla="*/ 768055 w 2262025"/>
                  <a:gd name="connsiteY5" fmla="*/ 165267 h 2237156"/>
                  <a:gd name="connsiteX6" fmla="*/ 1026848 w 2262025"/>
                  <a:gd name="connsiteY6" fmla="*/ 35870 h 2237156"/>
                  <a:gd name="connsiteX7" fmla="*/ 1199376 w 2262025"/>
                  <a:gd name="connsiteY7" fmla="*/ 35870 h 2237156"/>
                  <a:gd name="connsiteX8" fmla="*/ 1406410 w 2262025"/>
                  <a:gd name="connsiteY8" fmla="*/ 9991 h 2237156"/>
                  <a:gd name="connsiteX9" fmla="*/ 1673829 w 2262025"/>
                  <a:gd name="connsiteY9" fmla="*/ 225651 h 2237156"/>
                  <a:gd name="connsiteX10" fmla="*/ 1699708 w 2262025"/>
                  <a:gd name="connsiteY10" fmla="*/ 458565 h 2237156"/>
                  <a:gd name="connsiteX11" fmla="*/ 1880863 w 2262025"/>
                  <a:gd name="connsiteY11" fmla="*/ 424059 h 2237156"/>
                  <a:gd name="connsiteX12" fmla="*/ 2156908 w 2262025"/>
                  <a:gd name="connsiteY12" fmla="*/ 639719 h 2237156"/>
                  <a:gd name="connsiteX13" fmla="*/ 2113776 w 2262025"/>
                  <a:gd name="connsiteY13" fmla="*/ 786368 h 2237156"/>
                  <a:gd name="connsiteX14" fmla="*/ 2225919 w 2262025"/>
                  <a:gd name="connsiteY14" fmla="*/ 846753 h 2237156"/>
                  <a:gd name="connsiteX15" fmla="*/ 2243172 w 2262025"/>
                  <a:gd name="connsiteY15" fmla="*/ 1200436 h 2237156"/>
                  <a:gd name="connsiteX16" fmla="*/ 1975753 w 2262025"/>
                  <a:gd name="connsiteY16" fmla="*/ 1390217 h 2237156"/>
                  <a:gd name="connsiteX17" fmla="*/ 2087897 w 2262025"/>
                  <a:gd name="connsiteY17" fmla="*/ 1536867 h 2237156"/>
                  <a:gd name="connsiteX18" fmla="*/ 2096523 w 2262025"/>
                  <a:gd name="connsiteY18" fmla="*/ 1812912 h 2237156"/>
                  <a:gd name="connsiteX19" fmla="*/ 1906742 w 2262025"/>
                  <a:gd name="connsiteY19" fmla="*/ 1942308 h 2237156"/>
                  <a:gd name="connsiteX20" fmla="*/ 1760092 w 2262025"/>
                  <a:gd name="connsiteY20" fmla="*/ 2183847 h 2237156"/>
                  <a:gd name="connsiteX21" fmla="*/ 1458168 w 2262025"/>
                  <a:gd name="connsiteY21" fmla="*/ 2218354 h 2237156"/>
                  <a:gd name="connsiteX22" fmla="*/ 1208002 w 2262025"/>
                  <a:gd name="connsiteY22" fmla="*/ 2002693 h 2237156"/>
                  <a:gd name="connsiteX23" fmla="*/ 1113112 w 2262025"/>
                  <a:gd name="connsiteY23" fmla="*/ 1709395 h 2237156"/>
                  <a:gd name="connsiteX24" fmla="*/ 1000968 w 2262025"/>
                  <a:gd name="connsiteY24" fmla="*/ 2140716 h 2237156"/>
                  <a:gd name="connsiteX25" fmla="*/ 586900 w 2262025"/>
                  <a:gd name="connsiteY25" fmla="*/ 2226979 h 2237156"/>
                  <a:gd name="connsiteX26" fmla="*/ 431625 w 2262025"/>
                  <a:gd name="connsiteY26" fmla="*/ 1976814 h 2237156"/>
                  <a:gd name="connsiteX27" fmla="*/ 138327 w 2262025"/>
                  <a:gd name="connsiteY27" fmla="*/ 1812912 h 2237156"/>
                  <a:gd name="connsiteX28" fmla="*/ 302229 w 2262025"/>
                  <a:gd name="connsiteY28" fmla="*/ 1355712 h 2237156"/>
                  <a:gd name="connsiteX29" fmla="*/ 155580 w 2262025"/>
                  <a:gd name="connsiteY29" fmla="*/ 1321206 h 2237156"/>
                  <a:gd name="connsiteX30" fmla="*/ 304 w 2262025"/>
                  <a:gd name="connsiteY30" fmla="*/ 1019282 h 2237156"/>
                  <a:gd name="connsiteX31" fmla="*/ 129700 w 2262025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  <a:gd name="connsiteX0" fmla="*/ 129625 w 2261950"/>
                  <a:gd name="connsiteY0" fmla="*/ 786368 h 2237156"/>
                  <a:gd name="connsiteX1" fmla="*/ 86493 w 2261950"/>
                  <a:gd name="connsiteY1" fmla="*/ 562082 h 2237156"/>
                  <a:gd name="connsiteX2" fmla="*/ 276274 w 2261950"/>
                  <a:gd name="connsiteY2" fmla="*/ 424059 h 2237156"/>
                  <a:gd name="connsiteX3" fmla="*/ 690342 w 2261950"/>
                  <a:gd name="connsiteY3" fmla="*/ 424059 h 2237156"/>
                  <a:gd name="connsiteX4" fmla="*/ 724848 w 2261950"/>
                  <a:gd name="connsiteY4" fmla="*/ 320542 h 2237156"/>
                  <a:gd name="connsiteX5" fmla="*/ 767980 w 2261950"/>
                  <a:gd name="connsiteY5" fmla="*/ 165267 h 2237156"/>
                  <a:gd name="connsiteX6" fmla="*/ 1026773 w 2261950"/>
                  <a:gd name="connsiteY6" fmla="*/ 35870 h 2237156"/>
                  <a:gd name="connsiteX7" fmla="*/ 1199301 w 2261950"/>
                  <a:gd name="connsiteY7" fmla="*/ 35870 h 2237156"/>
                  <a:gd name="connsiteX8" fmla="*/ 1406335 w 2261950"/>
                  <a:gd name="connsiteY8" fmla="*/ 9991 h 2237156"/>
                  <a:gd name="connsiteX9" fmla="*/ 1673754 w 2261950"/>
                  <a:gd name="connsiteY9" fmla="*/ 225651 h 2237156"/>
                  <a:gd name="connsiteX10" fmla="*/ 1699633 w 2261950"/>
                  <a:gd name="connsiteY10" fmla="*/ 458565 h 2237156"/>
                  <a:gd name="connsiteX11" fmla="*/ 1880788 w 2261950"/>
                  <a:gd name="connsiteY11" fmla="*/ 424059 h 2237156"/>
                  <a:gd name="connsiteX12" fmla="*/ 2156833 w 2261950"/>
                  <a:gd name="connsiteY12" fmla="*/ 639719 h 2237156"/>
                  <a:gd name="connsiteX13" fmla="*/ 2113701 w 2261950"/>
                  <a:gd name="connsiteY13" fmla="*/ 786368 h 2237156"/>
                  <a:gd name="connsiteX14" fmla="*/ 2225844 w 2261950"/>
                  <a:gd name="connsiteY14" fmla="*/ 846753 h 2237156"/>
                  <a:gd name="connsiteX15" fmla="*/ 2243097 w 2261950"/>
                  <a:gd name="connsiteY15" fmla="*/ 1200436 h 2237156"/>
                  <a:gd name="connsiteX16" fmla="*/ 1975678 w 2261950"/>
                  <a:gd name="connsiteY16" fmla="*/ 1390217 h 2237156"/>
                  <a:gd name="connsiteX17" fmla="*/ 2087822 w 2261950"/>
                  <a:gd name="connsiteY17" fmla="*/ 1536867 h 2237156"/>
                  <a:gd name="connsiteX18" fmla="*/ 2096448 w 2261950"/>
                  <a:gd name="connsiteY18" fmla="*/ 1812912 h 2237156"/>
                  <a:gd name="connsiteX19" fmla="*/ 1906667 w 2261950"/>
                  <a:gd name="connsiteY19" fmla="*/ 1942308 h 2237156"/>
                  <a:gd name="connsiteX20" fmla="*/ 1760017 w 2261950"/>
                  <a:gd name="connsiteY20" fmla="*/ 2183847 h 2237156"/>
                  <a:gd name="connsiteX21" fmla="*/ 1458093 w 2261950"/>
                  <a:gd name="connsiteY21" fmla="*/ 2218354 h 2237156"/>
                  <a:gd name="connsiteX22" fmla="*/ 1207927 w 2261950"/>
                  <a:gd name="connsiteY22" fmla="*/ 2002693 h 2237156"/>
                  <a:gd name="connsiteX23" fmla="*/ 1113037 w 2261950"/>
                  <a:gd name="connsiteY23" fmla="*/ 1709395 h 2237156"/>
                  <a:gd name="connsiteX24" fmla="*/ 1000893 w 2261950"/>
                  <a:gd name="connsiteY24" fmla="*/ 2140716 h 2237156"/>
                  <a:gd name="connsiteX25" fmla="*/ 586825 w 2261950"/>
                  <a:gd name="connsiteY25" fmla="*/ 2226979 h 2237156"/>
                  <a:gd name="connsiteX26" fmla="*/ 431550 w 2261950"/>
                  <a:gd name="connsiteY26" fmla="*/ 1976814 h 2237156"/>
                  <a:gd name="connsiteX27" fmla="*/ 138252 w 2261950"/>
                  <a:gd name="connsiteY27" fmla="*/ 1812912 h 2237156"/>
                  <a:gd name="connsiteX28" fmla="*/ 302154 w 2261950"/>
                  <a:gd name="connsiteY28" fmla="*/ 1355712 h 2237156"/>
                  <a:gd name="connsiteX29" fmla="*/ 103746 w 2261950"/>
                  <a:gd name="connsiteY29" fmla="*/ 1321206 h 2237156"/>
                  <a:gd name="connsiteX30" fmla="*/ 229 w 2261950"/>
                  <a:gd name="connsiteY30" fmla="*/ 1019282 h 2237156"/>
                  <a:gd name="connsiteX31" fmla="*/ 129625 w 2261950"/>
                  <a:gd name="connsiteY31" fmla="*/ 786368 h 22371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61950" h="2237156">
                    <a:moveTo>
                      <a:pt x="129625" y="786368"/>
                    </a:moveTo>
                    <a:cubicBezTo>
                      <a:pt x="144002" y="710168"/>
                      <a:pt x="62051" y="622467"/>
                      <a:pt x="86493" y="562082"/>
                    </a:cubicBezTo>
                    <a:cubicBezTo>
                      <a:pt x="110934" y="501697"/>
                      <a:pt x="175633" y="447063"/>
                      <a:pt x="276274" y="424059"/>
                    </a:cubicBezTo>
                    <a:cubicBezTo>
                      <a:pt x="376916" y="401055"/>
                      <a:pt x="615580" y="441312"/>
                      <a:pt x="690342" y="424059"/>
                    </a:cubicBezTo>
                    <a:cubicBezTo>
                      <a:pt x="765104" y="406806"/>
                      <a:pt x="711908" y="363674"/>
                      <a:pt x="724848" y="320542"/>
                    </a:cubicBezTo>
                    <a:cubicBezTo>
                      <a:pt x="737788" y="277410"/>
                      <a:pt x="717659" y="212712"/>
                      <a:pt x="767980" y="165267"/>
                    </a:cubicBezTo>
                    <a:cubicBezTo>
                      <a:pt x="818301" y="117822"/>
                      <a:pt x="954886" y="57436"/>
                      <a:pt x="1026773" y="35870"/>
                    </a:cubicBezTo>
                    <a:cubicBezTo>
                      <a:pt x="1098660" y="14304"/>
                      <a:pt x="1136041" y="40183"/>
                      <a:pt x="1199301" y="35870"/>
                    </a:cubicBezTo>
                    <a:cubicBezTo>
                      <a:pt x="1262561" y="31557"/>
                      <a:pt x="1327260" y="-21639"/>
                      <a:pt x="1406335" y="9991"/>
                    </a:cubicBezTo>
                    <a:cubicBezTo>
                      <a:pt x="1485410" y="41621"/>
                      <a:pt x="1624871" y="150889"/>
                      <a:pt x="1673754" y="225651"/>
                    </a:cubicBezTo>
                    <a:cubicBezTo>
                      <a:pt x="1722637" y="300413"/>
                      <a:pt x="1665127" y="425497"/>
                      <a:pt x="1699633" y="458565"/>
                    </a:cubicBezTo>
                    <a:cubicBezTo>
                      <a:pt x="1734139" y="491633"/>
                      <a:pt x="1804588" y="393867"/>
                      <a:pt x="1880788" y="424059"/>
                    </a:cubicBezTo>
                    <a:cubicBezTo>
                      <a:pt x="1956988" y="454251"/>
                      <a:pt x="2118014" y="579334"/>
                      <a:pt x="2156833" y="639719"/>
                    </a:cubicBezTo>
                    <a:cubicBezTo>
                      <a:pt x="2195652" y="700104"/>
                      <a:pt x="2102199" y="751862"/>
                      <a:pt x="2113701" y="786368"/>
                    </a:cubicBezTo>
                    <a:cubicBezTo>
                      <a:pt x="2125203" y="820874"/>
                      <a:pt x="2204278" y="777742"/>
                      <a:pt x="2225844" y="846753"/>
                    </a:cubicBezTo>
                    <a:cubicBezTo>
                      <a:pt x="2247410" y="915764"/>
                      <a:pt x="2284791" y="1109859"/>
                      <a:pt x="2243097" y="1200436"/>
                    </a:cubicBezTo>
                    <a:cubicBezTo>
                      <a:pt x="2201403" y="1291013"/>
                      <a:pt x="2001557" y="1334145"/>
                      <a:pt x="1975678" y="1390217"/>
                    </a:cubicBezTo>
                    <a:cubicBezTo>
                      <a:pt x="1949799" y="1446289"/>
                      <a:pt x="2067694" y="1466418"/>
                      <a:pt x="2087822" y="1536867"/>
                    </a:cubicBezTo>
                    <a:cubicBezTo>
                      <a:pt x="2107950" y="1607316"/>
                      <a:pt x="2126641" y="1745339"/>
                      <a:pt x="2096448" y="1812912"/>
                    </a:cubicBezTo>
                    <a:cubicBezTo>
                      <a:pt x="2066256" y="1880486"/>
                      <a:pt x="1962739" y="1880486"/>
                      <a:pt x="1906667" y="1942308"/>
                    </a:cubicBezTo>
                    <a:cubicBezTo>
                      <a:pt x="1850595" y="2004130"/>
                      <a:pt x="1834779" y="2137839"/>
                      <a:pt x="1760017" y="2183847"/>
                    </a:cubicBezTo>
                    <a:cubicBezTo>
                      <a:pt x="1685255" y="2229855"/>
                      <a:pt x="1550108" y="2248546"/>
                      <a:pt x="1458093" y="2218354"/>
                    </a:cubicBezTo>
                    <a:cubicBezTo>
                      <a:pt x="1366078" y="2188162"/>
                      <a:pt x="1265436" y="2087520"/>
                      <a:pt x="1207927" y="2002693"/>
                    </a:cubicBezTo>
                    <a:cubicBezTo>
                      <a:pt x="1150418" y="1917866"/>
                      <a:pt x="1147543" y="1686391"/>
                      <a:pt x="1113037" y="1709395"/>
                    </a:cubicBezTo>
                    <a:cubicBezTo>
                      <a:pt x="1078531" y="1732399"/>
                      <a:pt x="1088595" y="2054452"/>
                      <a:pt x="1000893" y="2140716"/>
                    </a:cubicBezTo>
                    <a:cubicBezTo>
                      <a:pt x="913191" y="2226980"/>
                      <a:pt x="681716" y="2254296"/>
                      <a:pt x="586825" y="2226979"/>
                    </a:cubicBezTo>
                    <a:cubicBezTo>
                      <a:pt x="491935" y="2199662"/>
                      <a:pt x="506312" y="2045825"/>
                      <a:pt x="431550" y="1976814"/>
                    </a:cubicBezTo>
                    <a:cubicBezTo>
                      <a:pt x="356788" y="1907803"/>
                      <a:pt x="185697" y="1925054"/>
                      <a:pt x="138252" y="1812912"/>
                    </a:cubicBezTo>
                    <a:cubicBezTo>
                      <a:pt x="90807" y="1700770"/>
                      <a:pt x="230267" y="1411784"/>
                      <a:pt x="302154" y="1355712"/>
                    </a:cubicBezTo>
                    <a:cubicBezTo>
                      <a:pt x="374041" y="1299640"/>
                      <a:pt x="154067" y="1377278"/>
                      <a:pt x="103746" y="1321206"/>
                    </a:cubicBezTo>
                    <a:cubicBezTo>
                      <a:pt x="53425" y="1265134"/>
                      <a:pt x="-4084" y="1108422"/>
                      <a:pt x="229" y="1019282"/>
                    </a:cubicBezTo>
                    <a:cubicBezTo>
                      <a:pt x="4542" y="930142"/>
                      <a:pt x="115248" y="862568"/>
                      <a:pt x="129625" y="786368"/>
                    </a:cubicBez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dirty="0"/>
              </a:p>
            </p:txBody>
          </p:sp>
          <p:pic>
            <p:nvPicPr>
              <p:cNvPr id="53" name="Picture 4" descr="Free Black And White Cartoon Flowers, Download Free Black And White Cartoon  Flowers png images, Free ClipArts on Clipart Library">
                <a:extLst>
                  <a:ext uri="{FF2B5EF4-FFF2-40B4-BE49-F238E27FC236}">
                    <a16:creationId xmlns:a16="http://schemas.microsoft.com/office/drawing/2014/main" xmlns="" id="{385164AA-7AD3-2A4C-AFAD-63F329DE20C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77540" y="482600"/>
                <a:ext cx="2317638" cy="22467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xmlns="" id="{CDC5CAE3-6D52-5E4A-9D4B-F2AFCC79005E}"/>
              </a:ext>
            </a:extLst>
          </p:cNvPr>
          <p:cNvCxnSpPr/>
          <p:nvPr/>
        </p:nvCxnSpPr>
        <p:spPr>
          <a:xfrm>
            <a:off x="5707881" y="1486292"/>
            <a:ext cx="0" cy="932544"/>
          </a:xfrm>
          <a:prstGeom prst="line">
            <a:avLst/>
          </a:prstGeom>
          <a:ln w="28575">
            <a:solidFill>
              <a:srgbClr val="59C03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6E6DA4EF-BE53-2D4F-9847-59D17D81A8D3}"/>
              </a:ext>
            </a:extLst>
          </p:cNvPr>
          <p:cNvSpPr/>
          <p:nvPr/>
        </p:nvSpPr>
        <p:spPr>
          <a:xfrm>
            <a:off x="1958860" y="897510"/>
            <a:ext cx="9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3600" dirty="0"/>
              <a:t>9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8421132D-97F3-2846-B70E-BE9B45BB547A}"/>
              </a:ext>
            </a:extLst>
          </p:cNvPr>
          <p:cNvSpPr/>
          <p:nvPr/>
        </p:nvSpPr>
        <p:spPr>
          <a:xfrm>
            <a:off x="6383416" y="891455"/>
            <a:ext cx="9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3600" dirty="0"/>
              <a:t>5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xmlns="" id="{D6EF067C-2C6C-734E-BB37-8A1DBE153306}"/>
              </a:ext>
            </a:extLst>
          </p:cNvPr>
          <p:cNvGrpSpPr/>
          <p:nvPr/>
        </p:nvGrpSpPr>
        <p:grpSpPr>
          <a:xfrm>
            <a:off x="5003250" y="1643648"/>
            <a:ext cx="618539" cy="611760"/>
            <a:chOff x="1177540" y="481715"/>
            <a:chExt cx="2317638" cy="2247631"/>
          </a:xfrm>
        </p:grpSpPr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xmlns="" id="{AF065811-0082-C646-B505-171E17AE47BD}"/>
                </a:ext>
              </a:extLst>
            </p:cNvPr>
            <p:cNvSpPr/>
            <p:nvPr/>
          </p:nvSpPr>
          <p:spPr>
            <a:xfrm>
              <a:off x="1207470" y="481715"/>
              <a:ext cx="2261950" cy="2237156"/>
            </a:xfrm>
            <a:custGeom>
              <a:avLst/>
              <a:gdLst>
                <a:gd name="connsiteX0" fmla="*/ 129700 w 2262025"/>
                <a:gd name="connsiteY0" fmla="*/ 786368 h 2249618"/>
                <a:gd name="connsiteX1" fmla="*/ 86568 w 2262025"/>
                <a:gd name="connsiteY1" fmla="*/ 562082 h 2249618"/>
                <a:gd name="connsiteX2" fmla="*/ 276349 w 2262025"/>
                <a:gd name="connsiteY2" fmla="*/ 424059 h 2249618"/>
                <a:gd name="connsiteX3" fmla="*/ 690417 w 2262025"/>
                <a:gd name="connsiteY3" fmla="*/ 424059 h 2249618"/>
                <a:gd name="connsiteX4" fmla="*/ 724923 w 2262025"/>
                <a:gd name="connsiteY4" fmla="*/ 320542 h 2249618"/>
                <a:gd name="connsiteX5" fmla="*/ 768055 w 2262025"/>
                <a:gd name="connsiteY5" fmla="*/ 165267 h 2249618"/>
                <a:gd name="connsiteX6" fmla="*/ 1026848 w 2262025"/>
                <a:gd name="connsiteY6" fmla="*/ 35870 h 2249618"/>
                <a:gd name="connsiteX7" fmla="*/ 1199376 w 2262025"/>
                <a:gd name="connsiteY7" fmla="*/ 35870 h 2249618"/>
                <a:gd name="connsiteX8" fmla="*/ 1406410 w 2262025"/>
                <a:gd name="connsiteY8" fmla="*/ 9991 h 2249618"/>
                <a:gd name="connsiteX9" fmla="*/ 1673829 w 2262025"/>
                <a:gd name="connsiteY9" fmla="*/ 225651 h 2249618"/>
                <a:gd name="connsiteX10" fmla="*/ 1699708 w 2262025"/>
                <a:gd name="connsiteY10" fmla="*/ 458565 h 2249618"/>
                <a:gd name="connsiteX11" fmla="*/ 1880863 w 2262025"/>
                <a:gd name="connsiteY11" fmla="*/ 424059 h 2249618"/>
                <a:gd name="connsiteX12" fmla="*/ 2156908 w 2262025"/>
                <a:gd name="connsiteY12" fmla="*/ 639719 h 2249618"/>
                <a:gd name="connsiteX13" fmla="*/ 2113776 w 2262025"/>
                <a:gd name="connsiteY13" fmla="*/ 786368 h 2249618"/>
                <a:gd name="connsiteX14" fmla="*/ 2225919 w 2262025"/>
                <a:gd name="connsiteY14" fmla="*/ 846753 h 2249618"/>
                <a:gd name="connsiteX15" fmla="*/ 2243172 w 2262025"/>
                <a:gd name="connsiteY15" fmla="*/ 1200436 h 2249618"/>
                <a:gd name="connsiteX16" fmla="*/ 1975753 w 2262025"/>
                <a:gd name="connsiteY16" fmla="*/ 1390217 h 2249618"/>
                <a:gd name="connsiteX17" fmla="*/ 2087897 w 2262025"/>
                <a:gd name="connsiteY17" fmla="*/ 1536867 h 2249618"/>
                <a:gd name="connsiteX18" fmla="*/ 2096523 w 2262025"/>
                <a:gd name="connsiteY18" fmla="*/ 1812912 h 2249618"/>
                <a:gd name="connsiteX19" fmla="*/ 1906742 w 2262025"/>
                <a:gd name="connsiteY19" fmla="*/ 1942308 h 2249618"/>
                <a:gd name="connsiteX20" fmla="*/ 1777346 w 2262025"/>
                <a:gd name="connsiteY20" fmla="*/ 2209727 h 2249618"/>
                <a:gd name="connsiteX21" fmla="*/ 1501300 w 2262025"/>
                <a:gd name="connsiteY21" fmla="*/ 2226980 h 2249618"/>
                <a:gd name="connsiteX22" fmla="*/ 1208002 w 2262025"/>
                <a:gd name="connsiteY22" fmla="*/ 2002693 h 2249618"/>
                <a:gd name="connsiteX23" fmla="*/ 1113112 w 2262025"/>
                <a:gd name="connsiteY23" fmla="*/ 1709395 h 2249618"/>
                <a:gd name="connsiteX24" fmla="*/ 1000968 w 2262025"/>
                <a:gd name="connsiteY24" fmla="*/ 2140716 h 2249618"/>
                <a:gd name="connsiteX25" fmla="*/ 526515 w 2262025"/>
                <a:gd name="connsiteY25" fmla="*/ 2132089 h 2249618"/>
                <a:gd name="connsiteX26" fmla="*/ 466131 w 2262025"/>
                <a:gd name="connsiteY26" fmla="*/ 1959561 h 2249618"/>
                <a:gd name="connsiteX27" fmla="*/ 138327 w 2262025"/>
                <a:gd name="connsiteY27" fmla="*/ 1812912 h 2249618"/>
                <a:gd name="connsiteX28" fmla="*/ 302229 w 2262025"/>
                <a:gd name="connsiteY28" fmla="*/ 1355712 h 2249618"/>
                <a:gd name="connsiteX29" fmla="*/ 155580 w 2262025"/>
                <a:gd name="connsiteY29" fmla="*/ 1321206 h 2249618"/>
                <a:gd name="connsiteX30" fmla="*/ 304 w 2262025"/>
                <a:gd name="connsiteY30" fmla="*/ 1019282 h 2249618"/>
                <a:gd name="connsiteX31" fmla="*/ 129700 w 2262025"/>
                <a:gd name="connsiteY31" fmla="*/ 786368 h 2249618"/>
                <a:gd name="connsiteX0" fmla="*/ 129700 w 2262025"/>
                <a:gd name="connsiteY0" fmla="*/ 786368 h 2242639"/>
                <a:gd name="connsiteX1" fmla="*/ 86568 w 2262025"/>
                <a:gd name="connsiteY1" fmla="*/ 562082 h 2242639"/>
                <a:gd name="connsiteX2" fmla="*/ 276349 w 2262025"/>
                <a:gd name="connsiteY2" fmla="*/ 424059 h 2242639"/>
                <a:gd name="connsiteX3" fmla="*/ 690417 w 2262025"/>
                <a:gd name="connsiteY3" fmla="*/ 424059 h 2242639"/>
                <a:gd name="connsiteX4" fmla="*/ 724923 w 2262025"/>
                <a:gd name="connsiteY4" fmla="*/ 320542 h 2242639"/>
                <a:gd name="connsiteX5" fmla="*/ 768055 w 2262025"/>
                <a:gd name="connsiteY5" fmla="*/ 165267 h 2242639"/>
                <a:gd name="connsiteX6" fmla="*/ 1026848 w 2262025"/>
                <a:gd name="connsiteY6" fmla="*/ 35870 h 2242639"/>
                <a:gd name="connsiteX7" fmla="*/ 1199376 w 2262025"/>
                <a:gd name="connsiteY7" fmla="*/ 35870 h 2242639"/>
                <a:gd name="connsiteX8" fmla="*/ 1406410 w 2262025"/>
                <a:gd name="connsiteY8" fmla="*/ 9991 h 2242639"/>
                <a:gd name="connsiteX9" fmla="*/ 1673829 w 2262025"/>
                <a:gd name="connsiteY9" fmla="*/ 225651 h 2242639"/>
                <a:gd name="connsiteX10" fmla="*/ 1699708 w 2262025"/>
                <a:gd name="connsiteY10" fmla="*/ 458565 h 2242639"/>
                <a:gd name="connsiteX11" fmla="*/ 1880863 w 2262025"/>
                <a:gd name="connsiteY11" fmla="*/ 424059 h 2242639"/>
                <a:gd name="connsiteX12" fmla="*/ 2156908 w 2262025"/>
                <a:gd name="connsiteY12" fmla="*/ 639719 h 2242639"/>
                <a:gd name="connsiteX13" fmla="*/ 2113776 w 2262025"/>
                <a:gd name="connsiteY13" fmla="*/ 786368 h 2242639"/>
                <a:gd name="connsiteX14" fmla="*/ 2225919 w 2262025"/>
                <a:gd name="connsiteY14" fmla="*/ 846753 h 2242639"/>
                <a:gd name="connsiteX15" fmla="*/ 2243172 w 2262025"/>
                <a:gd name="connsiteY15" fmla="*/ 1200436 h 2242639"/>
                <a:gd name="connsiteX16" fmla="*/ 1975753 w 2262025"/>
                <a:gd name="connsiteY16" fmla="*/ 1390217 h 2242639"/>
                <a:gd name="connsiteX17" fmla="*/ 2087897 w 2262025"/>
                <a:gd name="connsiteY17" fmla="*/ 1536867 h 2242639"/>
                <a:gd name="connsiteX18" fmla="*/ 2096523 w 2262025"/>
                <a:gd name="connsiteY18" fmla="*/ 1812912 h 2242639"/>
                <a:gd name="connsiteX19" fmla="*/ 1906742 w 2262025"/>
                <a:gd name="connsiteY19" fmla="*/ 1942308 h 2242639"/>
                <a:gd name="connsiteX20" fmla="*/ 1785972 w 2262025"/>
                <a:gd name="connsiteY20" fmla="*/ 2192474 h 2242639"/>
                <a:gd name="connsiteX21" fmla="*/ 1501300 w 2262025"/>
                <a:gd name="connsiteY21" fmla="*/ 2226980 h 2242639"/>
                <a:gd name="connsiteX22" fmla="*/ 1208002 w 2262025"/>
                <a:gd name="connsiteY22" fmla="*/ 2002693 h 2242639"/>
                <a:gd name="connsiteX23" fmla="*/ 1113112 w 2262025"/>
                <a:gd name="connsiteY23" fmla="*/ 1709395 h 2242639"/>
                <a:gd name="connsiteX24" fmla="*/ 1000968 w 2262025"/>
                <a:gd name="connsiteY24" fmla="*/ 2140716 h 2242639"/>
                <a:gd name="connsiteX25" fmla="*/ 526515 w 2262025"/>
                <a:gd name="connsiteY25" fmla="*/ 2132089 h 2242639"/>
                <a:gd name="connsiteX26" fmla="*/ 466131 w 2262025"/>
                <a:gd name="connsiteY26" fmla="*/ 1959561 h 2242639"/>
                <a:gd name="connsiteX27" fmla="*/ 138327 w 2262025"/>
                <a:gd name="connsiteY27" fmla="*/ 1812912 h 2242639"/>
                <a:gd name="connsiteX28" fmla="*/ 302229 w 2262025"/>
                <a:gd name="connsiteY28" fmla="*/ 1355712 h 2242639"/>
                <a:gd name="connsiteX29" fmla="*/ 155580 w 2262025"/>
                <a:gd name="connsiteY29" fmla="*/ 1321206 h 2242639"/>
                <a:gd name="connsiteX30" fmla="*/ 304 w 2262025"/>
                <a:gd name="connsiteY30" fmla="*/ 1019282 h 2242639"/>
                <a:gd name="connsiteX31" fmla="*/ 129700 w 2262025"/>
                <a:gd name="connsiteY31" fmla="*/ 786368 h 2242639"/>
                <a:gd name="connsiteX0" fmla="*/ 129700 w 2262025"/>
                <a:gd name="connsiteY0" fmla="*/ 786368 h 2236200"/>
                <a:gd name="connsiteX1" fmla="*/ 86568 w 2262025"/>
                <a:gd name="connsiteY1" fmla="*/ 562082 h 2236200"/>
                <a:gd name="connsiteX2" fmla="*/ 276349 w 2262025"/>
                <a:gd name="connsiteY2" fmla="*/ 424059 h 2236200"/>
                <a:gd name="connsiteX3" fmla="*/ 690417 w 2262025"/>
                <a:gd name="connsiteY3" fmla="*/ 424059 h 2236200"/>
                <a:gd name="connsiteX4" fmla="*/ 724923 w 2262025"/>
                <a:gd name="connsiteY4" fmla="*/ 320542 h 2236200"/>
                <a:gd name="connsiteX5" fmla="*/ 768055 w 2262025"/>
                <a:gd name="connsiteY5" fmla="*/ 165267 h 2236200"/>
                <a:gd name="connsiteX6" fmla="*/ 1026848 w 2262025"/>
                <a:gd name="connsiteY6" fmla="*/ 35870 h 2236200"/>
                <a:gd name="connsiteX7" fmla="*/ 1199376 w 2262025"/>
                <a:gd name="connsiteY7" fmla="*/ 35870 h 2236200"/>
                <a:gd name="connsiteX8" fmla="*/ 1406410 w 2262025"/>
                <a:gd name="connsiteY8" fmla="*/ 9991 h 2236200"/>
                <a:gd name="connsiteX9" fmla="*/ 1673829 w 2262025"/>
                <a:gd name="connsiteY9" fmla="*/ 225651 h 2236200"/>
                <a:gd name="connsiteX10" fmla="*/ 1699708 w 2262025"/>
                <a:gd name="connsiteY10" fmla="*/ 458565 h 2236200"/>
                <a:gd name="connsiteX11" fmla="*/ 1880863 w 2262025"/>
                <a:gd name="connsiteY11" fmla="*/ 424059 h 2236200"/>
                <a:gd name="connsiteX12" fmla="*/ 2156908 w 2262025"/>
                <a:gd name="connsiteY12" fmla="*/ 639719 h 2236200"/>
                <a:gd name="connsiteX13" fmla="*/ 2113776 w 2262025"/>
                <a:gd name="connsiteY13" fmla="*/ 786368 h 2236200"/>
                <a:gd name="connsiteX14" fmla="*/ 2225919 w 2262025"/>
                <a:gd name="connsiteY14" fmla="*/ 846753 h 2236200"/>
                <a:gd name="connsiteX15" fmla="*/ 2243172 w 2262025"/>
                <a:gd name="connsiteY15" fmla="*/ 1200436 h 2236200"/>
                <a:gd name="connsiteX16" fmla="*/ 1975753 w 2262025"/>
                <a:gd name="connsiteY16" fmla="*/ 1390217 h 2236200"/>
                <a:gd name="connsiteX17" fmla="*/ 2087897 w 2262025"/>
                <a:gd name="connsiteY17" fmla="*/ 1536867 h 2236200"/>
                <a:gd name="connsiteX18" fmla="*/ 2096523 w 2262025"/>
                <a:gd name="connsiteY18" fmla="*/ 1812912 h 2236200"/>
                <a:gd name="connsiteX19" fmla="*/ 1906742 w 2262025"/>
                <a:gd name="connsiteY19" fmla="*/ 1942308 h 2236200"/>
                <a:gd name="connsiteX20" fmla="*/ 1785972 w 2262025"/>
                <a:gd name="connsiteY20" fmla="*/ 2192474 h 2236200"/>
                <a:gd name="connsiteX21" fmla="*/ 1458168 w 2262025"/>
                <a:gd name="connsiteY21" fmla="*/ 2218354 h 2236200"/>
                <a:gd name="connsiteX22" fmla="*/ 1208002 w 2262025"/>
                <a:gd name="connsiteY22" fmla="*/ 2002693 h 2236200"/>
                <a:gd name="connsiteX23" fmla="*/ 1113112 w 2262025"/>
                <a:gd name="connsiteY23" fmla="*/ 1709395 h 2236200"/>
                <a:gd name="connsiteX24" fmla="*/ 1000968 w 2262025"/>
                <a:gd name="connsiteY24" fmla="*/ 2140716 h 2236200"/>
                <a:gd name="connsiteX25" fmla="*/ 526515 w 2262025"/>
                <a:gd name="connsiteY25" fmla="*/ 2132089 h 2236200"/>
                <a:gd name="connsiteX26" fmla="*/ 466131 w 2262025"/>
                <a:gd name="connsiteY26" fmla="*/ 1959561 h 2236200"/>
                <a:gd name="connsiteX27" fmla="*/ 138327 w 2262025"/>
                <a:gd name="connsiteY27" fmla="*/ 1812912 h 2236200"/>
                <a:gd name="connsiteX28" fmla="*/ 302229 w 2262025"/>
                <a:gd name="connsiteY28" fmla="*/ 1355712 h 2236200"/>
                <a:gd name="connsiteX29" fmla="*/ 155580 w 2262025"/>
                <a:gd name="connsiteY29" fmla="*/ 1321206 h 2236200"/>
                <a:gd name="connsiteX30" fmla="*/ 304 w 2262025"/>
                <a:gd name="connsiteY30" fmla="*/ 1019282 h 2236200"/>
                <a:gd name="connsiteX31" fmla="*/ 129700 w 2262025"/>
                <a:gd name="connsiteY31" fmla="*/ 786368 h 2236200"/>
                <a:gd name="connsiteX0" fmla="*/ 129700 w 2262025"/>
                <a:gd name="connsiteY0" fmla="*/ 786368 h 2233050"/>
                <a:gd name="connsiteX1" fmla="*/ 86568 w 2262025"/>
                <a:gd name="connsiteY1" fmla="*/ 562082 h 2233050"/>
                <a:gd name="connsiteX2" fmla="*/ 276349 w 2262025"/>
                <a:gd name="connsiteY2" fmla="*/ 424059 h 2233050"/>
                <a:gd name="connsiteX3" fmla="*/ 690417 w 2262025"/>
                <a:gd name="connsiteY3" fmla="*/ 424059 h 2233050"/>
                <a:gd name="connsiteX4" fmla="*/ 724923 w 2262025"/>
                <a:gd name="connsiteY4" fmla="*/ 320542 h 2233050"/>
                <a:gd name="connsiteX5" fmla="*/ 768055 w 2262025"/>
                <a:gd name="connsiteY5" fmla="*/ 165267 h 2233050"/>
                <a:gd name="connsiteX6" fmla="*/ 1026848 w 2262025"/>
                <a:gd name="connsiteY6" fmla="*/ 35870 h 2233050"/>
                <a:gd name="connsiteX7" fmla="*/ 1199376 w 2262025"/>
                <a:gd name="connsiteY7" fmla="*/ 35870 h 2233050"/>
                <a:gd name="connsiteX8" fmla="*/ 1406410 w 2262025"/>
                <a:gd name="connsiteY8" fmla="*/ 9991 h 2233050"/>
                <a:gd name="connsiteX9" fmla="*/ 1673829 w 2262025"/>
                <a:gd name="connsiteY9" fmla="*/ 225651 h 2233050"/>
                <a:gd name="connsiteX10" fmla="*/ 1699708 w 2262025"/>
                <a:gd name="connsiteY10" fmla="*/ 458565 h 2233050"/>
                <a:gd name="connsiteX11" fmla="*/ 1880863 w 2262025"/>
                <a:gd name="connsiteY11" fmla="*/ 424059 h 2233050"/>
                <a:gd name="connsiteX12" fmla="*/ 2156908 w 2262025"/>
                <a:gd name="connsiteY12" fmla="*/ 639719 h 2233050"/>
                <a:gd name="connsiteX13" fmla="*/ 2113776 w 2262025"/>
                <a:gd name="connsiteY13" fmla="*/ 786368 h 2233050"/>
                <a:gd name="connsiteX14" fmla="*/ 2225919 w 2262025"/>
                <a:gd name="connsiteY14" fmla="*/ 846753 h 2233050"/>
                <a:gd name="connsiteX15" fmla="*/ 2243172 w 2262025"/>
                <a:gd name="connsiteY15" fmla="*/ 1200436 h 2233050"/>
                <a:gd name="connsiteX16" fmla="*/ 1975753 w 2262025"/>
                <a:gd name="connsiteY16" fmla="*/ 1390217 h 2233050"/>
                <a:gd name="connsiteX17" fmla="*/ 2087897 w 2262025"/>
                <a:gd name="connsiteY17" fmla="*/ 1536867 h 2233050"/>
                <a:gd name="connsiteX18" fmla="*/ 2096523 w 2262025"/>
                <a:gd name="connsiteY18" fmla="*/ 1812912 h 2233050"/>
                <a:gd name="connsiteX19" fmla="*/ 1906742 w 2262025"/>
                <a:gd name="connsiteY19" fmla="*/ 1942308 h 2233050"/>
                <a:gd name="connsiteX20" fmla="*/ 1760092 w 2262025"/>
                <a:gd name="connsiteY20" fmla="*/ 2183847 h 2233050"/>
                <a:gd name="connsiteX21" fmla="*/ 1458168 w 2262025"/>
                <a:gd name="connsiteY21" fmla="*/ 2218354 h 2233050"/>
                <a:gd name="connsiteX22" fmla="*/ 1208002 w 2262025"/>
                <a:gd name="connsiteY22" fmla="*/ 2002693 h 2233050"/>
                <a:gd name="connsiteX23" fmla="*/ 1113112 w 2262025"/>
                <a:gd name="connsiteY23" fmla="*/ 1709395 h 2233050"/>
                <a:gd name="connsiteX24" fmla="*/ 1000968 w 2262025"/>
                <a:gd name="connsiteY24" fmla="*/ 2140716 h 2233050"/>
                <a:gd name="connsiteX25" fmla="*/ 526515 w 2262025"/>
                <a:gd name="connsiteY25" fmla="*/ 2132089 h 2233050"/>
                <a:gd name="connsiteX26" fmla="*/ 466131 w 2262025"/>
                <a:gd name="connsiteY26" fmla="*/ 1959561 h 2233050"/>
                <a:gd name="connsiteX27" fmla="*/ 138327 w 2262025"/>
                <a:gd name="connsiteY27" fmla="*/ 1812912 h 2233050"/>
                <a:gd name="connsiteX28" fmla="*/ 302229 w 2262025"/>
                <a:gd name="connsiteY28" fmla="*/ 1355712 h 2233050"/>
                <a:gd name="connsiteX29" fmla="*/ 155580 w 2262025"/>
                <a:gd name="connsiteY29" fmla="*/ 1321206 h 2233050"/>
                <a:gd name="connsiteX30" fmla="*/ 304 w 2262025"/>
                <a:gd name="connsiteY30" fmla="*/ 1019282 h 2233050"/>
                <a:gd name="connsiteX31" fmla="*/ 129700 w 2262025"/>
                <a:gd name="connsiteY31" fmla="*/ 786368 h 2233050"/>
                <a:gd name="connsiteX0" fmla="*/ 129700 w 2262025"/>
                <a:gd name="connsiteY0" fmla="*/ 786368 h 2238369"/>
                <a:gd name="connsiteX1" fmla="*/ 86568 w 2262025"/>
                <a:gd name="connsiteY1" fmla="*/ 562082 h 2238369"/>
                <a:gd name="connsiteX2" fmla="*/ 276349 w 2262025"/>
                <a:gd name="connsiteY2" fmla="*/ 424059 h 2238369"/>
                <a:gd name="connsiteX3" fmla="*/ 690417 w 2262025"/>
                <a:gd name="connsiteY3" fmla="*/ 424059 h 2238369"/>
                <a:gd name="connsiteX4" fmla="*/ 724923 w 2262025"/>
                <a:gd name="connsiteY4" fmla="*/ 320542 h 2238369"/>
                <a:gd name="connsiteX5" fmla="*/ 768055 w 2262025"/>
                <a:gd name="connsiteY5" fmla="*/ 165267 h 2238369"/>
                <a:gd name="connsiteX6" fmla="*/ 1026848 w 2262025"/>
                <a:gd name="connsiteY6" fmla="*/ 35870 h 2238369"/>
                <a:gd name="connsiteX7" fmla="*/ 1199376 w 2262025"/>
                <a:gd name="connsiteY7" fmla="*/ 35870 h 2238369"/>
                <a:gd name="connsiteX8" fmla="*/ 1406410 w 2262025"/>
                <a:gd name="connsiteY8" fmla="*/ 9991 h 2238369"/>
                <a:gd name="connsiteX9" fmla="*/ 1673829 w 2262025"/>
                <a:gd name="connsiteY9" fmla="*/ 225651 h 2238369"/>
                <a:gd name="connsiteX10" fmla="*/ 1699708 w 2262025"/>
                <a:gd name="connsiteY10" fmla="*/ 458565 h 2238369"/>
                <a:gd name="connsiteX11" fmla="*/ 1880863 w 2262025"/>
                <a:gd name="connsiteY11" fmla="*/ 424059 h 2238369"/>
                <a:gd name="connsiteX12" fmla="*/ 2156908 w 2262025"/>
                <a:gd name="connsiteY12" fmla="*/ 639719 h 2238369"/>
                <a:gd name="connsiteX13" fmla="*/ 2113776 w 2262025"/>
                <a:gd name="connsiteY13" fmla="*/ 786368 h 2238369"/>
                <a:gd name="connsiteX14" fmla="*/ 2225919 w 2262025"/>
                <a:gd name="connsiteY14" fmla="*/ 846753 h 2238369"/>
                <a:gd name="connsiteX15" fmla="*/ 2243172 w 2262025"/>
                <a:gd name="connsiteY15" fmla="*/ 1200436 h 2238369"/>
                <a:gd name="connsiteX16" fmla="*/ 1975753 w 2262025"/>
                <a:gd name="connsiteY16" fmla="*/ 1390217 h 2238369"/>
                <a:gd name="connsiteX17" fmla="*/ 2087897 w 2262025"/>
                <a:gd name="connsiteY17" fmla="*/ 1536867 h 2238369"/>
                <a:gd name="connsiteX18" fmla="*/ 2096523 w 2262025"/>
                <a:gd name="connsiteY18" fmla="*/ 1812912 h 2238369"/>
                <a:gd name="connsiteX19" fmla="*/ 1906742 w 2262025"/>
                <a:gd name="connsiteY19" fmla="*/ 1942308 h 2238369"/>
                <a:gd name="connsiteX20" fmla="*/ 1760092 w 2262025"/>
                <a:gd name="connsiteY20" fmla="*/ 2183847 h 2238369"/>
                <a:gd name="connsiteX21" fmla="*/ 1458168 w 2262025"/>
                <a:gd name="connsiteY21" fmla="*/ 2218354 h 2238369"/>
                <a:gd name="connsiteX22" fmla="*/ 1208002 w 2262025"/>
                <a:gd name="connsiteY22" fmla="*/ 2002693 h 2238369"/>
                <a:gd name="connsiteX23" fmla="*/ 1113112 w 2262025"/>
                <a:gd name="connsiteY23" fmla="*/ 1709395 h 2238369"/>
                <a:gd name="connsiteX24" fmla="*/ 1000968 w 2262025"/>
                <a:gd name="connsiteY24" fmla="*/ 2140716 h 2238369"/>
                <a:gd name="connsiteX25" fmla="*/ 586900 w 2262025"/>
                <a:gd name="connsiteY25" fmla="*/ 2226979 h 2238369"/>
                <a:gd name="connsiteX26" fmla="*/ 466131 w 2262025"/>
                <a:gd name="connsiteY26" fmla="*/ 1959561 h 2238369"/>
                <a:gd name="connsiteX27" fmla="*/ 138327 w 2262025"/>
                <a:gd name="connsiteY27" fmla="*/ 1812912 h 2238369"/>
                <a:gd name="connsiteX28" fmla="*/ 302229 w 2262025"/>
                <a:gd name="connsiteY28" fmla="*/ 1355712 h 2238369"/>
                <a:gd name="connsiteX29" fmla="*/ 155580 w 2262025"/>
                <a:gd name="connsiteY29" fmla="*/ 1321206 h 2238369"/>
                <a:gd name="connsiteX30" fmla="*/ 304 w 2262025"/>
                <a:gd name="connsiteY30" fmla="*/ 1019282 h 2238369"/>
                <a:gd name="connsiteX31" fmla="*/ 129700 w 2262025"/>
                <a:gd name="connsiteY31" fmla="*/ 786368 h 2238369"/>
                <a:gd name="connsiteX0" fmla="*/ 129700 w 2262025"/>
                <a:gd name="connsiteY0" fmla="*/ 786368 h 2234757"/>
                <a:gd name="connsiteX1" fmla="*/ 86568 w 2262025"/>
                <a:gd name="connsiteY1" fmla="*/ 562082 h 2234757"/>
                <a:gd name="connsiteX2" fmla="*/ 276349 w 2262025"/>
                <a:gd name="connsiteY2" fmla="*/ 424059 h 2234757"/>
                <a:gd name="connsiteX3" fmla="*/ 690417 w 2262025"/>
                <a:gd name="connsiteY3" fmla="*/ 424059 h 2234757"/>
                <a:gd name="connsiteX4" fmla="*/ 724923 w 2262025"/>
                <a:gd name="connsiteY4" fmla="*/ 320542 h 2234757"/>
                <a:gd name="connsiteX5" fmla="*/ 768055 w 2262025"/>
                <a:gd name="connsiteY5" fmla="*/ 165267 h 2234757"/>
                <a:gd name="connsiteX6" fmla="*/ 1026848 w 2262025"/>
                <a:gd name="connsiteY6" fmla="*/ 35870 h 2234757"/>
                <a:gd name="connsiteX7" fmla="*/ 1199376 w 2262025"/>
                <a:gd name="connsiteY7" fmla="*/ 35870 h 2234757"/>
                <a:gd name="connsiteX8" fmla="*/ 1406410 w 2262025"/>
                <a:gd name="connsiteY8" fmla="*/ 9991 h 2234757"/>
                <a:gd name="connsiteX9" fmla="*/ 1673829 w 2262025"/>
                <a:gd name="connsiteY9" fmla="*/ 225651 h 2234757"/>
                <a:gd name="connsiteX10" fmla="*/ 1699708 w 2262025"/>
                <a:gd name="connsiteY10" fmla="*/ 458565 h 2234757"/>
                <a:gd name="connsiteX11" fmla="*/ 1880863 w 2262025"/>
                <a:gd name="connsiteY11" fmla="*/ 424059 h 2234757"/>
                <a:gd name="connsiteX12" fmla="*/ 2156908 w 2262025"/>
                <a:gd name="connsiteY12" fmla="*/ 639719 h 2234757"/>
                <a:gd name="connsiteX13" fmla="*/ 2113776 w 2262025"/>
                <a:gd name="connsiteY13" fmla="*/ 786368 h 2234757"/>
                <a:gd name="connsiteX14" fmla="*/ 2225919 w 2262025"/>
                <a:gd name="connsiteY14" fmla="*/ 846753 h 2234757"/>
                <a:gd name="connsiteX15" fmla="*/ 2243172 w 2262025"/>
                <a:gd name="connsiteY15" fmla="*/ 1200436 h 2234757"/>
                <a:gd name="connsiteX16" fmla="*/ 1975753 w 2262025"/>
                <a:gd name="connsiteY16" fmla="*/ 1390217 h 2234757"/>
                <a:gd name="connsiteX17" fmla="*/ 2087897 w 2262025"/>
                <a:gd name="connsiteY17" fmla="*/ 1536867 h 2234757"/>
                <a:gd name="connsiteX18" fmla="*/ 2096523 w 2262025"/>
                <a:gd name="connsiteY18" fmla="*/ 1812912 h 2234757"/>
                <a:gd name="connsiteX19" fmla="*/ 1906742 w 2262025"/>
                <a:gd name="connsiteY19" fmla="*/ 1942308 h 2234757"/>
                <a:gd name="connsiteX20" fmla="*/ 1760092 w 2262025"/>
                <a:gd name="connsiteY20" fmla="*/ 2183847 h 2234757"/>
                <a:gd name="connsiteX21" fmla="*/ 1458168 w 2262025"/>
                <a:gd name="connsiteY21" fmla="*/ 2218354 h 2234757"/>
                <a:gd name="connsiteX22" fmla="*/ 1208002 w 2262025"/>
                <a:gd name="connsiteY22" fmla="*/ 2002693 h 2234757"/>
                <a:gd name="connsiteX23" fmla="*/ 1113112 w 2262025"/>
                <a:gd name="connsiteY23" fmla="*/ 1709395 h 2234757"/>
                <a:gd name="connsiteX24" fmla="*/ 1000968 w 2262025"/>
                <a:gd name="connsiteY24" fmla="*/ 2140716 h 2234757"/>
                <a:gd name="connsiteX25" fmla="*/ 586900 w 2262025"/>
                <a:gd name="connsiteY25" fmla="*/ 2226979 h 2234757"/>
                <a:gd name="connsiteX26" fmla="*/ 466131 w 2262025"/>
                <a:gd name="connsiteY26" fmla="*/ 1959561 h 2234757"/>
                <a:gd name="connsiteX27" fmla="*/ 138327 w 2262025"/>
                <a:gd name="connsiteY27" fmla="*/ 1812912 h 2234757"/>
                <a:gd name="connsiteX28" fmla="*/ 302229 w 2262025"/>
                <a:gd name="connsiteY28" fmla="*/ 1355712 h 2234757"/>
                <a:gd name="connsiteX29" fmla="*/ 155580 w 2262025"/>
                <a:gd name="connsiteY29" fmla="*/ 1321206 h 2234757"/>
                <a:gd name="connsiteX30" fmla="*/ 304 w 2262025"/>
                <a:gd name="connsiteY30" fmla="*/ 1019282 h 2234757"/>
                <a:gd name="connsiteX31" fmla="*/ 129700 w 2262025"/>
                <a:gd name="connsiteY31" fmla="*/ 786368 h 2234757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700 w 2262025"/>
                <a:gd name="connsiteY0" fmla="*/ 786368 h 2237156"/>
                <a:gd name="connsiteX1" fmla="*/ 86568 w 2262025"/>
                <a:gd name="connsiteY1" fmla="*/ 562082 h 2237156"/>
                <a:gd name="connsiteX2" fmla="*/ 276349 w 2262025"/>
                <a:gd name="connsiteY2" fmla="*/ 424059 h 2237156"/>
                <a:gd name="connsiteX3" fmla="*/ 690417 w 2262025"/>
                <a:gd name="connsiteY3" fmla="*/ 424059 h 2237156"/>
                <a:gd name="connsiteX4" fmla="*/ 724923 w 2262025"/>
                <a:gd name="connsiteY4" fmla="*/ 320542 h 2237156"/>
                <a:gd name="connsiteX5" fmla="*/ 768055 w 2262025"/>
                <a:gd name="connsiteY5" fmla="*/ 165267 h 2237156"/>
                <a:gd name="connsiteX6" fmla="*/ 1026848 w 2262025"/>
                <a:gd name="connsiteY6" fmla="*/ 35870 h 2237156"/>
                <a:gd name="connsiteX7" fmla="*/ 1199376 w 2262025"/>
                <a:gd name="connsiteY7" fmla="*/ 35870 h 2237156"/>
                <a:gd name="connsiteX8" fmla="*/ 1406410 w 2262025"/>
                <a:gd name="connsiteY8" fmla="*/ 9991 h 2237156"/>
                <a:gd name="connsiteX9" fmla="*/ 1673829 w 2262025"/>
                <a:gd name="connsiteY9" fmla="*/ 225651 h 2237156"/>
                <a:gd name="connsiteX10" fmla="*/ 1699708 w 2262025"/>
                <a:gd name="connsiteY10" fmla="*/ 458565 h 2237156"/>
                <a:gd name="connsiteX11" fmla="*/ 1880863 w 2262025"/>
                <a:gd name="connsiteY11" fmla="*/ 424059 h 2237156"/>
                <a:gd name="connsiteX12" fmla="*/ 2156908 w 2262025"/>
                <a:gd name="connsiteY12" fmla="*/ 639719 h 2237156"/>
                <a:gd name="connsiteX13" fmla="*/ 2113776 w 2262025"/>
                <a:gd name="connsiteY13" fmla="*/ 786368 h 2237156"/>
                <a:gd name="connsiteX14" fmla="*/ 2225919 w 2262025"/>
                <a:gd name="connsiteY14" fmla="*/ 846753 h 2237156"/>
                <a:gd name="connsiteX15" fmla="*/ 2243172 w 2262025"/>
                <a:gd name="connsiteY15" fmla="*/ 1200436 h 2237156"/>
                <a:gd name="connsiteX16" fmla="*/ 1975753 w 2262025"/>
                <a:gd name="connsiteY16" fmla="*/ 1390217 h 2237156"/>
                <a:gd name="connsiteX17" fmla="*/ 2087897 w 2262025"/>
                <a:gd name="connsiteY17" fmla="*/ 1536867 h 2237156"/>
                <a:gd name="connsiteX18" fmla="*/ 2096523 w 2262025"/>
                <a:gd name="connsiteY18" fmla="*/ 1812912 h 2237156"/>
                <a:gd name="connsiteX19" fmla="*/ 1906742 w 2262025"/>
                <a:gd name="connsiteY19" fmla="*/ 1942308 h 2237156"/>
                <a:gd name="connsiteX20" fmla="*/ 1760092 w 2262025"/>
                <a:gd name="connsiteY20" fmla="*/ 2183847 h 2237156"/>
                <a:gd name="connsiteX21" fmla="*/ 1458168 w 2262025"/>
                <a:gd name="connsiteY21" fmla="*/ 2218354 h 2237156"/>
                <a:gd name="connsiteX22" fmla="*/ 1208002 w 2262025"/>
                <a:gd name="connsiteY22" fmla="*/ 2002693 h 2237156"/>
                <a:gd name="connsiteX23" fmla="*/ 1113112 w 2262025"/>
                <a:gd name="connsiteY23" fmla="*/ 1709395 h 2237156"/>
                <a:gd name="connsiteX24" fmla="*/ 1000968 w 2262025"/>
                <a:gd name="connsiteY24" fmla="*/ 2140716 h 2237156"/>
                <a:gd name="connsiteX25" fmla="*/ 586900 w 2262025"/>
                <a:gd name="connsiteY25" fmla="*/ 2226979 h 2237156"/>
                <a:gd name="connsiteX26" fmla="*/ 431625 w 2262025"/>
                <a:gd name="connsiteY26" fmla="*/ 1976814 h 2237156"/>
                <a:gd name="connsiteX27" fmla="*/ 138327 w 2262025"/>
                <a:gd name="connsiteY27" fmla="*/ 1812912 h 2237156"/>
                <a:gd name="connsiteX28" fmla="*/ 302229 w 2262025"/>
                <a:gd name="connsiteY28" fmla="*/ 1355712 h 2237156"/>
                <a:gd name="connsiteX29" fmla="*/ 155580 w 2262025"/>
                <a:gd name="connsiteY29" fmla="*/ 1321206 h 2237156"/>
                <a:gd name="connsiteX30" fmla="*/ 304 w 2262025"/>
                <a:gd name="connsiteY30" fmla="*/ 1019282 h 2237156"/>
                <a:gd name="connsiteX31" fmla="*/ 129700 w 2262025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  <a:gd name="connsiteX0" fmla="*/ 129625 w 2261950"/>
                <a:gd name="connsiteY0" fmla="*/ 786368 h 2237156"/>
                <a:gd name="connsiteX1" fmla="*/ 86493 w 2261950"/>
                <a:gd name="connsiteY1" fmla="*/ 562082 h 2237156"/>
                <a:gd name="connsiteX2" fmla="*/ 276274 w 2261950"/>
                <a:gd name="connsiteY2" fmla="*/ 424059 h 2237156"/>
                <a:gd name="connsiteX3" fmla="*/ 690342 w 2261950"/>
                <a:gd name="connsiteY3" fmla="*/ 424059 h 2237156"/>
                <a:gd name="connsiteX4" fmla="*/ 724848 w 2261950"/>
                <a:gd name="connsiteY4" fmla="*/ 320542 h 2237156"/>
                <a:gd name="connsiteX5" fmla="*/ 767980 w 2261950"/>
                <a:gd name="connsiteY5" fmla="*/ 165267 h 2237156"/>
                <a:gd name="connsiteX6" fmla="*/ 1026773 w 2261950"/>
                <a:gd name="connsiteY6" fmla="*/ 35870 h 2237156"/>
                <a:gd name="connsiteX7" fmla="*/ 1199301 w 2261950"/>
                <a:gd name="connsiteY7" fmla="*/ 35870 h 2237156"/>
                <a:gd name="connsiteX8" fmla="*/ 1406335 w 2261950"/>
                <a:gd name="connsiteY8" fmla="*/ 9991 h 2237156"/>
                <a:gd name="connsiteX9" fmla="*/ 1673754 w 2261950"/>
                <a:gd name="connsiteY9" fmla="*/ 225651 h 2237156"/>
                <a:gd name="connsiteX10" fmla="*/ 1699633 w 2261950"/>
                <a:gd name="connsiteY10" fmla="*/ 458565 h 2237156"/>
                <a:gd name="connsiteX11" fmla="*/ 1880788 w 2261950"/>
                <a:gd name="connsiteY11" fmla="*/ 424059 h 2237156"/>
                <a:gd name="connsiteX12" fmla="*/ 2156833 w 2261950"/>
                <a:gd name="connsiteY12" fmla="*/ 639719 h 2237156"/>
                <a:gd name="connsiteX13" fmla="*/ 2113701 w 2261950"/>
                <a:gd name="connsiteY13" fmla="*/ 786368 h 2237156"/>
                <a:gd name="connsiteX14" fmla="*/ 2225844 w 2261950"/>
                <a:gd name="connsiteY14" fmla="*/ 846753 h 2237156"/>
                <a:gd name="connsiteX15" fmla="*/ 2243097 w 2261950"/>
                <a:gd name="connsiteY15" fmla="*/ 1200436 h 2237156"/>
                <a:gd name="connsiteX16" fmla="*/ 1975678 w 2261950"/>
                <a:gd name="connsiteY16" fmla="*/ 1390217 h 2237156"/>
                <a:gd name="connsiteX17" fmla="*/ 2087822 w 2261950"/>
                <a:gd name="connsiteY17" fmla="*/ 1536867 h 2237156"/>
                <a:gd name="connsiteX18" fmla="*/ 2096448 w 2261950"/>
                <a:gd name="connsiteY18" fmla="*/ 1812912 h 2237156"/>
                <a:gd name="connsiteX19" fmla="*/ 1906667 w 2261950"/>
                <a:gd name="connsiteY19" fmla="*/ 1942308 h 2237156"/>
                <a:gd name="connsiteX20" fmla="*/ 1760017 w 2261950"/>
                <a:gd name="connsiteY20" fmla="*/ 2183847 h 2237156"/>
                <a:gd name="connsiteX21" fmla="*/ 1458093 w 2261950"/>
                <a:gd name="connsiteY21" fmla="*/ 2218354 h 2237156"/>
                <a:gd name="connsiteX22" fmla="*/ 1207927 w 2261950"/>
                <a:gd name="connsiteY22" fmla="*/ 2002693 h 2237156"/>
                <a:gd name="connsiteX23" fmla="*/ 1113037 w 2261950"/>
                <a:gd name="connsiteY23" fmla="*/ 1709395 h 2237156"/>
                <a:gd name="connsiteX24" fmla="*/ 1000893 w 2261950"/>
                <a:gd name="connsiteY24" fmla="*/ 2140716 h 2237156"/>
                <a:gd name="connsiteX25" fmla="*/ 586825 w 2261950"/>
                <a:gd name="connsiteY25" fmla="*/ 2226979 h 2237156"/>
                <a:gd name="connsiteX26" fmla="*/ 431550 w 2261950"/>
                <a:gd name="connsiteY26" fmla="*/ 1976814 h 2237156"/>
                <a:gd name="connsiteX27" fmla="*/ 138252 w 2261950"/>
                <a:gd name="connsiteY27" fmla="*/ 1812912 h 2237156"/>
                <a:gd name="connsiteX28" fmla="*/ 302154 w 2261950"/>
                <a:gd name="connsiteY28" fmla="*/ 1355712 h 2237156"/>
                <a:gd name="connsiteX29" fmla="*/ 103746 w 2261950"/>
                <a:gd name="connsiteY29" fmla="*/ 1321206 h 2237156"/>
                <a:gd name="connsiteX30" fmla="*/ 229 w 2261950"/>
                <a:gd name="connsiteY30" fmla="*/ 1019282 h 2237156"/>
                <a:gd name="connsiteX31" fmla="*/ 129625 w 2261950"/>
                <a:gd name="connsiteY31" fmla="*/ 786368 h 2237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61950" h="2237156">
                  <a:moveTo>
                    <a:pt x="129625" y="786368"/>
                  </a:moveTo>
                  <a:cubicBezTo>
                    <a:pt x="144002" y="710168"/>
                    <a:pt x="62051" y="622467"/>
                    <a:pt x="86493" y="562082"/>
                  </a:cubicBezTo>
                  <a:cubicBezTo>
                    <a:pt x="110934" y="501697"/>
                    <a:pt x="175633" y="447063"/>
                    <a:pt x="276274" y="424059"/>
                  </a:cubicBezTo>
                  <a:cubicBezTo>
                    <a:pt x="376916" y="401055"/>
                    <a:pt x="615580" y="441312"/>
                    <a:pt x="690342" y="424059"/>
                  </a:cubicBezTo>
                  <a:cubicBezTo>
                    <a:pt x="765104" y="406806"/>
                    <a:pt x="711908" y="363674"/>
                    <a:pt x="724848" y="320542"/>
                  </a:cubicBezTo>
                  <a:cubicBezTo>
                    <a:pt x="737788" y="277410"/>
                    <a:pt x="717659" y="212712"/>
                    <a:pt x="767980" y="165267"/>
                  </a:cubicBezTo>
                  <a:cubicBezTo>
                    <a:pt x="818301" y="117822"/>
                    <a:pt x="954886" y="57436"/>
                    <a:pt x="1026773" y="35870"/>
                  </a:cubicBezTo>
                  <a:cubicBezTo>
                    <a:pt x="1098660" y="14304"/>
                    <a:pt x="1136041" y="40183"/>
                    <a:pt x="1199301" y="35870"/>
                  </a:cubicBezTo>
                  <a:cubicBezTo>
                    <a:pt x="1262561" y="31557"/>
                    <a:pt x="1327260" y="-21639"/>
                    <a:pt x="1406335" y="9991"/>
                  </a:cubicBezTo>
                  <a:cubicBezTo>
                    <a:pt x="1485410" y="41621"/>
                    <a:pt x="1624871" y="150889"/>
                    <a:pt x="1673754" y="225651"/>
                  </a:cubicBezTo>
                  <a:cubicBezTo>
                    <a:pt x="1722637" y="300413"/>
                    <a:pt x="1665127" y="425497"/>
                    <a:pt x="1699633" y="458565"/>
                  </a:cubicBezTo>
                  <a:cubicBezTo>
                    <a:pt x="1734139" y="491633"/>
                    <a:pt x="1804588" y="393867"/>
                    <a:pt x="1880788" y="424059"/>
                  </a:cubicBezTo>
                  <a:cubicBezTo>
                    <a:pt x="1956988" y="454251"/>
                    <a:pt x="2118014" y="579334"/>
                    <a:pt x="2156833" y="639719"/>
                  </a:cubicBezTo>
                  <a:cubicBezTo>
                    <a:pt x="2195652" y="700104"/>
                    <a:pt x="2102199" y="751862"/>
                    <a:pt x="2113701" y="786368"/>
                  </a:cubicBezTo>
                  <a:cubicBezTo>
                    <a:pt x="2125203" y="820874"/>
                    <a:pt x="2204278" y="777742"/>
                    <a:pt x="2225844" y="846753"/>
                  </a:cubicBezTo>
                  <a:cubicBezTo>
                    <a:pt x="2247410" y="915764"/>
                    <a:pt x="2284791" y="1109859"/>
                    <a:pt x="2243097" y="1200436"/>
                  </a:cubicBezTo>
                  <a:cubicBezTo>
                    <a:pt x="2201403" y="1291013"/>
                    <a:pt x="2001557" y="1334145"/>
                    <a:pt x="1975678" y="1390217"/>
                  </a:cubicBezTo>
                  <a:cubicBezTo>
                    <a:pt x="1949799" y="1446289"/>
                    <a:pt x="2067694" y="1466418"/>
                    <a:pt x="2087822" y="1536867"/>
                  </a:cubicBezTo>
                  <a:cubicBezTo>
                    <a:pt x="2107950" y="1607316"/>
                    <a:pt x="2126641" y="1745339"/>
                    <a:pt x="2096448" y="1812912"/>
                  </a:cubicBezTo>
                  <a:cubicBezTo>
                    <a:pt x="2066256" y="1880486"/>
                    <a:pt x="1962739" y="1880486"/>
                    <a:pt x="1906667" y="1942308"/>
                  </a:cubicBezTo>
                  <a:cubicBezTo>
                    <a:pt x="1850595" y="2004130"/>
                    <a:pt x="1834779" y="2137839"/>
                    <a:pt x="1760017" y="2183847"/>
                  </a:cubicBezTo>
                  <a:cubicBezTo>
                    <a:pt x="1685255" y="2229855"/>
                    <a:pt x="1550108" y="2248546"/>
                    <a:pt x="1458093" y="2218354"/>
                  </a:cubicBezTo>
                  <a:cubicBezTo>
                    <a:pt x="1366078" y="2188162"/>
                    <a:pt x="1265436" y="2087520"/>
                    <a:pt x="1207927" y="2002693"/>
                  </a:cubicBezTo>
                  <a:cubicBezTo>
                    <a:pt x="1150418" y="1917866"/>
                    <a:pt x="1147543" y="1686391"/>
                    <a:pt x="1113037" y="1709395"/>
                  </a:cubicBezTo>
                  <a:cubicBezTo>
                    <a:pt x="1078531" y="1732399"/>
                    <a:pt x="1088595" y="2054452"/>
                    <a:pt x="1000893" y="2140716"/>
                  </a:cubicBezTo>
                  <a:cubicBezTo>
                    <a:pt x="913191" y="2226980"/>
                    <a:pt x="681716" y="2254296"/>
                    <a:pt x="586825" y="2226979"/>
                  </a:cubicBezTo>
                  <a:cubicBezTo>
                    <a:pt x="491935" y="2199662"/>
                    <a:pt x="506312" y="2045825"/>
                    <a:pt x="431550" y="1976814"/>
                  </a:cubicBezTo>
                  <a:cubicBezTo>
                    <a:pt x="356788" y="1907803"/>
                    <a:pt x="185697" y="1925054"/>
                    <a:pt x="138252" y="1812912"/>
                  </a:cubicBezTo>
                  <a:cubicBezTo>
                    <a:pt x="90807" y="1700770"/>
                    <a:pt x="230267" y="1411784"/>
                    <a:pt x="302154" y="1355712"/>
                  </a:cubicBezTo>
                  <a:cubicBezTo>
                    <a:pt x="374041" y="1299640"/>
                    <a:pt x="154067" y="1377278"/>
                    <a:pt x="103746" y="1321206"/>
                  </a:cubicBezTo>
                  <a:cubicBezTo>
                    <a:pt x="53425" y="1265134"/>
                    <a:pt x="-4084" y="1108422"/>
                    <a:pt x="229" y="1019282"/>
                  </a:cubicBezTo>
                  <a:cubicBezTo>
                    <a:pt x="4542" y="930142"/>
                    <a:pt x="115248" y="862568"/>
                    <a:pt x="129625" y="786368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/>
            </a:p>
          </p:txBody>
        </p:sp>
        <p:pic>
          <p:nvPicPr>
            <p:cNvPr id="59" name="Picture 4" descr="Free Black And White Cartoon Flowers, Download Free Black And White Cartoon  Flowers png images, Free ClipArts on Clipart Library">
              <a:extLst>
                <a:ext uri="{FF2B5EF4-FFF2-40B4-BE49-F238E27FC236}">
                  <a16:creationId xmlns:a16="http://schemas.microsoft.com/office/drawing/2014/main" xmlns="" id="{40064E44-142B-1E4E-95A4-1AD4027E9A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7540" y="482600"/>
              <a:ext cx="2317638" cy="22467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9" name="Rectangle 108">
            <a:extLst>
              <a:ext uri="{FF2B5EF4-FFF2-40B4-BE49-F238E27FC236}">
                <a16:creationId xmlns:a16="http://schemas.microsoft.com/office/drawing/2014/main" xmlns="" id="{ABB28386-C5CC-614C-9BEE-D5FACAEA55A8}"/>
              </a:ext>
            </a:extLst>
          </p:cNvPr>
          <p:cNvSpPr/>
          <p:nvPr/>
        </p:nvSpPr>
        <p:spPr>
          <a:xfrm>
            <a:off x="2042606" y="5972909"/>
            <a:ext cx="9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3600" dirty="0"/>
              <a:t>10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xmlns="" id="{505CCBB4-6CD6-B447-80E4-AF5FA35BD34F}"/>
              </a:ext>
            </a:extLst>
          </p:cNvPr>
          <p:cNvSpPr/>
          <p:nvPr/>
        </p:nvSpPr>
        <p:spPr>
          <a:xfrm>
            <a:off x="6467162" y="5966854"/>
            <a:ext cx="9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x-none" sz="3600" dirty="0"/>
              <a:t>4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xmlns="" id="{D021D1BE-F95D-0A4C-868A-D00D6EF0B98C}"/>
              </a:ext>
            </a:extLst>
          </p:cNvPr>
          <p:cNvSpPr/>
          <p:nvPr/>
        </p:nvSpPr>
        <p:spPr>
          <a:xfrm>
            <a:off x="9093784" y="2030961"/>
            <a:ext cx="3383499" cy="1657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Tách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5 = 1 + 4</a:t>
            </a:r>
            <a:endParaRPr lang="x-non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vi-VN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 + 1 = 10</a:t>
            </a:r>
            <a:endParaRPr lang="x-non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+ 4 = 14</a:t>
            </a:r>
            <a:endParaRPr lang="x-non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xmlns="" id="{90D8F34F-B198-1948-82C7-91CD9E78EE3F}"/>
              </a:ext>
            </a:extLst>
          </p:cNvPr>
          <p:cNvSpPr/>
          <p:nvPr/>
        </p:nvSpPr>
        <p:spPr>
          <a:xfrm>
            <a:off x="9179005" y="4064663"/>
            <a:ext cx="2935175" cy="92353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3200" dirty="0">
                <a:solidFill>
                  <a:srgbClr val="FF0000"/>
                </a:solidFill>
              </a:rPr>
              <a:t>9  +  5  =  14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133850" y="2260445"/>
            <a:ext cx="1076325" cy="20162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7152317" y="2430323"/>
            <a:ext cx="28575" cy="16765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568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5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59259E-6 L -0.00169 0.3796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18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7.40741E-7 L -0.1138 0.37685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90" y="1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7.40741E-7 L -2.91667E-6 0.38264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5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25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2" grpId="0"/>
      <p:bldP spid="60" grpId="0"/>
      <p:bldP spid="61" grpId="0"/>
      <p:bldP spid="109" grpId="0"/>
      <p:bldP spid="110" grpId="0"/>
      <p:bldP spid="111" grpId="0" build="p"/>
      <p:bldP spid="1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599" y="668804"/>
            <a:ext cx="99345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   </a:t>
            </a:r>
            <a:r>
              <a:rPr lang="en-US" sz="4000" b="1" dirty="0" err="1"/>
              <a:t>Bài</a:t>
            </a:r>
            <a:r>
              <a:rPr lang="en-US" sz="4000" b="1" dirty="0"/>
              <a:t> </a:t>
            </a:r>
            <a:r>
              <a:rPr lang="en-US" sz="4000" b="1" dirty="0" err="1"/>
              <a:t>toán</a:t>
            </a:r>
            <a:r>
              <a:rPr lang="en-US" sz="4000" dirty="0"/>
              <a:t>: </a:t>
            </a:r>
            <a:r>
              <a:rPr lang="en-US" sz="4000" dirty="0" err="1"/>
              <a:t>Có</a:t>
            </a:r>
            <a:r>
              <a:rPr lang="en-US" sz="4000" dirty="0"/>
              <a:t> 2 </a:t>
            </a:r>
            <a:r>
              <a:rPr lang="en-US" sz="4000" dirty="0" err="1"/>
              <a:t>lọ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, </a:t>
            </a:r>
            <a:r>
              <a:rPr lang="en-US" sz="4000" dirty="0" err="1"/>
              <a:t>lọ</a:t>
            </a:r>
            <a:r>
              <a:rPr lang="en-US" sz="4000" dirty="0"/>
              <a:t> </a:t>
            </a:r>
            <a:r>
              <a:rPr lang="en-US" sz="4000" dirty="0" err="1"/>
              <a:t>thứ</a:t>
            </a:r>
            <a:r>
              <a:rPr lang="en-US" sz="4000" dirty="0"/>
              <a:t> </a:t>
            </a:r>
            <a:r>
              <a:rPr lang="en-US" sz="4000" dirty="0" err="1"/>
              <a:t>nhất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9 </a:t>
            </a:r>
            <a:r>
              <a:rPr lang="en-US" sz="4000" dirty="0" err="1"/>
              <a:t>bông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 </a:t>
            </a:r>
            <a:r>
              <a:rPr lang="en-US" sz="4000" dirty="0" err="1"/>
              <a:t>đỏ</a:t>
            </a:r>
            <a:r>
              <a:rPr lang="en-US" sz="4000" dirty="0"/>
              <a:t>, </a:t>
            </a:r>
            <a:r>
              <a:rPr lang="en-US" sz="4000" dirty="0" err="1"/>
              <a:t>lọ</a:t>
            </a:r>
            <a:r>
              <a:rPr lang="en-US" sz="4000" dirty="0"/>
              <a:t> </a:t>
            </a:r>
            <a:r>
              <a:rPr lang="en-US" sz="4000" dirty="0" err="1"/>
              <a:t>thứ</a:t>
            </a:r>
            <a:r>
              <a:rPr lang="en-US" sz="4000" dirty="0"/>
              <a:t> </a:t>
            </a:r>
            <a:r>
              <a:rPr lang="en-US" sz="4000" dirty="0" err="1"/>
              <a:t>hai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5 </a:t>
            </a:r>
            <a:r>
              <a:rPr lang="en-US" sz="4000" dirty="0" err="1"/>
              <a:t>bông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 </a:t>
            </a:r>
            <a:r>
              <a:rPr lang="en-US" sz="4000" dirty="0" err="1"/>
              <a:t>vàng</a:t>
            </a:r>
            <a:r>
              <a:rPr lang="en-US" sz="4000" dirty="0"/>
              <a:t>. </a:t>
            </a:r>
            <a:r>
              <a:rPr lang="en-US" sz="4000" dirty="0" err="1"/>
              <a:t>Hỏi</a:t>
            </a:r>
            <a:r>
              <a:rPr lang="en-US" sz="4000" dirty="0"/>
              <a:t> </a:t>
            </a:r>
            <a:r>
              <a:rPr lang="en-US" sz="4000" dirty="0" err="1"/>
              <a:t>cả</a:t>
            </a:r>
            <a:r>
              <a:rPr lang="en-US" sz="4000" dirty="0"/>
              <a:t> </a:t>
            </a:r>
            <a:r>
              <a:rPr lang="en-US" sz="4000" dirty="0" err="1"/>
              <a:t>hai</a:t>
            </a:r>
            <a:r>
              <a:rPr lang="en-US" sz="4000" dirty="0"/>
              <a:t> </a:t>
            </a:r>
            <a:r>
              <a:rPr lang="en-US" sz="4000" dirty="0" err="1"/>
              <a:t>lọ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tất</a:t>
            </a:r>
            <a:r>
              <a:rPr lang="en-US" sz="4000" dirty="0"/>
              <a:t> </a:t>
            </a:r>
            <a:r>
              <a:rPr lang="en-US" sz="4000" dirty="0" err="1"/>
              <a:t>cả</a:t>
            </a:r>
            <a:r>
              <a:rPr lang="en-US" sz="4000" dirty="0"/>
              <a:t> </a:t>
            </a:r>
            <a:r>
              <a:rPr lang="en-US" sz="4000" dirty="0" err="1"/>
              <a:t>bao</a:t>
            </a:r>
            <a:r>
              <a:rPr lang="en-US" sz="4000" dirty="0"/>
              <a:t> </a:t>
            </a:r>
            <a:r>
              <a:rPr lang="en-US" sz="4000" dirty="0" err="1"/>
              <a:t>nhiêu</a:t>
            </a:r>
            <a:r>
              <a:rPr lang="en-US" sz="4000" dirty="0"/>
              <a:t> </a:t>
            </a:r>
            <a:r>
              <a:rPr lang="en-US" sz="4000" dirty="0" err="1"/>
              <a:t>bông</a:t>
            </a:r>
            <a:r>
              <a:rPr lang="en-US" sz="4000" dirty="0"/>
              <a:t> </a:t>
            </a:r>
            <a:r>
              <a:rPr lang="en-US" sz="4000" dirty="0" err="1"/>
              <a:t>hoa</a:t>
            </a:r>
            <a:r>
              <a:rPr lang="en-US" sz="4000" dirty="0"/>
              <a:t>?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543300" y="1227355"/>
            <a:ext cx="68199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147761" y="1847853"/>
            <a:ext cx="7610475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9048750" y="1847852"/>
            <a:ext cx="1238250" cy="1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090612" y="2447925"/>
            <a:ext cx="7077075" cy="1905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09625" y="3094970"/>
            <a:ext cx="414337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Tóm</a:t>
            </a:r>
            <a:r>
              <a:rPr lang="en-US" sz="3200" dirty="0"/>
              <a:t> </a:t>
            </a:r>
            <a:r>
              <a:rPr lang="en-US" sz="3200" dirty="0" err="1"/>
              <a:t>tắt</a:t>
            </a:r>
            <a:r>
              <a:rPr lang="en-US" sz="3200" dirty="0"/>
              <a:t>:</a:t>
            </a:r>
          </a:p>
          <a:p>
            <a:r>
              <a:rPr lang="en-US" sz="3200" dirty="0" err="1"/>
              <a:t>Lọ</a:t>
            </a:r>
            <a:r>
              <a:rPr lang="en-US" sz="3200" dirty="0"/>
              <a:t> </a:t>
            </a:r>
            <a:r>
              <a:rPr lang="en-US" sz="3200" dirty="0" err="1"/>
              <a:t>thứ</a:t>
            </a:r>
            <a:r>
              <a:rPr lang="en-US" sz="3200" dirty="0"/>
              <a:t> </a:t>
            </a:r>
            <a:r>
              <a:rPr lang="en-US" sz="3200" dirty="0" err="1"/>
              <a:t>nhất</a:t>
            </a:r>
            <a:r>
              <a:rPr lang="en-US" sz="3200" dirty="0"/>
              <a:t>: 9 </a:t>
            </a:r>
            <a:r>
              <a:rPr lang="en-US" sz="3200" dirty="0" err="1"/>
              <a:t>bông</a:t>
            </a:r>
            <a:endParaRPr lang="en-US" sz="3200" dirty="0"/>
          </a:p>
          <a:p>
            <a:r>
              <a:rPr lang="en-US" sz="3200" dirty="0" err="1"/>
              <a:t>Lọ</a:t>
            </a:r>
            <a:r>
              <a:rPr lang="en-US" sz="3200" dirty="0"/>
              <a:t> </a:t>
            </a:r>
            <a:r>
              <a:rPr lang="en-US" sz="3200" dirty="0" err="1"/>
              <a:t>thứ</a:t>
            </a:r>
            <a:r>
              <a:rPr lang="en-US" sz="3200" dirty="0"/>
              <a:t> </a:t>
            </a:r>
            <a:r>
              <a:rPr lang="en-US" sz="3200" dirty="0" err="1"/>
              <a:t>hai</a:t>
            </a:r>
            <a:r>
              <a:rPr lang="en-US" sz="3200" dirty="0"/>
              <a:t>: 5 </a:t>
            </a:r>
            <a:r>
              <a:rPr lang="en-US" sz="3200" dirty="0" err="1"/>
              <a:t>bông</a:t>
            </a:r>
            <a:endParaRPr lang="en-US" sz="3200" dirty="0"/>
          </a:p>
          <a:p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tất</a:t>
            </a:r>
            <a:r>
              <a:rPr lang="en-US" sz="3200" dirty="0"/>
              <a:t> </a:t>
            </a:r>
            <a:r>
              <a:rPr lang="en-US" sz="3200" dirty="0" err="1"/>
              <a:t>cả</a:t>
            </a:r>
            <a:r>
              <a:rPr lang="en-US" sz="3200" dirty="0"/>
              <a:t>:…</a:t>
            </a:r>
            <a:r>
              <a:rPr lang="vi-VN" sz="3200" dirty="0"/>
              <a:t>b</a:t>
            </a:r>
            <a:r>
              <a:rPr lang="en-US" sz="3200" dirty="0" err="1"/>
              <a:t>ông</a:t>
            </a:r>
            <a:r>
              <a:rPr lang="en-US" sz="3200" dirty="0"/>
              <a:t> </a:t>
            </a:r>
            <a:r>
              <a:rPr lang="en-US" sz="3200" dirty="0" err="1"/>
              <a:t>hoa</a:t>
            </a:r>
            <a:r>
              <a:rPr lang="en-US" sz="3200" dirty="0"/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45793" y="2741026"/>
            <a:ext cx="686038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solidFill>
                  <a:srgbClr val="FF0000"/>
                </a:solidFill>
              </a:rPr>
              <a:t>Bài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giải</a:t>
            </a:r>
            <a:endParaRPr lang="en-US" sz="4400" dirty="0">
              <a:solidFill>
                <a:srgbClr val="FF0000"/>
              </a:solidFill>
            </a:endParaRPr>
          </a:p>
          <a:p>
            <a:r>
              <a:rPr lang="en-US" sz="4400" dirty="0">
                <a:solidFill>
                  <a:srgbClr val="FF0000"/>
                </a:solidFill>
              </a:rPr>
              <a:t>         </a:t>
            </a:r>
            <a:r>
              <a:rPr lang="en-US" sz="4400" dirty="0" err="1">
                <a:solidFill>
                  <a:srgbClr val="FF0000"/>
                </a:solidFill>
              </a:rPr>
              <a:t>Cả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hai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lọ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có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tất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cả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là</a:t>
            </a:r>
            <a:r>
              <a:rPr lang="en-US" sz="4400" dirty="0">
                <a:solidFill>
                  <a:srgbClr val="FF0000"/>
                </a:solidFill>
              </a:rPr>
              <a:t>:</a:t>
            </a:r>
          </a:p>
          <a:p>
            <a:r>
              <a:rPr lang="en-US" sz="4400" dirty="0">
                <a:solidFill>
                  <a:srgbClr val="FF0000"/>
                </a:solidFill>
              </a:rPr>
              <a:t>          9 + 5 = 14 (</a:t>
            </a:r>
            <a:r>
              <a:rPr lang="en-US" sz="4400" dirty="0" err="1">
                <a:solidFill>
                  <a:srgbClr val="FF0000"/>
                </a:solidFill>
              </a:rPr>
              <a:t>bông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hoa</a:t>
            </a:r>
            <a:r>
              <a:rPr lang="en-US" sz="4400" dirty="0">
                <a:solidFill>
                  <a:srgbClr val="FF0000"/>
                </a:solidFill>
              </a:rPr>
              <a:t>)</a:t>
            </a:r>
          </a:p>
          <a:p>
            <a:r>
              <a:rPr lang="en-US" sz="4400" dirty="0">
                <a:solidFill>
                  <a:srgbClr val="FF0000"/>
                </a:solidFill>
              </a:rPr>
              <a:t>              </a:t>
            </a:r>
            <a:r>
              <a:rPr lang="en-US" sz="4400" dirty="0" err="1">
                <a:solidFill>
                  <a:srgbClr val="FF0000"/>
                </a:solidFill>
              </a:rPr>
              <a:t>Đáp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số</a:t>
            </a:r>
            <a:r>
              <a:rPr lang="en-US" sz="4400" dirty="0">
                <a:solidFill>
                  <a:srgbClr val="FF0000"/>
                </a:solidFill>
              </a:rPr>
              <a:t>: 14 </a:t>
            </a:r>
            <a:r>
              <a:rPr lang="en-US" sz="4400" dirty="0" err="1">
                <a:solidFill>
                  <a:srgbClr val="FF0000"/>
                </a:solidFill>
              </a:rPr>
              <a:t>bông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hoa</a:t>
            </a:r>
            <a:endParaRPr lang="en-US" sz="4400" dirty="0">
              <a:solidFill>
                <a:srgbClr val="FF0000"/>
              </a:solidFill>
            </a:endParaRPr>
          </a:p>
          <a:p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6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1934" y="2415941"/>
            <a:ext cx="67184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FF0000"/>
                </a:solidFill>
                <a:latin typeface="Algerian" panose="04020705040A02060702" pitchFamily="82" charset="0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1252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B3BB26BA-8639-C648-B4B7-72D44B69FE5E}"/>
              </a:ext>
            </a:extLst>
          </p:cNvPr>
          <p:cNvGrpSpPr/>
          <p:nvPr/>
        </p:nvGrpSpPr>
        <p:grpSpPr>
          <a:xfrm>
            <a:off x="816102" y="237056"/>
            <a:ext cx="841248" cy="1715569"/>
            <a:chOff x="3174278" y="237323"/>
            <a:chExt cx="605826" cy="1200329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xmlns="" id="{066251AE-E76C-E545-8121-1575A00EA05E}"/>
                </a:ext>
              </a:extLst>
            </p:cNvPr>
            <p:cNvSpPr/>
            <p:nvPr/>
          </p:nvSpPr>
          <p:spPr>
            <a:xfrm>
              <a:off x="3174278" y="379826"/>
              <a:ext cx="605826" cy="60582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320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AAAA6012-434E-2046-9EF1-B14C33BF4033}"/>
                </a:ext>
              </a:extLst>
            </p:cNvPr>
            <p:cNvSpPr txBox="1"/>
            <p:nvPr/>
          </p:nvSpPr>
          <p:spPr>
            <a:xfrm>
              <a:off x="3228647" y="237323"/>
              <a:ext cx="30168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 sz="72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D18EF11-E00A-A54A-8E9E-1BC0A581AC63}"/>
              </a:ext>
            </a:extLst>
          </p:cNvPr>
          <p:cNvSpPr txBox="1"/>
          <p:nvPr/>
        </p:nvSpPr>
        <p:spPr>
          <a:xfrm>
            <a:off x="1741632" y="451199"/>
            <a:ext cx="83724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4400" dirty="0"/>
              <a:t>a) Tính 9 + 2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B92F14E0-17B9-D845-A555-7C22F8CD73E0}"/>
              </a:ext>
            </a:extLst>
          </p:cNvPr>
          <p:cNvGrpSpPr/>
          <p:nvPr/>
        </p:nvGrpSpPr>
        <p:grpSpPr>
          <a:xfrm>
            <a:off x="1021313" y="1859855"/>
            <a:ext cx="4587865" cy="769441"/>
            <a:chOff x="816101" y="1324387"/>
            <a:chExt cx="4587865" cy="769441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xmlns="" id="{7EEF6048-F3D4-5E4D-90FC-00825A2AB402}"/>
                </a:ext>
              </a:extLst>
            </p:cNvPr>
            <p:cNvSpPr txBox="1"/>
            <p:nvPr/>
          </p:nvSpPr>
          <p:spPr>
            <a:xfrm>
              <a:off x="816101" y="1324387"/>
              <a:ext cx="449307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x-none" sz="4400" dirty="0"/>
                <a:t>Đếm tiếp</a:t>
              </a:r>
              <a:r>
                <a:rPr lang="x-none" sz="4400"/>
                <a:t>: 9</a:t>
              </a:r>
              <a:r>
                <a:rPr lang="en-US" sz="4400" dirty="0"/>
                <a:t>, </a:t>
              </a:r>
              <a:r>
                <a:rPr lang="x-none" sz="4400"/>
                <a:t>10</a:t>
              </a:r>
              <a:r>
                <a:rPr lang="x-none" sz="4400" dirty="0"/>
                <a:t>, </a:t>
              </a:r>
            </a:p>
          </p:txBody>
        </p:sp>
        <p:sp>
          <p:nvSpPr>
            <p:cNvPr id="79" name="Rounded Rectangle 78">
              <a:extLst>
                <a:ext uri="{FF2B5EF4-FFF2-40B4-BE49-F238E27FC236}">
                  <a16:creationId xmlns:a16="http://schemas.microsoft.com/office/drawing/2014/main" xmlns="" id="{92AF2162-BB9D-B049-BDA9-3B406AF9340F}"/>
                </a:ext>
              </a:extLst>
            </p:cNvPr>
            <p:cNvSpPr/>
            <p:nvPr/>
          </p:nvSpPr>
          <p:spPr>
            <a:xfrm>
              <a:off x="4630451" y="1342816"/>
              <a:ext cx="773515" cy="693869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4400" dirty="0">
                  <a:solidFill>
                    <a:srgbClr val="FF0000"/>
                  </a:solidFill>
                </a:rPr>
                <a:t>?</a:t>
              </a:r>
            </a:p>
          </p:txBody>
        </p:sp>
      </p:grpSp>
      <p:sp>
        <p:nvSpPr>
          <p:cNvPr id="80" name="Rounded Rectangle 79">
            <a:extLst>
              <a:ext uri="{FF2B5EF4-FFF2-40B4-BE49-F238E27FC236}">
                <a16:creationId xmlns:a16="http://schemas.microsoft.com/office/drawing/2014/main" xmlns="" id="{CBD3E1FB-3FD7-8142-8BC3-6F59A07FEBEB}"/>
              </a:ext>
            </a:extLst>
          </p:cNvPr>
          <p:cNvSpPr/>
          <p:nvPr/>
        </p:nvSpPr>
        <p:spPr>
          <a:xfrm>
            <a:off x="4828589" y="1881692"/>
            <a:ext cx="915688" cy="69386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x-none" sz="4400" dirty="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82" name="Rounded Rectangle 81">
            <a:extLst>
              <a:ext uri="{FF2B5EF4-FFF2-40B4-BE49-F238E27FC236}">
                <a16:creationId xmlns:a16="http://schemas.microsoft.com/office/drawing/2014/main" xmlns="" id="{F886CAEA-9D50-C646-8FC5-CDAE2B5B5A59}"/>
              </a:ext>
            </a:extLst>
          </p:cNvPr>
          <p:cNvSpPr/>
          <p:nvPr/>
        </p:nvSpPr>
        <p:spPr>
          <a:xfrm>
            <a:off x="7011575" y="1694319"/>
            <a:ext cx="2405155" cy="923539"/>
          </a:xfrm>
          <a:prstGeom prst="roundRect">
            <a:avLst/>
          </a:prstGeom>
          <a:solidFill>
            <a:schemeClr val="accent5">
              <a:lumMod val="40000"/>
              <a:lumOff val="60000"/>
              <a:alpha val="53000"/>
            </a:schemeClr>
          </a:solidFill>
          <a:ln w="38100"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x-none" sz="4800" dirty="0">
                <a:solidFill>
                  <a:srgbClr val="FF0000"/>
                </a:solidFill>
              </a:rPr>
              <a:t>9  +  2  =    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B21DFBB3-5765-9646-8B7C-4F82720D302A}"/>
              </a:ext>
            </a:extLst>
          </p:cNvPr>
          <p:cNvSpPr/>
          <p:nvPr/>
        </p:nvSpPr>
        <p:spPr>
          <a:xfrm>
            <a:off x="9304245" y="1694319"/>
            <a:ext cx="8098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x-none" sz="4800" dirty="0">
                <a:solidFill>
                  <a:srgbClr val="FF0000"/>
                </a:solidFill>
              </a:rPr>
              <a:t>11</a:t>
            </a:r>
            <a:endParaRPr lang="x-none" sz="3200" dirty="0"/>
          </a:p>
        </p:txBody>
      </p:sp>
    </p:spTree>
    <p:extLst>
      <p:ext uri="{BB962C8B-B14F-4D97-AF65-F5344CB8AC3E}">
        <p14:creationId xmlns:p14="http://schemas.microsoft.com/office/powerpoint/2010/main" val="1720823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0" grpId="0" animBg="1"/>
      <p:bldP spid="82" grpId="0" animBg="1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310</Words>
  <Application>Microsoft Office PowerPoint</Application>
  <PresentationFormat>Custom</PresentationFormat>
  <Paragraphs>78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33</cp:revision>
  <dcterms:created xsi:type="dcterms:W3CDTF">2021-09-11T04:40:53Z</dcterms:created>
  <dcterms:modified xsi:type="dcterms:W3CDTF">2023-08-20T14:47:33Z</dcterms:modified>
</cp:coreProperties>
</file>