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703" r:id="rId2"/>
  </p:sldMasterIdLst>
  <p:notesMasterIdLst>
    <p:notesMasterId r:id="rId21"/>
  </p:notesMasterIdLst>
  <p:sldIdLst>
    <p:sldId id="614" r:id="rId3"/>
    <p:sldId id="387" r:id="rId4"/>
    <p:sldId id="635" r:id="rId5"/>
    <p:sldId id="615" r:id="rId6"/>
    <p:sldId id="651" r:id="rId7"/>
    <p:sldId id="648" r:id="rId8"/>
    <p:sldId id="646" r:id="rId9"/>
    <p:sldId id="398" r:id="rId10"/>
    <p:sldId id="637" r:id="rId11"/>
    <p:sldId id="636" r:id="rId12"/>
    <p:sldId id="650" r:id="rId13"/>
    <p:sldId id="618" r:id="rId14"/>
    <p:sldId id="641" r:id="rId15"/>
    <p:sldId id="619" r:id="rId16"/>
    <p:sldId id="643" r:id="rId17"/>
    <p:sldId id="644" r:id="rId18"/>
    <p:sldId id="653" r:id="rId19"/>
    <p:sldId id="652" r:id="rId20"/>
  </p:sldIdLst>
  <p:sldSz cx="9144000" cy="5143500" type="screen16x9"/>
  <p:notesSz cx="6858000" cy="9144000"/>
  <p:embeddedFontLst>
    <p:embeddedFont>
      <p:font typeface="Verdana" pitchFamily="34" charset="0"/>
      <p:regular r:id="rId22"/>
      <p:bold r:id="rId23"/>
      <p:italic r:id="rId24"/>
      <p:boldItalic r:id="rId25"/>
    </p:embeddedFon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Wingdings 3" pitchFamily="18" charset="2"/>
      <p:regular r:id="rId30"/>
    </p:embeddedFont>
    <p:embeddedFont>
      <p:font typeface="Trebuchet MS" pitchFamily="34" charset="0"/>
      <p:regular r:id="rId31"/>
      <p:bold r:id="rId32"/>
      <p:italic r:id="rId33"/>
      <p:boldItalic r:id="rId34"/>
    </p:embeddedFont>
    <p:embeddedFont>
      <p:font typeface="Georgia" pitchFamily="18" charset="0"/>
      <p:regular r:id="rId35"/>
      <p:bold r:id="rId36"/>
      <p:italic r:id="rId37"/>
      <p:boldItalic r:id="rId38"/>
    </p:embeddedFont>
    <p:embeddedFont>
      <p:font typeface=".VnArial" pitchFamily="34" charset="0"/>
      <p:regular r:id="rId39"/>
      <p:bold r:id="rId40"/>
      <p:italic r:id="rId41"/>
      <p:boldItalic r:id="rId42"/>
    </p:embeddedFont>
    <p:embeddedFont>
      <p:font typeface=".VnHelvetInsH" pitchFamily="34" charset="0"/>
      <p:regular r:id="rId43"/>
    </p:embeddedFont>
  </p:embeddedFontLst>
  <p:custDataLst>
    <p:tags r:id="rId4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04DC090E-1F3A-4A8B-9DB1-55986FDF97E0}">
          <p14:sldIdLst>
            <p14:sldId id="614"/>
            <p14:sldId id="387"/>
            <p14:sldId id="635"/>
            <p14:sldId id="615"/>
            <p14:sldId id="651"/>
            <p14:sldId id="648"/>
            <p14:sldId id="646"/>
            <p14:sldId id="398"/>
            <p14:sldId id="637"/>
            <p14:sldId id="636"/>
            <p14:sldId id="650"/>
            <p14:sldId id="618"/>
            <p14:sldId id="641"/>
            <p14:sldId id="619"/>
            <p14:sldId id="643"/>
            <p14:sldId id="644"/>
            <p14:sldId id="653"/>
            <p14:sldId id="652"/>
          </p14:sldIdLst>
        </p14:section>
        <p14:section name="Untitled Section" id="{E7DD05A4-6E87-42AD-B7B9-DC9F3FBCB4B2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18AC"/>
    <a:srgbClr val="EB67B6"/>
    <a:srgbClr val="007434"/>
    <a:srgbClr val="FFD1FF"/>
    <a:srgbClr val="E80888"/>
    <a:srgbClr val="D50D8E"/>
    <a:srgbClr val="F446B6"/>
    <a:srgbClr val="009242"/>
    <a:srgbClr val="FEE7EF"/>
    <a:srgbClr val="8D3A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737" autoAdjust="0"/>
  </p:normalViewPr>
  <p:slideViewPr>
    <p:cSldViewPr snapToGrid="0">
      <p:cViewPr>
        <p:scale>
          <a:sx n="101" d="100"/>
          <a:sy n="101" d="100"/>
        </p:scale>
        <p:origin x="-510" y="-18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4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9/27/2022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720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9/27/2022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701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9/27/2022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0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9145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9/27/2022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214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9/27/2022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72801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9/27/2022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596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9/27/2022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4061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9/27/2022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6280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5583250"/>
      </p:ext>
    </p:extLst>
  </p:cSld>
  <p:clrMapOvr>
    <a:masterClrMapping/>
  </p:clrMapOvr>
  <p:transition spd="slow"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3">
            <a:extLst>
              <a:ext uri="{FF2B5EF4-FFF2-40B4-BE49-F238E27FC236}">
                <a16:creationId xmlns="" xmlns:a16="http://schemas.microsoft.com/office/drawing/2014/main" id="{9CCFC6CD-A9E8-4C25-AD68-37B3B0E40BD9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0" y="0"/>
            <a:ext cx="9144000" cy="51435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22353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350">
              <a:latin typeface="Arial" charset="0"/>
            </a:endParaRPr>
          </a:p>
        </p:txBody>
      </p:sp>
      <p:grpSp>
        <p:nvGrpSpPr>
          <p:cNvPr id="5" name="Group 114">
            <a:extLst>
              <a:ext uri="{FF2B5EF4-FFF2-40B4-BE49-F238E27FC236}">
                <a16:creationId xmlns="" xmlns:a16="http://schemas.microsoft.com/office/drawing/2014/main" id="{7DFEDC7D-CBB2-4051-B0C5-0357820BCB12}"/>
              </a:ext>
            </a:extLst>
          </p:cNvPr>
          <p:cNvGrpSpPr>
            <a:grpSpLocks/>
          </p:cNvGrpSpPr>
          <p:nvPr userDrawn="1"/>
        </p:nvGrpSpPr>
        <p:grpSpPr bwMode="auto">
          <a:xfrm rot="180292">
            <a:off x="5019676" y="3413523"/>
            <a:ext cx="3438525" cy="1215628"/>
            <a:chOff x="338" y="131"/>
            <a:chExt cx="1941" cy="762"/>
          </a:xfrm>
        </p:grpSpPr>
        <p:grpSp>
          <p:nvGrpSpPr>
            <p:cNvPr id="6" name="Group 115">
              <a:extLst>
                <a:ext uri="{FF2B5EF4-FFF2-40B4-BE49-F238E27FC236}">
                  <a16:creationId xmlns="" xmlns:a16="http://schemas.microsoft.com/office/drawing/2014/main" id="{1C2D2386-F0A4-4D7F-9284-9CAE04643E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8" y="131"/>
              <a:ext cx="1575" cy="681"/>
              <a:chOff x="-1242" y="2661"/>
              <a:chExt cx="1451" cy="806"/>
            </a:xfrm>
          </p:grpSpPr>
          <p:pic>
            <p:nvPicPr>
              <p:cNvPr id="8" name="Picture 116" descr="cloud_b2">
                <a:extLst>
                  <a:ext uri="{FF2B5EF4-FFF2-40B4-BE49-F238E27FC236}">
                    <a16:creationId xmlns="" xmlns:a16="http://schemas.microsoft.com/office/drawing/2014/main" id="{93D2C996-9D7F-48A1-9FCD-FDD2D97AC1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876" y="2661"/>
                <a:ext cx="1085" cy="5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117" descr="cloud_b2">
                <a:extLst>
                  <a:ext uri="{FF2B5EF4-FFF2-40B4-BE49-F238E27FC236}">
                    <a16:creationId xmlns="" xmlns:a16="http://schemas.microsoft.com/office/drawing/2014/main" id="{533116E7-7B63-483C-B905-7E6465B997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242" y="2792"/>
                <a:ext cx="1248" cy="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Picture 118" descr="cloud_b1">
              <a:extLst>
                <a:ext uri="{FF2B5EF4-FFF2-40B4-BE49-F238E27FC236}">
                  <a16:creationId xmlns="" xmlns:a16="http://schemas.microsoft.com/office/drawing/2014/main" id="{B646D8FE-83C1-4387-9B55-D2A074D620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90" y="333"/>
              <a:ext cx="1189" cy="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114">
            <a:extLst>
              <a:ext uri="{FF2B5EF4-FFF2-40B4-BE49-F238E27FC236}">
                <a16:creationId xmlns="" xmlns:a16="http://schemas.microsoft.com/office/drawing/2014/main" id="{4E72030E-172D-4B80-BB8E-978214F1364F}"/>
              </a:ext>
            </a:extLst>
          </p:cNvPr>
          <p:cNvGrpSpPr>
            <a:grpSpLocks/>
          </p:cNvGrpSpPr>
          <p:nvPr userDrawn="1"/>
        </p:nvGrpSpPr>
        <p:grpSpPr bwMode="auto">
          <a:xfrm rot="180292">
            <a:off x="468313" y="2382441"/>
            <a:ext cx="3733800" cy="1314450"/>
            <a:chOff x="338" y="131"/>
            <a:chExt cx="1941" cy="762"/>
          </a:xfrm>
        </p:grpSpPr>
        <p:grpSp>
          <p:nvGrpSpPr>
            <p:cNvPr id="11" name="Group 115">
              <a:extLst>
                <a:ext uri="{FF2B5EF4-FFF2-40B4-BE49-F238E27FC236}">
                  <a16:creationId xmlns="" xmlns:a16="http://schemas.microsoft.com/office/drawing/2014/main" id="{DF0EE7BD-A872-46CE-BC38-D2536ADD37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8" y="131"/>
              <a:ext cx="1575" cy="681"/>
              <a:chOff x="-1242" y="2661"/>
              <a:chExt cx="1451" cy="806"/>
            </a:xfrm>
          </p:grpSpPr>
          <p:pic>
            <p:nvPicPr>
              <p:cNvPr id="13" name="Picture 116" descr="cloud_b2">
                <a:extLst>
                  <a:ext uri="{FF2B5EF4-FFF2-40B4-BE49-F238E27FC236}">
                    <a16:creationId xmlns="" xmlns:a16="http://schemas.microsoft.com/office/drawing/2014/main" id="{8B9C0787-15C8-489B-BD5D-340C826BB9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876" y="2661"/>
                <a:ext cx="1085" cy="5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117" descr="cloud_b2">
                <a:extLst>
                  <a:ext uri="{FF2B5EF4-FFF2-40B4-BE49-F238E27FC236}">
                    <a16:creationId xmlns="" xmlns:a16="http://schemas.microsoft.com/office/drawing/2014/main" id="{F6702700-51AA-4610-ACF8-347CB18D2F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242" y="2792"/>
                <a:ext cx="1248" cy="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" name="Picture 118" descr="cloud_b1">
              <a:extLst>
                <a:ext uri="{FF2B5EF4-FFF2-40B4-BE49-F238E27FC236}">
                  <a16:creationId xmlns="" xmlns:a16="http://schemas.microsoft.com/office/drawing/2014/main" id="{42A6BBEA-7902-40FA-8072-1C9DBD5FB9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90" y="333"/>
              <a:ext cx="1189" cy="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14">
            <a:extLst>
              <a:ext uri="{FF2B5EF4-FFF2-40B4-BE49-F238E27FC236}">
                <a16:creationId xmlns="" xmlns:a16="http://schemas.microsoft.com/office/drawing/2014/main" id="{2D6ACEFD-E040-467A-9B84-FE13754B56E8}"/>
              </a:ext>
            </a:extLst>
          </p:cNvPr>
          <p:cNvGrpSpPr>
            <a:grpSpLocks/>
          </p:cNvGrpSpPr>
          <p:nvPr userDrawn="1"/>
        </p:nvGrpSpPr>
        <p:grpSpPr bwMode="auto">
          <a:xfrm rot="180292">
            <a:off x="3733801" y="3504011"/>
            <a:ext cx="4638675" cy="1639490"/>
            <a:chOff x="338" y="131"/>
            <a:chExt cx="1941" cy="762"/>
          </a:xfrm>
        </p:grpSpPr>
        <p:grpSp>
          <p:nvGrpSpPr>
            <p:cNvPr id="16" name="Group 115">
              <a:extLst>
                <a:ext uri="{FF2B5EF4-FFF2-40B4-BE49-F238E27FC236}">
                  <a16:creationId xmlns="" xmlns:a16="http://schemas.microsoft.com/office/drawing/2014/main" id="{4BF633DE-F2F1-40B2-ABD7-14725C1171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8" y="131"/>
              <a:ext cx="1575" cy="681"/>
              <a:chOff x="-1242" y="2661"/>
              <a:chExt cx="1451" cy="806"/>
            </a:xfrm>
          </p:grpSpPr>
          <p:pic>
            <p:nvPicPr>
              <p:cNvPr id="18" name="Picture 116" descr="cloud_b2">
                <a:extLst>
                  <a:ext uri="{FF2B5EF4-FFF2-40B4-BE49-F238E27FC236}">
                    <a16:creationId xmlns="" xmlns:a16="http://schemas.microsoft.com/office/drawing/2014/main" id="{6DC64677-21DB-40E8-8DF3-E90E2ECE520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876" y="2661"/>
                <a:ext cx="1085" cy="5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117" descr="cloud_b2">
                <a:extLst>
                  <a:ext uri="{FF2B5EF4-FFF2-40B4-BE49-F238E27FC236}">
                    <a16:creationId xmlns="" xmlns:a16="http://schemas.microsoft.com/office/drawing/2014/main" id="{6CA6E420-0903-463E-AAFB-39373BF6DB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242" y="2792"/>
                <a:ext cx="1248" cy="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" name="Picture 118" descr="cloud_b1">
              <a:extLst>
                <a:ext uri="{FF2B5EF4-FFF2-40B4-BE49-F238E27FC236}">
                  <a16:creationId xmlns="" xmlns:a16="http://schemas.microsoft.com/office/drawing/2014/main" id="{A2E72621-B407-4927-8A3E-F3C0897267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90" y="333"/>
              <a:ext cx="1189" cy="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Rectangle 7">
            <a:extLst>
              <a:ext uri="{FF2B5EF4-FFF2-40B4-BE49-F238E27FC236}">
                <a16:creationId xmlns="" xmlns:a16="http://schemas.microsoft.com/office/drawing/2014/main" id="{58553F5F-C1D0-4E7E-A14B-8E4DEBF2A0BC}"/>
              </a:ext>
            </a:extLst>
          </p:cNvPr>
          <p:cNvSpPr>
            <a:spLocks/>
          </p:cNvSpPr>
          <p:nvPr userDrawn="1"/>
        </p:nvSpPr>
        <p:spPr bwMode="auto">
          <a:xfrm>
            <a:off x="454025" y="3886200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2400" i="1"/>
          </a:p>
        </p:txBody>
      </p:sp>
      <p:grpSp>
        <p:nvGrpSpPr>
          <p:cNvPr id="21" name="Group 114">
            <a:extLst>
              <a:ext uri="{FF2B5EF4-FFF2-40B4-BE49-F238E27FC236}">
                <a16:creationId xmlns="" xmlns:a16="http://schemas.microsoft.com/office/drawing/2014/main" id="{A7B2D4F2-DA87-4983-8544-FF1BEB873E80}"/>
              </a:ext>
            </a:extLst>
          </p:cNvPr>
          <p:cNvGrpSpPr>
            <a:grpSpLocks/>
          </p:cNvGrpSpPr>
          <p:nvPr userDrawn="1"/>
        </p:nvGrpSpPr>
        <p:grpSpPr bwMode="auto">
          <a:xfrm rot="180292">
            <a:off x="6400801" y="4000501"/>
            <a:ext cx="2921000" cy="1175147"/>
            <a:chOff x="338" y="131"/>
            <a:chExt cx="1941" cy="762"/>
          </a:xfrm>
        </p:grpSpPr>
        <p:grpSp>
          <p:nvGrpSpPr>
            <p:cNvPr id="22" name="Group 115">
              <a:extLst>
                <a:ext uri="{FF2B5EF4-FFF2-40B4-BE49-F238E27FC236}">
                  <a16:creationId xmlns="" xmlns:a16="http://schemas.microsoft.com/office/drawing/2014/main" id="{DAA4749D-82EC-4F6F-83C9-0C69CA21BE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8" y="131"/>
              <a:ext cx="1575" cy="681"/>
              <a:chOff x="-1242" y="2661"/>
              <a:chExt cx="1451" cy="806"/>
            </a:xfrm>
          </p:grpSpPr>
          <p:pic>
            <p:nvPicPr>
              <p:cNvPr id="24" name="Picture 116" descr="cloud_b2">
                <a:extLst>
                  <a:ext uri="{FF2B5EF4-FFF2-40B4-BE49-F238E27FC236}">
                    <a16:creationId xmlns="" xmlns:a16="http://schemas.microsoft.com/office/drawing/2014/main" id="{99C016E4-44C4-4719-9484-F298568D09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876" y="2661"/>
                <a:ext cx="1085" cy="5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117" descr="cloud_b2">
                <a:extLst>
                  <a:ext uri="{FF2B5EF4-FFF2-40B4-BE49-F238E27FC236}">
                    <a16:creationId xmlns="" xmlns:a16="http://schemas.microsoft.com/office/drawing/2014/main" id="{969B670F-9E83-42BC-8161-82156C910A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242" y="2792"/>
                <a:ext cx="1248" cy="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3" name="Picture 118" descr="cloud_b1">
              <a:extLst>
                <a:ext uri="{FF2B5EF4-FFF2-40B4-BE49-F238E27FC236}">
                  <a16:creationId xmlns="" xmlns:a16="http://schemas.microsoft.com/office/drawing/2014/main" id="{7C19F198-338E-4CE1-B889-F9985DD49A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90" y="333"/>
              <a:ext cx="1189" cy="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Group 55">
            <a:extLst>
              <a:ext uri="{FF2B5EF4-FFF2-40B4-BE49-F238E27FC236}">
                <a16:creationId xmlns="" xmlns:a16="http://schemas.microsoft.com/office/drawing/2014/main" id="{BFBC3B94-1D3B-4316-9278-FC4AA216844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239000" y="1491853"/>
            <a:ext cx="1905000" cy="736997"/>
            <a:chOff x="3504" y="960"/>
            <a:chExt cx="2161" cy="1114"/>
          </a:xfrm>
        </p:grpSpPr>
        <p:pic>
          <p:nvPicPr>
            <p:cNvPr id="28" name="Picture 126" descr="cloud_b1">
              <a:extLst>
                <a:ext uri="{FF2B5EF4-FFF2-40B4-BE49-F238E27FC236}">
                  <a16:creationId xmlns="" xmlns:a16="http://schemas.microsoft.com/office/drawing/2014/main" id="{76C59D5F-E33C-4E78-9D3A-6569337E3A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6" y="1488"/>
              <a:ext cx="1278" cy="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26" descr="cloud_b1">
              <a:extLst>
                <a:ext uri="{FF2B5EF4-FFF2-40B4-BE49-F238E27FC236}">
                  <a16:creationId xmlns="" xmlns:a16="http://schemas.microsoft.com/office/drawing/2014/main" id="{CCC2DA66-6116-4118-95D7-0F04A83795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960"/>
              <a:ext cx="2161" cy="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Group 58">
            <a:extLst>
              <a:ext uri="{FF2B5EF4-FFF2-40B4-BE49-F238E27FC236}">
                <a16:creationId xmlns="" xmlns:a16="http://schemas.microsoft.com/office/drawing/2014/main" id="{589BF011-7491-44F4-A2E8-F3745F111D4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724401" y="228600"/>
            <a:ext cx="1749425" cy="558404"/>
            <a:chOff x="-144" y="347"/>
            <a:chExt cx="1102" cy="469"/>
          </a:xfrm>
        </p:grpSpPr>
        <p:pic>
          <p:nvPicPr>
            <p:cNvPr id="31" name="Picture 116" descr="cloud_b2">
              <a:extLst>
                <a:ext uri="{FF2B5EF4-FFF2-40B4-BE49-F238E27FC236}">
                  <a16:creationId xmlns="" xmlns:a16="http://schemas.microsoft.com/office/drawing/2014/main" id="{D0007ABA-6A3D-4D64-AE79-AC18260FC71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0292">
              <a:off x="280" y="473"/>
              <a:ext cx="678" cy="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17" descr="cloud_b2">
              <a:extLst>
                <a:ext uri="{FF2B5EF4-FFF2-40B4-BE49-F238E27FC236}">
                  <a16:creationId xmlns="" xmlns:a16="http://schemas.microsoft.com/office/drawing/2014/main" id="{C682BB2E-D8AC-4615-8D89-9C7598DA4B3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0292">
              <a:off x="-144" y="422"/>
              <a:ext cx="780" cy="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18" descr="cloud_b1">
              <a:extLst>
                <a:ext uri="{FF2B5EF4-FFF2-40B4-BE49-F238E27FC236}">
                  <a16:creationId xmlns="" xmlns:a16="http://schemas.microsoft.com/office/drawing/2014/main" id="{447CDE32-3A6E-40E7-B560-25C02D3BAAE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0292" flipH="1">
              <a:off x="192" y="347"/>
              <a:ext cx="576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" name="Picture 62" descr="2">
            <a:extLst>
              <a:ext uri="{FF2B5EF4-FFF2-40B4-BE49-F238E27FC236}">
                <a16:creationId xmlns="" xmlns:a16="http://schemas.microsoft.com/office/drawing/2014/main" id="{109FCD45-DB73-42F6-ABA0-C5B40094C9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06"/>
          <a:stretch>
            <a:fillRect/>
          </a:stretch>
        </p:blipFill>
        <p:spPr bwMode="auto">
          <a:xfrm rot="2557295">
            <a:off x="1431925" y="1806179"/>
            <a:ext cx="4572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63" descr="4">
            <a:extLst>
              <a:ext uri="{FF2B5EF4-FFF2-40B4-BE49-F238E27FC236}">
                <a16:creationId xmlns="" xmlns:a16="http://schemas.microsoft.com/office/drawing/2014/main" id="{4062B67F-800A-49FD-82F1-81AE3E9763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7266">
            <a:off x="685801" y="685800"/>
            <a:ext cx="101600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64">
            <a:extLst>
              <a:ext uri="{FF2B5EF4-FFF2-40B4-BE49-F238E27FC236}">
                <a16:creationId xmlns="" xmlns:a16="http://schemas.microsoft.com/office/drawing/2014/main" id="{9AAF187A-D154-4681-8C12-1A39F2444B9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696200" y="171450"/>
            <a:ext cx="1143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800" b="1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LOGO</a:t>
            </a:r>
          </a:p>
        </p:txBody>
      </p:sp>
      <p:pic>
        <p:nvPicPr>
          <p:cNvPr id="37" name="Picture 65" descr="k">
            <a:extLst>
              <a:ext uri="{FF2B5EF4-FFF2-40B4-BE49-F238E27FC236}">
                <a16:creationId xmlns="" xmlns:a16="http://schemas.microsoft.com/office/drawing/2014/main" id="{5BEF15B1-C999-4151-8FDC-0EDF91C013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724400" y="2206228"/>
            <a:ext cx="2362200" cy="1679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66" descr="8">
            <a:extLst>
              <a:ext uri="{FF2B5EF4-FFF2-40B4-BE49-F238E27FC236}">
                <a16:creationId xmlns="" xmlns:a16="http://schemas.microsoft.com/office/drawing/2014/main" id="{D939E9AD-2D62-4A07-81CA-03752E9C7B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4"/>
          <a:stretch>
            <a:fillRect/>
          </a:stretch>
        </p:blipFill>
        <p:spPr bwMode="auto">
          <a:xfrm>
            <a:off x="0" y="3257551"/>
            <a:ext cx="1600200" cy="902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67" descr="6">
            <a:extLst>
              <a:ext uri="{FF2B5EF4-FFF2-40B4-BE49-F238E27FC236}">
                <a16:creationId xmlns="" xmlns:a16="http://schemas.microsoft.com/office/drawing/2014/main" id="{374A02D0-D6A1-45C1-B683-E06DA4AD204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67" b="5833"/>
          <a:stretch>
            <a:fillRect/>
          </a:stretch>
        </p:blipFill>
        <p:spPr bwMode="auto">
          <a:xfrm>
            <a:off x="0" y="4343401"/>
            <a:ext cx="9144000" cy="80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68" descr="3">
            <a:extLst>
              <a:ext uri="{FF2B5EF4-FFF2-40B4-BE49-F238E27FC236}">
                <a16:creationId xmlns="" xmlns:a16="http://schemas.microsoft.com/office/drawing/2014/main" id="{26C97DA3-4A3D-493F-8DAE-3F06C8E72C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1136"/>
            <a:ext cx="3733800" cy="1782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69">
            <a:extLst>
              <a:ext uri="{FF2B5EF4-FFF2-40B4-BE49-F238E27FC236}">
                <a16:creationId xmlns="" xmlns:a16="http://schemas.microsoft.com/office/drawing/2014/main" id="{FE0C2E14-3905-4A80-B6CE-C6EBABCE41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8" t="22905" r="13878" b="17352"/>
          <a:stretch>
            <a:fillRect/>
          </a:stretch>
        </p:blipFill>
        <p:spPr bwMode="auto">
          <a:xfrm>
            <a:off x="5391150" y="2000250"/>
            <a:ext cx="37528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6"/>
          <p:cNvSpPr>
            <a:spLocks noGrp="1"/>
          </p:cNvSpPr>
          <p:nvPr>
            <p:ph type="ctrTitle"/>
          </p:nvPr>
        </p:nvSpPr>
        <p:spPr bwMode="auto">
          <a:xfrm>
            <a:off x="2362200" y="765573"/>
            <a:ext cx="6096000" cy="1006078"/>
          </a:xfrm>
        </p:spPr>
        <p:txBody>
          <a:bodyPr anchor="b"/>
          <a:lstStyle>
            <a:lvl1pPr>
              <a:defRPr sz="3600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31" name="Rectangle 5"/>
          <p:cNvSpPr>
            <a:spLocks noGrp="1"/>
          </p:cNvSpPr>
          <p:nvPr>
            <p:ph type="subTitle" idx="1"/>
          </p:nvPr>
        </p:nvSpPr>
        <p:spPr>
          <a:xfrm>
            <a:off x="2362200" y="1600201"/>
            <a:ext cx="6096000" cy="464344"/>
          </a:xfrm>
          <a:ln algn="ctr"/>
        </p:spPr>
        <p:txBody>
          <a:bodyPr/>
          <a:lstStyle>
            <a:lvl1pPr marL="0" indent="0">
              <a:buFont typeface="Georgia" pitchFamily="18" charset="0"/>
              <a:buNone/>
              <a:defRPr sz="1650" b="1" smtClean="0">
                <a:solidFill>
                  <a:schemeClr val="bg1"/>
                </a:solidFill>
                <a:latin typeface="Trebuchet MS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2" name="Rectangle 72">
            <a:extLst>
              <a:ext uri="{FF2B5EF4-FFF2-40B4-BE49-F238E27FC236}">
                <a16:creationId xmlns="" xmlns:a16="http://schemas.microsoft.com/office/drawing/2014/main" id="{21F2D803-01F0-4437-B61A-2F1B84A5B2D6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4893469"/>
            <a:ext cx="2133600" cy="204788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fld id="{A88C7CCF-9580-4968-AA3D-89A371F25194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43" name="Rectangle 73">
            <a:extLst>
              <a:ext uri="{FF2B5EF4-FFF2-40B4-BE49-F238E27FC236}">
                <a16:creationId xmlns="" xmlns:a16="http://schemas.microsoft.com/office/drawing/2014/main" id="{47386416-9653-4400-9C42-EE17A0F312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893469"/>
            <a:ext cx="2895600" cy="204788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" name="Rectangle 74">
            <a:extLst>
              <a:ext uri="{FF2B5EF4-FFF2-40B4-BE49-F238E27FC236}">
                <a16:creationId xmlns="" xmlns:a16="http://schemas.microsoft.com/office/drawing/2014/main" id="{F0C1A53F-8715-48E9-B62B-C88470500E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893469"/>
            <a:ext cx="2133600" cy="204788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CE93F84E-C5BA-4480-A6D8-76D9B9F9C8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6086686"/>
      </p:ext>
    </p:extLst>
  </p:cSld>
  <p:clrMapOvr>
    <a:masterClrMapping/>
  </p:clrMapOvr>
  <p:transition spd="med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6">
            <a:extLst>
              <a:ext uri="{FF2B5EF4-FFF2-40B4-BE49-F238E27FC236}">
                <a16:creationId xmlns="" xmlns:a16="http://schemas.microsoft.com/office/drawing/2014/main" id="{302E3AE8-CCB7-499D-B8DB-9BBB8106CA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4FB27-F44B-4722-A45C-A266F26F78D1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5" name="Rectangle 57">
            <a:extLst>
              <a:ext uri="{FF2B5EF4-FFF2-40B4-BE49-F238E27FC236}">
                <a16:creationId xmlns="" xmlns:a16="http://schemas.microsoft.com/office/drawing/2014/main" id="{26B073D6-9A92-4921-A812-C06592465B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8">
            <a:extLst>
              <a:ext uri="{FF2B5EF4-FFF2-40B4-BE49-F238E27FC236}">
                <a16:creationId xmlns="" xmlns:a16="http://schemas.microsoft.com/office/drawing/2014/main" id="{A93D17CB-1FDC-40F0-834A-76CB05274B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EB3A15-09F9-4FC9-8832-80A852C7F8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9520543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9/27/2022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1649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6">
            <a:extLst>
              <a:ext uri="{FF2B5EF4-FFF2-40B4-BE49-F238E27FC236}">
                <a16:creationId xmlns="" xmlns:a16="http://schemas.microsoft.com/office/drawing/2014/main" id="{19511408-39FB-4B42-B588-17AA03E1C4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4BCBB-6E0A-4D8C-B90C-E48C48DF35A9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5" name="Rectangle 57">
            <a:extLst>
              <a:ext uri="{FF2B5EF4-FFF2-40B4-BE49-F238E27FC236}">
                <a16:creationId xmlns="" xmlns:a16="http://schemas.microsoft.com/office/drawing/2014/main" id="{C379A586-E6D5-4302-8851-18E5051663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8">
            <a:extLst>
              <a:ext uri="{FF2B5EF4-FFF2-40B4-BE49-F238E27FC236}">
                <a16:creationId xmlns="" xmlns:a16="http://schemas.microsoft.com/office/drawing/2014/main" id="{EB34FCDE-5513-4BEF-A45B-EE1F4585FB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822E73-8972-4F4D-99B9-97136A451E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4256638"/>
      </p:ext>
    </p:extLst>
  </p:cSld>
  <p:clrMapOvr>
    <a:masterClrMapping/>
  </p:clrMapOvr>
  <p:transition spd="med"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5433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5433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6">
            <a:extLst>
              <a:ext uri="{FF2B5EF4-FFF2-40B4-BE49-F238E27FC236}">
                <a16:creationId xmlns="" xmlns:a16="http://schemas.microsoft.com/office/drawing/2014/main" id="{D30EF105-3DE5-4422-90ED-E74E42E4B0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37B55-51A7-43B0-ACA4-A3155867DFD0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6" name="Rectangle 57">
            <a:extLst>
              <a:ext uri="{FF2B5EF4-FFF2-40B4-BE49-F238E27FC236}">
                <a16:creationId xmlns="" xmlns:a16="http://schemas.microsoft.com/office/drawing/2014/main" id="{57BBAA6D-FEA4-4259-87B0-60B42E7D38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8">
            <a:extLst>
              <a:ext uri="{FF2B5EF4-FFF2-40B4-BE49-F238E27FC236}">
                <a16:creationId xmlns="" xmlns:a16="http://schemas.microsoft.com/office/drawing/2014/main" id="{2EDF748E-6ED3-402E-8613-0584793064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8AF251-D1A2-4432-86A9-B410334A4D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9512404"/>
      </p:ext>
    </p:extLst>
  </p:cSld>
  <p:clrMapOvr>
    <a:masterClrMapping/>
  </p:clrMapOvr>
  <p:transition spd="med">
    <p:split orient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6">
            <a:extLst>
              <a:ext uri="{FF2B5EF4-FFF2-40B4-BE49-F238E27FC236}">
                <a16:creationId xmlns="" xmlns:a16="http://schemas.microsoft.com/office/drawing/2014/main" id="{E033661E-2292-4BDD-8966-7D91B05236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1B085-41B0-4856-B9BA-D0A3A3E73C7A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8" name="Rectangle 57">
            <a:extLst>
              <a:ext uri="{FF2B5EF4-FFF2-40B4-BE49-F238E27FC236}">
                <a16:creationId xmlns="" xmlns:a16="http://schemas.microsoft.com/office/drawing/2014/main" id="{6A4EB786-3A49-4D90-AEA9-D1A4B66B7F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8">
            <a:extLst>
              <a:ext uri="{FF2B5EF4-FFF2-40B4-BE49-F238E27FC236}">
                <a16:creationId xmlns="" xmlns:a16="http://schemas.microsoft.com/office/drawing/2014/main" id="{57DC8A6D-EA63-47E0-AA85-EA84EFF617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CE7FBB-48E2-4F6B-9762-4BC8668545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8225854"/>
      </p:ext>
    </p:extLst>
  </p:cSld>
  <p:clrMapOvr>
    <a:masterClrMapping/>
  </p:clrMapOvr>
  <p:transition spd="med">
    <p:split orient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6">
            <a:extLst>
              <a:ext uri="{FF2B5EF4-FFF2-40B4-BE49-F238E27FC236}">
                <a16:creationId xmlns="" xmlns:a16="http://schemas.microsoft.com/office/drawing/2014/main" id="{9ACB064A-E9B3-4195-A329-9E57719145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CF83E-0FDF-4485-B385-F2E60E2FC59A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4" name="Rectangle 57">
            <a:extLst>
              <a:ext uri="{FF2B5EF4-FFF2-40B4-BE49-F238E27FC236}">
                <a16:creationId xmlns="" xmlns:a16="http://schemas.microsoft.com/office/drawing/2014/main" id="{788B3948-5203-4184-9FA5-6C049CDE95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8">
            <a:extLst>
              <a:ext uri="{FF2B5EF4-FFF2-40B4-BE49-F238E27FC236}">
                <a16:creationId xmlns="" xmlns:a16="http://schemas.microsoft.com/office/drawing/2014/main" id="{62A76758-20A6-4C82-9C3C-A31DC7D9BE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02EC96-7950-431D-A424-0DB8D46186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6771098"/>
      </p:ext>
    </p:extLst>
  </p:cSld>
  <p:clrMapOvr>
    <a:masterClrMapping/>
  </p:clrMapOvr>
  <p:transition spd="med">
    <p:split orient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6">
            <a:extLst>
              <a:ext uri="{FF2B5EF4-FFF2-40B4-BE49-F238E27FC236}">
                <a16:creationId xmlns="" xmlns:a16="http://schemas.microsoft.com/office/drawing/2014/main" id="{087EADD3-468C-4232-AA45-DB81CC2A20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7D142-D180-456E-93AE-935B48303E4F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3" name="Rectangle 57">
            <a:extLst>
              <a:ext uri="{FF2B5EF4-FFF2-40B4-BE49-F238E27FC236}">
                <a16:creationId xmlns="" xmlns:a16="http://schemas.microsoft.com/office/drawing/2014/main" id="{4298FD05-5F62-4C0A-95D4-81A12635D8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8">
            <a:extLst>
              <a:ext uri="{FF2B5EF4-FFF2-40B4-BE49-F238E27FC236}">
                <a16:creationId xmlns="" xmlns:a16="http://schemas.microsoft.com/office/drawing/2014/main" id="{8844812B-5078-4A85-9A40-FA8513B2F6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92D410-2ACA-49C9-B8F5-9479B8988E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1790086"/>
      </p:ext>
    </p:extLst>
  </p:cSld>
  <p:clrMapOvr>
    <a:masterClrMapping/>
  </p:clrMapOvr>
  <p:transition spd="med">
    <p:split orient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6">
            <a:extLst>
              <a:ext uri="{FF2B5EF4-FFF2-40B4-BE49-F238E27FC236}">
                <a16:creationId xmlns="" xmlns:a16="http://schemas.microsoft.com/office/drawing/2014/main" id="{A1D53E0F-8C91-491E-8978-6246924132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F1244-AD6C-46B0-B10B-040A0E52D029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6" name="Rectangle 57">
            <a:extLst>
              <a:ext uri="{FF2B5EF4-FFF2-40B4-BE49-F238E27FC236}">
                <a16:creationId xmlns="" xmlns:a16="http://schemas.microsoft.com/office/drawing/2014/main" id="{46269D5E-3F85-4B86-B80E-5D5347C1B5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8">
            <a:extLst>
              <a:ext uri="{FF2B5EF4-FFF2-40B4-BE49-F238E27FC236}">
                <a16:creationId xmlns="" xmlns:a16="http://schemas.microsoft.com/office/drawing/2014/main" id="{DA4CEC85-78E9-42F8-8D30-D93140EAF0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1D6F1F-3368-4D59-90EC-1867936463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9910033"/>
      </p:ext>
    </p:extLst>
  </p:cSld>
  <p:clrMapOvr>
    <a:masterClrMapping/>
  </p:clrMapOvr>
  <p:transition spd="med">
    <p:split orient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6">
            <a:extLst>
              <a:ext uri="{FF2B5EF4-FFF2-40B4-BE49-F238E27FC236}">
                <a16:creationId xmlns="" xmlns:a16="http://schemas.microsoft.com/office/drawing/2014/main" id="{E155E2F4-8F8E-473F-8A39-CF0A236797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784D3-43BB-450E-A584-79B9212EB6EB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6" name="Rectangle 57">
            <a:extLst>
              <a:ext uri="{FF2B5EF4-FFF2-40B4-BE49-F238E27FC236}">
                <a16:creationId xmlns="" xmlns:a16="http://schemas.microsoft.com/office/drawing/2014/main" id="{7F25CFDE-DEBF-455C-A969-41DAF3F02D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8">
            <a:extLst>
              <a:ext uri="{FF2B5EF4-FFF2-40B4-BE49-F238E27FC236}">
                <a16:creationId xmlns="" xmlns:a16="http://schemas.microsoft.com/office/drawing/2014/main" id="{9EAD6103-0C96-47AC-89C3-700F3328C7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B27DF0-1583-408A-9C89-32C7C859BF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0589880"/>
      </p:ext>
    </p:extLst>
  </p:cSld>
  <p:clrMapOvr>
    <a:masterClrMapping/>
  </p:clrMapOvr>
  <p:transition spd="med">
    <p:split orient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6">
            <a:extLst>
              <a:ext uri="{FF2B5EF4-FFF2-40B4-BE49-F238E27FC236}">
                <a16:creationId xmlns="" xmlns:a16="http://schemas.microsoft.com/office/drawing/2014/main" id="{8B44C501-9B1D-459D-A1C4-25D13D30B1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CD1BF-1106-4CCC-9B63-365C7220E4FF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5" name="Rectangle 57">
            <a:extLst>
              <a:ext uri="{FF2B5EF4-FFF2-40B4-BE49-F238E27FC236}">
                <a16:creationId xmlns="" xmlns:a16="http://schemas.microsoft.com/office/drawing/2014/main" id="{2A2C378A-3FFB-47E2-AA7E-EAED1DE91A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8">
            <a:extLst>
              <a:ext uri="{FF2B5EF4-FFF2-40B4-BE49-F238E27FC236}">
                <a16:creationId xmlns="" xmlns:a16="http://schemas.microsoft.com/office/drawing/2014/main" id="{F0BA121E-53A1-4BC1-B357-CB0A121182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6F2C24-3186-47AB-BB9D-C7EBA6FB2E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1613077"/>
      </p:ext>
    </p:extLst>
  </p:cSld>
  <p:clrMapOvr>
    <a:masterClrMapping/>
  </p:clrMapOvr>
  <p:transition spd="med">
    <p:split orient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14300"/>
            <a:ext cx="2057400" cy="46291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"/>
            <a:ext cx="6019800" cy="46291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6">
            <a:extLst>
              <a:ext uri="{FF2B5EF4-FFF2-40B4-BE49-F238E27FC236}">
                <a16:creationId xmlns="" xmlns:a16="http://schemas.microsoft.com/office/drawing/2014/main" id="{E1B5CA90-06D3-4983-B9DF-C5CA833A85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F427B-2483-4BD0-A749-C64DE79DF17F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5" name="Rectangle 57">
            <a:extLst>
              <a:ext uri="{FF2B5EF4-FFF2-40B4-BE49-F238E27FC236}">
                <a16:creationId xmlns="" xmlns:a16="http://schemas.microsoft.com/office/drawing/2014/main" id="{711D5026-4560-4D70-8F6D-00F855200F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8">
            <a:extLst>
              <a:ext uri="{FF2B5EF4-FFF2-40B4-BE49-F238E27FC236}">
                <a16:creationId xmlns="" xmlns:a16="http://schemas.microsoft.com/office/drawing/2014/main" id="{DA0D23D5-2674-4456-9404-4562B140EE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70AFA3-EE78-4200-B360-E1B6CBDF30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0994048"/>
      </p:ext>
    </p:extLst>
  </p:cSld>
  <p:clrMapOvr>
    <a:masterClrMapping/>
  </p:clrMapOvr>
  <p:transition spd="med">
    <p:split orient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14300"/>
            <a:ext cx="65532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543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543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6">
            <a:extLst>
              <a:ext uri="{FF2B5EF4-FFF2-40B4-BE49-F238E27FC236}">
                <a16:creationId xmlns="" xmlns:a16="http://schemas.microsoft.com/office/drawing/2014/main" id="{CEED8FAE-D913-4FEE-BD12-A957022B60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F406F-E61F-43A8-A4F6-A0689825ADF3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6" name="Rectangle 57">
            <a:extLst>
              <a:ext uri="{FF2B5EF4-FFF2-40B4-BE49-F238E27FC236}">
                <a16:creationId xmlns="" xmlns:a16="http://schemas.microsoft.com/office/drawing/2014/main" id="{ED687A01-9BE0-4FCF-92AA-39BC69B42D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8">
            <a:extLst>
              <a:ext uri="{FF2B5EF4-FFF2-40B4-BE49-F238E27FC236}">
                <a16:creationId xmlns="" xmlns:a16="http://schemas.microsoft.com/office/drawing/2014/main" id="{693D1F78-A1E5-4339-A8A9-A1FD8D1323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C93F53-593A-4A37-AD51-974ED8DC3A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2805226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9/27/2022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9750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14300"/>
            <a:ext cx="65532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0"/>
            <a:ext cx="8229600" cy="1714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028950"/>
            <a:ext cx="8229600" cy="1714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6">
            <a:extLst>
              <a:ext uri="{FF2B5EF4-FFF2-40B4-BE49-F238E27FC236}">
                <a16:creationId xmlns="" xmlns:a16="http://schemas.microsoft.com/office/drawing/2014/main" id="{77E1F364-C5F0-4118-B9D9-EB9EEE9013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CB65A-AB6D-4E34-86B1-9986C3115E16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6" name="Rectangle 57">
            <a:extLst>
              <a:ext uri="{FF2B5EF4-FFF2-40B4-BE49-F238E27FC236}">
                <a16:creationId xmlns="" xmlns:a16="http://schemas.microsoft.com/office/drawing/2014/main" id="{6742E36D-A9AC-488A-92A7-66D845F297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8">
            <a:extLst>
              <a:ext uri="{FF2B5EF4-FFF2-40B4-BE49-F238E27FC236}">
                <a16:creationId xmlns="" xmlns:a16="http://schemas.microsoft.com/office/drawing/2014/main" id="{6C081EDA-3CEC-4735-8DFA-EC94977856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0182A9-C3D7-40CF-8912-091BB68989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182505"/>
      </p:ext>
    </p:extLst>
  </p:cSld>
  <p:clrMapOvr>
    <a:masterClrMapping/>
  </p:clrMapOvr>
  <p:transition spd="med">
    <p:split orient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14300"/>
            <a:ext cx="65532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00150"/>
            <a:ext cx="8229600" cy="354330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Rectangle 56">
            <a:extLst>
              <a:ext uri="{FF2B5EF4-FFF2-40B4-BE49-F238E27FC236}">
                <a16:creationId xmlns="" xmlns:a16="http://schemas.microsoft.com/office/drawing/2014/main" id="{9AAC96BB-F986-4824-9DA8-C2FA88BDE6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F1788-442E-4A4E-AF8C-B0C61F4B6D0E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5" name="Rectangle 57">
            <a:extLst>
              <a:ext uri="{FF2B5EF4-FFF2-40B4-BE49-F238E27FC236}">
                <a16:creationId xmlns="" xmlns:a16="http://schemas.microsoft.com/office/drawing/2014/main" id="{C18A5DF4-6C73-498C-BFE1-8362828264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8">
            <a:extLst>
              <a:ext uri="{FF2B5EF4-FFF2-40B4-BE49-F238E27FC236}">
                <a16:creationId xmlns="" xmlns:a16="http://schemas.microsoft.com/office/drawing/2014/main" id="{7BE5C572-C0F4-49B4-BB6C-7A973676BE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318FBE-AFA8-4512-B307-E74AD013CC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9305988"/>
      </p:ext>
    </p:extLst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9/27/2022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635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9/27/2022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208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9/27/2022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831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9/27/2022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35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9/27/2022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990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9/27/2022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256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1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659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718" r:id="rId17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Rectangle 33">
            <a:extLst>
              <a:ext uri="{FF2B5EF4-FFF2-40B4-BE49-F238E27FC236}">
                <a16:creationId xmlns="" xmlns:a16="http://schemas.microsoft.com/office/drawing/2014/main" id="{E120AB47-52F9-42DF-B7BE-DF1A130D4CBC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0" y="0"/>
            <a:ext cx="9144000" cy="46863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350">
              <a:latin typeface="Arial" charset="0"/>
            </a:endParaRPr>
          </a:p>
        </p:txBody>
      </p:sp>
      <p:pic>
        <p:nvPicPr>
          <p:cNvPr id="1027" name="Picture 34" descr="k">
            <a:extLst>
              <a:ext uri="{FF2B5EF4-FFF2-40B4-BE49-F238E27FC236}">
                <a16:creationId xmlns="" xmlns:a16="http://schemas.microsoft.com/office/drawing/2014/main" id="{47B81DBD-18ED-4474-8C9F-9F40A4FD8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0" y="-171449"/>
            <a:ext cx="2362200" cy="1679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8" name="Group 114">
            <a:extLst>
              <a:ext uri="{FF2B5EF4-FFF2-40B4-BE49-F238E27FC236}">
                <a16:creationId xmlns="" xmlns:a16="http://schemas.microsoft.com/office/drawing/2014/main" id="{C4F098FF-E190-41AE-8824-FEBB49284261}"/>
              </a:ext>
            </a:extLst>
          </p:cNvPr>
          <p:cNvGrpSpPr>
            <a:grpSpLocks/>
          </p:cNvGrpSpPr>
          <p:nvPr/>
        </p:nvGrpSpPr>
        <p:grpSpPr bwMode="auto">
          <a:xfrm rot="180292">
            <a:off x="6477000" y="3143251"/>
            <a:ext cx="2667000" cy="1175147"/>
            <a:chOff x="338" y="131"/>
            <a:chExt cx="1941" cy="762"/>
          </a:xfrm>
        </p:grpSpPr>
        <p:grpSp>
          <p:nvGrpSpPr>
            <p:cNvPr id="1053" name="Group 115">
              <a:extLst>
                <a:ext uri="{FF2B5EF4-FFF2-40B4-BE49-F238E27FC236}">
                  <a16:creationId xmlns="" xmlns:a16="http://schemas.microsoft.com/office/drawing/2014/main" id="{5FDEFCCC-D30F-473D-8794-B85CAAC197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8" y="131"/>
              <a:ext cx="1575" cy="681"/>
              <a:chOff x="-1242" y="2661"/>
              <a:chExt cx="1451" cy="806"/>
            </a:xfrm>
          </p:grpSpPr>
          <p:pic>
            <p:nvPicPr>
              <p:cNvPr id="1055" name="Picture 116" descr="cloud_b2">
                <a:extLst>
                  <a:ext uri="{FF2B5EF4-FFF2-40B4-BE49-F238E27FC236}">
                    <a16:creationId xmlns="" xmlns:a16="http://schemas.microsoft.com/office/drawing/2014/main" id="{5F6F6AA5-A7F4-4C0D-B352-498E77DB020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876" y="2661"/>
                <a:ext cx="1085" cy="5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6" name="Picture 117" descr="cloud_b2">
                <a:extLst>
                  <a:ext uri="{FF2B5EF4-FFF2-40B4-BE49-F238E27FC236}">
                    <a16:creationId xmlns="" xmlns:a16="http://schemas.microsoft.com/office/drawing/2014/main" id="{777C0D97-663F-4357-83E8-00CD702BB3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242" y="2792"/>
                <a:ext cx="1248" cy="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54" name="Picture 118" descr="cloud_b1">
              <a:extLst>
                <a:ext uri="{FF2B5EF4-FFF2-40B4-BE49-F238E27FC236}">
                  <a16:creationId xmlns="" xmlns:a16="http://schemas.microsoft.com/office/drawing/2014/main" id="{168F4885-73A9-4922-BC90-15A06A6F53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90" y="333"/>
              <a:ext cx="1189" cy="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9" name="Group 114">
            <a:extLst>
              <a:ext uri="{FF2B5EF4-FFF2-40B4-BE49-F238E27FC236}">
                <a16:creationId xmlns="" xmlns:a16="http://schemas.microsoft.com/office/drawing/2014/main" id="{0D936101-D28A-4D2D-A0D6-C0EE3D383225}"/>
              </a:ext>
            </a:extLst>
          </p:cNvPr>
          <p:cNvGrpSpPr>
            <a:grpSpLocks/>
          </p:cNvGrpSpPr>
          <p:nvPr/>
        </p:nvGrpSpPr>
        <p:grpSpPr bwMode="auto">
          <a:xfrm rot="180292">
            <a:off x="-15875" y="2971800"/>
            <a:ext cx="3487738" cy="1081088"/>
            <a:chOff x="338" y="131"/>
            <a:chExt cx="1941" cy="762"/>
          </a:xfrm>
        </p:grpSpPr>
        <p:grpSp>
          <p:nvGrpSpPr>
            <p:cNvPr id="1049" name="Group 115">
              <a:extLst>
                <a:ext uri="{FF2B5EF4-FFF2-40B4-BE49-F238E27FC236}">
                  <a16:creationId xmlns="" xmlns:a16="http://schemas.microsoft.com/office/drawing/2014/main" id="{0A003484-4428-4083-A10A-657060EB8F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8" y="131"/>
              <a:ext cx="1575" cy="681"/>
              <a:chOff x="-1242" y="2661"/>
              <a:chExt cx="1451" cy="806"/>
            </a:xfrm>
          </p:grpSpPr>
          <p:pic>
            <p:nvPicPr>
              <p:cNvPr id="1051" name="Picture 116" descr="cloud_b2">
                <a:extLst>
                  <a:ext uri="{FF2B5EF4-FFF2-40B4-BE49-F238E27FC236}">
                    <a16:creationId xmlns="" xmlns:a16="http://schemas.microsoft.com/office/drawing/2014/main" id="{65DC0720-7B6D-48FE-B83F-67A86EE5D9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876" y="2661"/>
                <a:ext cx="1085" cy="5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2" name="Picture 117" descr="cloud_b2">
                <a:extLst>
                  <a:ext uri="{FF2B5EF4-FFF2-40B4-BE49-F238E27FC236}">
                    <a16:creationId xmlns="" xmlns:a16="http://schemas.microsoft.com/office/drawing/2014/main" id="{4D9FE18C-CA65-4A16-A7C9-E68A12E415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242" y="2792"/>
                <a:ext cx="1248" cy="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50" name="Picture 118" descr="cloud_b1">
              <a:extLst>
                <a:ext uri="{FF2B5EF4-FFF2-40B4-BE49-F238E27FC236}">
                  <a16:creationId xmlns="" xmlns:a16="http://schemas.microsoft.com/office/drawing/2014/main" id="{336C71D8-A736-4894-88DF-C9BFDE5607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90" y="333"/>
              <a:ext cx="1189" cy="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30" name="Group 114">
            <a:extLst>
              <a:ext uri="{FF2B5EF4-FFF2-40B4-BE49-F238E27FC236}">
                <a16:creationId xmlns="" xmlns:a16="http://schemas.microsoft.com/office/drawing/2014/main" id="{62AA1125-5BC4-44C4-9157-A570F1176446}"/>
              </a:ext>
            </a:extLst>
          </p:cNvPr>
          <p:cNvGrpSpPr>
            <a:grpSpLocks/>
          </p:cNvGrpSpPr>
          <p:nvPr/>
        </p:nvGrpSpPr>
        <p:grpSpPr bwMode="auto">
          <a:xfrm rot="180292">
            <a:off x="6238876" y="2114550"/>
            <a:ext cx="2905125" cy="1215629"/>
            <a:chOff x="338" y="131"/>
            <a:chExt cx="1941" cy="762"/>
          </a:xfrm>
        </p:grpSpPr>
        <p:grpSp>
          <p:nvGrpSpPr>
            <p:cNvPr id="1045" name="Group 115">
              <a:extLst>
                <a:ext uri="{FF2B5EF4-FFF2-40B4-BE49-F238E27FC236}">
                  <a16:creationId xmlns="" xmlns:a16="http://schemas.microsoft.com/office/drawing/2014/main" id="{A2E9CA00-A1A9-4F92-852B-CB8D0AE466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8" y="131"/>
              <a:ext cx="1575" cy="681"/>
              <a:chOff x="-1242" y="2661"/>
              <a:chExt cx="1451" cy="806"/>
            </a:xfrm>
          </p:grpSpPr>
          <p:pic>
            <p:nvPicPr>
              <p:cNvPr id="1047" name="Picture 116" descr="cloud_b2">
                <a:extLst>
                  <a:ext uri="{FF2B5EF4-FFF2-40B4-BE49-F238E27FC236}">
                    <a16:creationId xmlns="" xmlns:a16="http://schemas.microsoft.com/office/drawing/2014/main" id="{AA4B2BA5-F27C-43FC-A37D-15FF6FB607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876" y="2661"/>
                <a:ext cx="1085" cy="5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8" name="Picture 117" descr="cloud_b2">
                <a:extLst>
                  <a:ext uri="{FF2B5EF4-FFF2-40B4-BE49-F238E27FC236}">
                    <a16:creationId xmlns="" xmlns:a16="http://schemas.microsoft.com/office/drawing/2014/main" id="{08112575-95AF-4E49-9561-017A23777B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242" y="2792"/>
                <a:ext cx="1248" cy="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46" name="Picture 118" descr="cloud_b1">
              <a:extLst>
                <a:ext uri="{FF2B5EF4-FFF2-40B4-BE49-F238E27FC236}">
                  <a16:creationId xmlns="" xmlns:a16="http://schemas.microsoft.com/office/drawing/2014/main" id="{3D047124-55F5-432F-94B8-C11658595D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90" y="333"/>
              <a:ext cx="1189" cy="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31" name="Group 114">
            <a:extLst>
              <a:ext uri="{FF2B5EF4-FFF2-40B4-BE49-F238E27FC236}">
                <a16:creationId xmlns="" xmlns:a16="http://schemas.microsoft.com/office/drawing/2014/main" id="{5B090310-E845-4461-AE03-6C40DC406AD1}"/>
              </a:ext>
            </a:extLst>
          </p:cNvPr>
          <p:cNvGrpSpPr>
            <a:grpSpLocks/>
          </p:cNvGrpSpPr>
          <p:nvPr/>
        </p:nvGrpSpPr>
        <p:grpSpPr bwMode="auto">
          <a:xfrm rot="180292">
            <a:off x="3124201" y="2132410"/>
            <a:ext cx="4638675" cy="1639490"/>
            <a:chOff x="338" y="131"/>
            <a:chExt cx="1941" cy="762"/>
          </a:xfrm>
        </p:grpSpPr>
        <p:grpSp>
          <p:nvGrpSpPr>
            <p:cNvPr id="1041" name="Group 115">
              <a:extLst>
                <a:ext uri="{FF2B5EF4-FFF2-40B4-BE49-F238E27FC236}">
                  <a16:creationId xmlns="" xmlns:a16="http://schemas.microsoft.com/office/drawing/2014/main" id="{3ECF5E02-A30F-48C3-B75D-0CBD98BBB0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8" y="131"/>
              <a:ext cx="1575" cy="681"/>
              <a:chOff x="-1242" y="2661"/>
              <a:chExt cx="1451" cy="806"/>
            </a:xfrm>
          </p:grpSpPr>
          <p:pic>
            <p:nvPicPr>
              <p:cNvPr id="1043" name="Picture 116" descr="cloud_b2">
                <a:extLst>
                  <a:ext uri="{FF2B5EF4-FFF2-40B4-BE49-F238E27FC236}">
                    <a16:creationId xmlns="" xmlns:a16="http://schemas.microsoft.com/office/drawing/2014/main" id="{9A6A2FF4-6DDE-41E9-8704-4F5688DEC3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876" y="2661"/>
                <a:ext cx="1085" cy="5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4" name="Picture 117" descr="cloud_b2">
                <a:extLst>
                  <a:ext uri="{FF2B5EF4-FFF2-40B4-BE49-F238E27FC236}">
                    <a16:creationId xmlns="" xmlns:a16="http://schemas.microsoft.com/office/drawing/2014/main" id="{89811114-E399-47D0-B9AE-2D6D178311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242" y="2792"/>
                <a:ext cx="1248" cy="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42" name="Picture 118" descr="cloud_b1">
              <a:extLst>
                <a:ext uri="{FF2B5EF4-FFF2-40B4-BE49-F238E27FC236}">
                  <a16:creationId xmlns="" xmlns:a16="http://schemas.microsoft.com/office/drawing/2014/main" id="{E74034D8-40C3-46FE-BBCB-572D88336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90" y="333"/>
              <a:ext cx="1189" cy="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2" name="Rectangle 5">
            <a:extLst>
              <a:ext uri="{FF2B5EF4-FFF2-40B4-BE49-F238E27FC236}">
                <a16:creationId xmlns="" xmlns:a16="http://schemas.microsoft.com/office/drawing/2014/main" id="{B5B41636-2D93-41F8-AD75-D380C1F789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1"/>
              <a:t>Click to edit Master text styles</a:t>
            </a:r>
          </a:p>
          <a:p>
            <a:pPr lvl="1"/>
            <a:r>
              <a:rPr lang="en-US" altLang="en-US" noProof="1"/>
              <a:t>Second level</a:t>
            </a:r>
          </a:p>
          <a:p>
            <a:pPr lvl="2"/>
            <a:r>
              <a:rPr lang="en-US" altLang="en-US" noProof="1"/>
              <a:t>Third level</a:t>
            </a:r>
          </a:p>
          <a:p>
            <a:pPr lvl="3"/>
            <a:r>
              <a:rPr lang="en-US" altLang="en-US" noProof="1"/>
              <a:t>Fourth level</a:t>
            </a:r>
          </a:p>
          <a:p>
            <a:pPr lvl="4"/>
            <a:r>
              <a:rPr lang="en-US" altLang="en-US" noProof="1"/>
              <a:t>Fifth level</a:t>
            </a:r>
            <a:endParaRPr lang="en-US" altLang="en-US"/>
          </a:p>
        </p:txBody>
      </p:sp>
      <p:sp>
        <p:nvSpPr>
          <p:cNvPr id="1080" name="Rectangle 56">
            <a:extLst>
              <a:ext uri="{FF2B5EF4-FFF2-40B4-BE49-F238E27FC236}">
                <a16:creationId xmlns="" xmlns:a16="http://schemas.microsoft.com/office/drawing/2014/main" id="{1DD8E808-D2E5-4F92-83E6-9EF067D27E0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800601"/>
            <a:ext cx="2133600" cy="240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latin typeface="Trebuchet MS" pitchFamily="34" charset="0"/>
              </a:defRPr>
            </a:lvl1pPr>
          </a:lstStyle>
          <a:p>
            <a:pPr>
              <a:defRPr/>
            </a:pPr>
            <a:fld id="{67065773-D37A-4648-83C5-5ED0C9B70017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1081" name="Rectangle 57">
            <a:extLst>
              <a:ext uri="{FF2B5EF4-FFF2-40B4-BE49-F238E27FC236}">
                <a16:creationId xmlns="" xmlns:a16="http://schemas.microsoft.com/office/drawing/2014/main" id="{64E9873E-8E4D-4429-8D54-89B69E2764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800601"/>
            <a:ext cx="2895600" cy="240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900">
                <a:latin typeface="Trebuchet M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2" name="Rectangle 58">
            <a:extLst>
              <a:ext uri="{FF2B5EF4-FFF2-40B4-BE49-F238E27FC236}">
                <a16:creationId xmlns="" xmlns:a16="http://schemas.microsoft.com/office/drawing/2014/main" id="{92564C84-B3D8-4A68-B5CF-847F464A619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800601"/>
            <a:ext cx="2133600" cy="240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latin typeface="Trebuchet MS" panose="020B0603020202020204" pitchFamily="34" charset="0"/>
              </a:defRPr>
            </a:lvl1pPr>
          </a:lstStyle>
          <a:p>
            <a:fld id="{01443FEE-33F1-482A-875A-D858378ED61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6" name="Rectangle 6">
            <a:extLst>
              <a:ext uri="{FF2B5EF4-FFF2-40B4-BE49-F238E27FC236}">
                <a16:creationId xmlns="" xmlns:a16="http://schemas.microsoft.com/office/drawing/2014/main" id="{2B1657DA-E644-47CF-95CA-9D38486C2898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1752600" y="114300"/>
            <a:ext cx="6553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1"/>
              <a:t>Click to edit Master title style</a:t>
            </a:r>
            <a:endParaRPr lang="en-US" altLang="en-US"/>
          </a:p>
        </p:txBody>
      </p:sp>
      <p:grpSp>
        <p:nvGrpSpPr>
          <p:cNvPr id="1037" name="Group 60">
            <a:extLst>
              <a:ext uri="{FF2B5EF4-FFF2-40B4-BE49-F238E27FC236}">
                <a16:creationId xmlns="" xmlns:a16="http://schemas.microsoft.com/office/drawing/2014/main" id="{6E80C458-A78B-4F94-A9D1-B8FF0C8B2BED}"/>
              </a:ext>
            </a:extLst>
          </p:cNvPr>
          <p:cNvGrpSpPr>
            <a:grpSpLocks/>
          </p:cNvGrpSpPr>
          <p:nvPr/>
        </p:nvGrpSpPr>
        <p:grpSpPr bwMode="auto">
          <a:xfrm>
            <a:off x="1" y="0"/>
            <a:ext cx="8301038" cy="1371600"/>
            <a:chOff x="0" y="0"/>
            <a:chExt cx="5229" cy="1152"/>
          </a:xfrm>
        </p:grpSpPr>
        <p:pic>
          <p:nvPicPr>
            <p:cNvPr id="1038" name="Picture 61" descr="4">
              <a:extLst>
                <a:ext uri="{FF2B5EF4-FFF2-40B4-BE49-F238E27FC236}">
                  <a16:creationId xmlns="" xmlns:a16="http://schemas.microsoft.com/office/drawing/2014/main" id="{411E5070-3D5A-43A1-A895-EE4CC09EAB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rot="10739919" flipV="1">
              <a:off x="4797" y="340"/>
              <a:ext cx="432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" name="Picture 62" descr="2">
              <a:extLst>
                <a:ext uri="{FF2B5EF4-FFF2-40B4-BE49-F238E27FC236}">
                  <a16:creationId xmlns="" xmlns:a16="http://schemas.microsoft.com/office/drawing/2014/main" id="{91F40A18-56AF-4870-87A4-5528A9C5B0F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479"/>
            <a:stretch>
              <a:fillRect/>
            </a:stretch>
          </p:blipFill>
          <p:spPr bwMode="gray">
            <a:xfrm rot="21154552" flipH="1">
              <a:off x="816" y="345"/>
              <a:ext cx="40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" name="Picture 63">
              <a:extLst>
                <a:ext uri="{FF2B5EF4-FFF2-40B4-BE49-F238E27FC236}">
                  <a16:creationId xmlns="" xmlns:a16="http://schemas.microsoft.com/office/drawing/2014/main" id="{10C14660-656C-4E90-9181-3BD9BB0FDB4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78" t="17352" r="29738" b="22905"/>
            <a:stretch>
              <a:fillRect/>
            </a:stretch>
          </p:blipFill>
          <p:spPr bwMode="auto">
            <a:xfrm>
              <a:off x="0" y="0"/>
              <a:ext cx="1037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46649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</p:sldLayoutIdLst>
  <p:transition spd="med">
    <p:split orient="vert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Trebuchet MS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Trebuchet MS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7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w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2">
            <a:extLst>
              <a:ext uri="{FF2B5EF4-FFF2-40B4-BE49-F238E27FC236}">
                <a16:creationId xmlns="" xmlns:a16="http://schemas.microsoft.com/office/drawing/2014/main" id="{2758710A-948F-4278-AAEB-6ADD3333D7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03484" y="2457450"/>
            <a:ext cx="6154616" cy="5393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vi-VN" sz="27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endParaRPr lang="en-US" sz="27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579" name="WordArt 3">
            <a:extLst>
              <a:ext uri="{FF2B5EF4-FFF2-40B4-BE49-F238E27FC236}">
                <a16:creationId xmlns="" xmlns:a16="http://schemas.microsoft.com/office/drawing/2014/main" id="{F4DF0B67-1380-4DB3-95FE-57A50113CBF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131" y="404451"/>
            <a:ext cx="9003323" cy="77372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defTabSz="685800">
              <a:buClrTx/>
            </a:pPr>
            <a:r>
              <a:rPr lang="en-US" sz="2700" b="1" kern="10" dirty="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 LIỆT CHÀO MỪNG CÁC THẦY CÔ TỚI DỰ GIỜ</a:t>
            </a:r>
          </a:p>
        </p:txBody>
      </p:sp>
      <p:sp>
        <p:nvSpPr>
          <p:cNvPr id="12" name="WordArt 6">
            <a:extLst>
              <a:ext uri="{FF2B5EF4-FFF2-40B4-BE49-F238E27FC236}">
                <a16:creationId xmlns="" xmlns:a16="http://schemas.microsoft.com/office/drawing/2014/main" id="{49B7C251-582D-49DD-8D30-2B6315C0EF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94038" y="3405232"/>
            <a:ext cx="4504111" cy="45884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>
              <a:buClrTx/>
            </a:pPr>
            <a:endParaRPr lang="en-US" sz="2025" b="1" kern="1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70086D0-D676-48A9-917D-30195052ECF6}"/>
              </a:ext>
            </a:extLst>
          </p:cNvPr>
          <p:cNvSpPr txBox="1"/>
          <p:nvPr/>
        </p:nvSpPr>
        <p:spPr>
          <a:xfrm>
            <a:off x="385481" y="2026124"/>
            <a:ext cx="8462683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Đọc: Cô giáo lớp em( tiết 2)</a:t>
            </a:r>
          </a:p>
        </p:txBody>
      </p:sp>
    </p:spTree>
    <p:extLst>
      <p:ext uri="{BB962C8B-B14F-4D97-AF65-F5344CB8AC3E}">
        <p14:creationId xmlns:p14="http://schemas.microsoft.com/office/powerpoint/2010/main" val="2878078453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13" name="Oval 13">
            <a:extLst>
              <a:ext uri="{FF2B5EF4-FFF2-40B4-BE49-F238E27FC236}">
                <a16:creationId xmlns="" xmlns:a16="http://schemas.microsoft.com/office/drawing/2014/main" id="{ECD1F433-6A0D-4F30-9B03-1CB0D97C3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2036" y="4203145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10</a:t>
            </a:r>
          </a:p>
        </p:txBody>
      </p:sp>
      <p:sp>
        <p:nvSpPr>
          <p:cNvPr id="76814" name="Oval 14">
            <a:extLst>
              <a:ext uri="{FF2B5EF4-FFF2-40B4-BE49-F238E27FC236}">
                <a16:creationId xmlns="" xmlns:a16="http://schemas.microsoft.com/office/drawing/2014/main" id="{2A4B0E29-C1C3-400D-A0A8-3910E9D05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092" y="4170584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45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9</a:t>
            </a:r>
          </a:p>
        </p:txBody>
      </p:sp>
      <p:sp>
        <p:nvSpPr>
          <p:cNvPr id="76815" name="Oval 15">
            <a:extLst>
              <a:ext uri="{FF2B5EF4-FFF2-40B4-BE49-F238E27FC236}">
                <a16:creationId xmlns="" xmlns:a16="http://schemas.microsoft.com/office/drawing/2014/main" id="{373588E2-11B5-4DB9-B82C-5AD5836DB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4785" y="4157775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45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8</a:t>
            </a:r>
          </a:p>
        </p:txBody>
      </p:sp>
      <p:sp>
        <p:nvSpPr>
          <p:cNvPr id="76816" name="Oval 16">
            <a:extLst>
              <a:ext uri="{FF2B5EF4-FFF2-40B4-BE49-F238E27FC236}">
                <a16:creationId xmlns="" xmlns:a16="http://schemas.microsoft.com/office/drawing/2014/main" id="{9B00B335-6068-4956-ABB3-5FD5375FF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2333" y="4177162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45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7</a:t>
            </a:r>
          </a:p>
        </p:txBody>
      </p:sp>
      <p:sp>
        <p:nvSpPr>
          <p:cNvPr id="76817" name="Oval 17">
            <a:extLst>
              <a:ext uri="{FF2B5EF4-FFF2-40B4-BE49-F238E27FC236}">
                <a16:creationId xmlns="" xmlns:a16="http://schemas.microsoft.com/office/drawing/2014/main" id="{637DB8F0-39DE-430F-9A59-CB7FA84E7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6225" y="4135028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45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6</a:t>
            </a:r>
          </a:p>
        </p:txBody>
      </p:sp>
      <p:sp>
        <p:nvSpPr>
          <p:cNvPr id="76818" name="Oval 18">
            <a:extLst>
              <a:ext uri="{FF2B5EF4-FFF2-40B4-BE49-F238E27FC236}">
                <a16:creationId xmlns="" xmlns:a16="http://schemas.microsoft.com/office/drawing/2014/main" id="{67893E4C-812A-4166-BE6E-04B5ACD7E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5076" y="4129444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45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5</a:t>
            </a:r>
          </a:p>
        </p:txBody>
      </p:sp>
      <p:sp>
        <p:nvSpPr>
          <p:cNvPr id="76819" name="Oval 19">
            <a:extLst>
              <a:ext uri="{FF2B5EF4-FFF2-40B4-BE49-F238E27FC236}">
                <a16:creationId xmlns="" xmlns:a16="http://schemas.microsoft.com/office/drawing/2014/main" id="{7A13CCFE-EEBB-4510-818C-A268FE614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542" y="4145850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45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4</a:t>
            </a:r>
          </a:p>
        </p:txBody>
      </p:sp>
      <p:sp>
        <p:nvSpPr>
          <p:cNvPr id="76820" name="Oval 20">
            <a:extLst>
              <a:ext uri="{FF2B5EF4-FFF2-40B4-BE49-F238E27FC236}">
                <a16:creationId xmlns="" xmlns:a16="http://schemas.microsoft.com/office/drawing/2014/main" id="{29B842FB-8B0D-46CB-9926-5687113F3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4157" y="4188356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45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3</a:t>
            </a:r>
          </a:p>
        </p:txBody>
      </p:sp>
      <p:sp>
        <p:nvSpPr>
          <p:cNvPr id="76821" name="Oval 21">
            <a:extLst>
              <a:ext uri="{FF2B5EF4-FFF2-40B4-BE49-F238E27FC236}">
                <a16:creationId xmlns="" xmlns:a16="http://schemas.microsoft.com/office/drawing/2014/main" id="{203E7F67-3C36-413D-8D9C-3752F9C49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092" y="4160720"/>
            <a:ext cx="971550" cy="968542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45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2</a:t>
            </a:r>
          </a:p>
        </p:txBody>
      </p:sp>
      <p:sp>
        <p:nvSpPr>
          <p:cNvPr id="76822" name="Oval 22">
            <a:extLst>
              <a:ext uri="{FF2B5EF4-FFF2-40B4-BE49-F238E27FC236}">
                <a16:creationId xmlns="" xmlns:a16="http://schemas.microsoft.com/office/drawing/2014/main" id="{C93B863C-5D42-4CE9-BBDD-755FB9C06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6209" y="4186990"/>
            <a:ext cx="971550" cy="95651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45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1</a:t>
            </a:r>
          </a:p>
        </p:txBody>
      </p:sp>
      <p:sp>
        <p:nvSpPr>
          <p:cNvPr id="43" name="AutoShape 51">
            <a:extLst>
              <a:ext uri="{FF2B5EF4-FFF2-40B4-BE49-F238E27FC236}">
                <a16:creationId xmlns="" xmlns:a16="http://schemas.microsoft.com/office/drawing/2014/main" id="{7C078471-3514-42BA-AF16-B0C54EE68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538" y="233942"/>
            <a:ext cx="8817704" cy="91321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Câu 3: </a:t>
            </a:r>
            <a:r>
              <a:rPr lang="vi-VN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Bạn nhỏ đã kể những gì về cô giáo của mình?</a:t>
            </a:r>
            <a:endPara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" name="AutoShape 51">
            <a:extLst>
              <a:ext uri="{FF2B5EF4-FFF2-40B4-BE49-F238E27FC236}">
                <a16:creationId xmlns="" xmlns:a16="http://schemas.microsoft.com/office/drawing/2014/main" id="{C5B37F4F-2838-4012-94D1-E85A38AFC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023" y="1403207"/>
            <a:ext cx="5037596" cy="57031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Cô giảng bài và dạy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bạn</a:t>
            </a:r>
            <a:r>
              <a:rPr lang="vi-VN" alt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tập viết.</a:t>
            </a:r>
            <a:endParaRPr lang="en-US" altLang="en-US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6" name="Picture 45" descr="Classicmode">
            <a:extLst>
              <a:ext uri="{FF2B5EF4-FFF2-40B4-BE49-F238E27FC236}">
                <a16:creationId xmlns="" xmlns:a16="http://schemas.microsoft.com/office/drawing/2014/main" id="{2B4E84F4-7512-4A3B-A2FE-A288ED6C2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911" y="1429399"/>
            <a:ext cx="1125141" cy="601266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8" name="WordArt 226">
            <a:extLst>
              <a:ext uri="{FF2B5EF4-FFF2-40B4-BE49-F238E27FC236}">
                <a16:creationId xmlns="" xmlns:a16="http://schemas.microsoft.com/office/drawing/2014/main" id="{CA5B11DA-9E03-4E66-A3E2-AC57CC1233B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9843" y="1568703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9" name="AutoShape 51">
            <a:extLst>
              <a:ext uri="{FF2B5EF4-FFF2-40B4-BE49-F238E27FC236}">
                <a16:creationId xmlns="" xmlns:a16="http://schemas.microsoft.com/office/drawing/2014/main" id="{4783B5E7-C853-45A4-8C5C-9F191865F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4990" y="2159966"/>
            <a:ext cx="7202261" cy="57174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  Cô đến sớm, tính cô vui vẻ. Cô giảng bài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51" name="Picture 39" descr="Classicmode">
            <a:extLst>
              <a:ext uri="{FF2B5EF4-FFF2-40B4-BE49-F238E27FC236}">
                <a16:creationId xmlns="" xmlns:a16="http://schemas.microsoft.com/office/drawing/2014/main" id="{F35775EA-0D31-4E5B-A509-E592C0927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2553" y="2163661"/>
            <a:ext cx="1106576" cy="601266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3" name="WordArt 226">
            <a:extLst>
              <a:ext uri="{FF2B5EF4-FFF2-40B4-BE49-F238E27FC236}">
                <a16:creationId xmlns="" xmlns:a16="http://schemas.microsoft.com/office/drawing/2014/main" id="{C9F51451-48B5-4571-A9BD-A0780FA6A5C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6811" y="2269820"/>
            <a:ext cx="339584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4" name="AutoShape 51">
            <a:extLst>
              <a:ext uri="{FF2B5EF4-FFF2-40B4-BE49-F238E27FC236}">
                <a16:creationId xmlns="" xmlns:a16="http://schemas.microsoft.com/office/drawing/2014/main" id="{383A438A-BDE7-4841-95A9-BB32C07E4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5170" y="2886538"/>
            <a:ext cx="7339125" cy="86430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700" dirty="0">
                <a:solidFill>
                  <a:schemeClr val="bg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Cô đến sớm, tính cô vui vẻ. Cô giảng bài và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dạy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tập viết.</a:t>
            </a:r>
            <a:endParaRPr lang="vi-VN" altLang="en-US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6" name="Picture 39" descr="Classicmode">
            <a:extLst>
              <a:ext uri="{FF2B5EF4-FFF2-40B4-BE49-F238E27FC236}">
                <a16:creationId xmlns="" xmlns:a16="http://schemas.microsoft.com/office/drawing/2014/main" id="{7591C3CA-4EF7-412B-AABF-6C5DFB803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2553" y="2966809"/>
            <a:ext cx="1125141" cy="601266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8" name="WordArt 226">
            <a:extLst>
              <a:ext uri="{FF2B5EF4-FFF2-40B4-BE49-F238E27FC236}">
                <a16:creationId xmlns="" xmlns:a16="http://schemas.microsoft.com/office/drawing/2014/main" id="{7A8B6287-AFA9-4EBA-9903-EA3C0CDD9C0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3056" y="3084710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69" name="AutoShape 49">
            <a:extLst>
              <a:ext uri="{FF2B5EF4-FFF2-40B4-BE49-F238E27FC236}">
                <a16:creationId xmlns="" xmlns:a16="http://schemas.microsoft.com/office/drawing/2014/main" id="{6B573007-55A6-4BE6-8200-0F2DDD98C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9845" y="3750843"/>
            <a:ext cx="1314450" cy="1314450"/>
          </a:xfrm>
          <a:prstGeom prst="star32">
            <a:avLst>
              <a:gd name="adj" fmla="val 37500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500" b="1">
              <a:solidFill>
                <a:srgbClr val="FF0066"/>
              </a:solidFill>
              <a:latin typeface=".VnHelvetInsH" panose="020B7200000000000000" pitchFamily="34" charset="0"/>
            </a:endParaRPr>
          </a:p>
        </p:txBody>
      </p:sp>
      <p:sp>
        <p:nvSpPr>
          <p:cNvPr id="70" name="WordArt 50">
            <a:extLst>
              <a:ext uri="{FF2B5EF4-FFF2-40B4-BE49-F238E27FC236}">
                <a16:creationId xmlns="" xmlns:a16="http://schemas.microsoft.com/office/drawing/2014/main" id="{AF3A8C8D-F138-42A3-85E0-295476615D0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469168" y="4036593"/>
            <a:ext cx="8001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7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95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1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19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6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6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8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9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79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9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94444E-6 -1.7284E-6 L -1.94444E-6 -0.07222 " pathEditMode="relative" rAng="0" ptsTypes="AA">
                                      <p:cBhvr>
                                        <p:cTn id="8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3" grpId="0" animBg="1"/>
      <p:bldP spid="76814" grpId="0" animBg="1"/>
      <p:bldP spid="76815" grpId="0" animBg="1"/>
      <p:bldP spid="76816" grpId="0" animBg="1"/>
      <p:bldP spid="76817" grpId="0" animBg="1"/>
      <p:bldP spid="76818" grpId="0" animBg="1"/>
      <p:bldP spid="76819" grpId="0" animBg="1"/>
      <p:bldP spid="76820" grpId="0" animBg="1"/>
      <p:bldP spid="76821" grpId="0" animBg="1"/>
      <p:bldP spid="76822" grpId="0" animBg="1"/>
      <p:bldP spid="43" grpId="0" animBg="1"/>
      <p:bldP spid="54" grpId="0" animBg="1"/>
      <p:bldP spid="54" grpId="1" animBg="1"/>
      <p:bldP spid="69" grpId="0" animBg="1"/>
      <p:bldP spid="7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78FEEE-47BF-42D3-92B0-DE819C437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3428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2022</a:t>
            </a:r>
            <a:b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b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379D30C-D4CE-4987-88D0-5CA7946DA1C5}"/>
              </a:ext>
            </a:extLst>
          </p:cNvPr>
          <p:cNvSpPr txBox="1"/>
          <p:nvPr/>
        </p:nvSpPr>
        <p:spPr>
          <a:xfrm>
            <a:off x="3165981" y="905584"/>
            <a:ext cx="4924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em( tiết 2)</a:t>
            </a:r>
            <a:endParaRPr lang="en-US" sz="2400" dirty="0"/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DB8C5619-835E-4C5E-92AF-3DED13308F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 flipH="1">
            <a:off x="8348853" y="3234206"/>
            <a:ext cx="999684" cy="1909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="" xmlns:a16="http://schemas.microsoft.com/office/drawing/2014/main" id="{072A8F49-0183-444E-B521-E34C892BC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299" y="3535951"/>
            <a:ext cx="1867810" cy="1747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loud 6">
            <a:extLst>
              <a:ext uri="{FF2B5EF4-FFF2-40B4-BE49-F238E27FC236}">
                <a16:creationId xmlns="" xmlns:a16="http://schemas.microsoft.com/office/drawing/2014/main" id="{BDFD6AE8-BBD9-491A-B316-0FC6B0AEDF3F}"/>
              </a:ext>
            </a:extLst>
          </p:cNvPr>
          <p:cNvSpPr/>
          <p:nvPr/>
        </p:nvSpPr>
        <p:spPr>
          <a:xfrm>
            <a:off x="1248084" y="1332778"/>
            <a:ext cx="3525252" cy="87678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="" xmlns:a16="http://schemas.microsoft.com/office/drawing/2014/main" id="{BDFD6AE8-BBD9-491A-B316-0FC6B0AEDF3F}"/>
              </a:ext>
            </a:extLst>
          </p:cNvPr>
          <p:cNvSpPr/>
          <p:nvPr/>
        </p:nvSpPr>
        <p:spPr>
          <a:xfrm>
            <a:off x="1032386" y="2418734"/>
            <a:ext cx="7482963" cy="11903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70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78FEEE-47BF-42D3-92B0-DE819C437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73844"/>
            <a:ext cx="8748617" cy="3428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2022</a:t>
            </a:r>
            <a:b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b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="" xmlns:a16="http://schemas.microsoft.com/office/drawing/2014/main" id="{BDFD6AE8-BBD9-491A-B316-0FC6B0AEDF3F}"/>
              </a:ext>
            </a:extLst>
          </p:cNvPr>
          <p:cNvSpPr/>
          <p:nvPr/>
        </p:nvSpPr>
        <p:spPr>
          <a:xfrm>
            <a:off x="1662050" y="1415845"/>
            <a:ext cx="3765356" cy="111063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379D30C-D4CE-4987-88D0-5CA7946DA1C5}"/>
              </a:ext>
            </a:extLst>
          </p:cNvPr>
          <p:cNvSpPr txBox="1"/>
          <p:nvPr/>
        </p:nvSpPr>
        <p:spPr>
          <a:xfrm>
            <a:off x="3490452" y="881521"/>
            <a:ext cx="50537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em( tiết 2)</a:t>
            </a:r>
            <a:endParaRPr lang="en-US" sz="2400" dirty="0"/>
          </a:p>
        </p:txBody>
      </p:sp>
      <p:pic>
        <p:nvPicPr>
          <p:cNvPr id="6" name="Picture 3">
            <a:extLst>
              <a:ext uri="{FF2B5EF4-FFF2-40B4-BE49-F238E27FC236}">
                <a16:creationId xmlns="" xmlns:a16="http://schemas.microsoft.com/office/drawing/2014/main" id="{8C357FBE-B410-4A33-802B-88A69A250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8489"/>
            <a:ext cx="2071938" cy="1747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12C9F8C1-F1BF-4833-92F1-337F2E154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1436" y="3448489"/>
            <a:ext cx="1444917" cy="1747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859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37DF7B20-743A-4CA3-9D3E-C402F80FACAA}"/>
              </a:ext>
            </a:extLst>
          </p:cNvPr>
          <p:cNvGrpSpPr/>
          <p:nvPr/>
        </p:nvGrpSpPr>
        <p:grpSpPr>
          <a:xfrm>
            <a:off x="2980682" y="805956"/>
            <a:ext cx="3455958" cy="3320533"/>
            <a:chOff x="3226504" y="321116"/>
            <a:chExt cx="6143926" cy="5903170"/>
          </a:xfrm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7FAD68D8-6215-498F-91EF-A8483B432821}"/>
                </a:ext>
              </a:extLst>
            </p:cNvPr>
            <p:cNvGrpSpPr/>
            <p:nvPr/>
          </p:nvGrpSpPr>
          <p:grpSpPr>
            <a:xfrm>
              <a:off x="3728748" y="611498"/>
              <a:ext cx="5641682" cy="5612788"/>
              <a:chOff x="3728748" y="611498"/>
              <a:chExt cx="5641682" cy="5612788"/>
            </a:xfrm>
          </p:grpSpPr>
          <p:sp>
            <p:nvSpPr>
              <p:cNvPr id="2" name="Freeform: Shape 1">
                <a:extLst>
                  <a:ext uri="{FF2B5EF4-FFF2-40B4-BE49-F238E27FC236}">
                    <a16:creationId xmlns="" xmlns:a16="http://schemas.microsoft.com/office/drawing/2014/main" id="{ACCB8510-8E84-4634-A3D0-4037890FC3E9}"/>
                  </a:ext>
                </a:extLst>
              </p:cNvPr>
              <p:cNvSpPr/>
              <p:nvPr/>
            </p:nvSpPr>
            <p:spPr>
              <a:xfrm rot="9660636" flipH="1">
                <a:off x="6105114" y="611498"/>
                <a:ext cx="1454307" cy="2503964"/>
              </a:xfrm>
              <a:custGeom>
                <a:avLst/>
                <a:gdLst>
                  <a:gd name="connsiteX0" fmla="*/ 832813 w 1454307"/>
                  <a:gd name="connsiteY0" fmla="*/ 2466839 h 2503964"/>
                  <a:gd name="connsiteX1" fmla="*/ 1336440 w 1454307"/>
                  <a:gd name="connsiteY1" fmla="*/ 2234707 h 2503964"/>
                  <a:gd name="connsiteX2" fmla="*/ 1454307 w 1454307"/>
                  <a:gd name="connsiteY2" fmla="*/ 2156961 h 2503964"/>
                  <a:gd name="connsiteX3" fmla="*/ 0 w 1454307"/>
                  <a:gd name="connsiteY3" fmla="*/ 0 h 2503964"/>
                  <a:gd name="connsiteX4" fmla="*/ 704179 w 1454307"/>
                  <a:gd name="connsiteY4" fmla="*/ 2503964 h 2503964"/>
                  <a:gd name="connsiteX5" fmla="*/ 832813 w 1454307"/>
                  <a:gd name="connsiteY5" fmla="*/ 2466839 h 250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4307" h="2503964">
                    <a:moveTo>
                      <a:pt x="832813" y="2466839"/>
                    </a:moveTo>
                    <a:cubicBezTo>
                      <a:pt x="1011530" y="2405339"/>
                      <a:pt x="1179785" y="2327184"/>
                      <a:pt x="1336440" y="2234707"/>
                    </a:cubicBezTo>
                    <a:lnTo>
                      <a:pt x="1454307" y="2156961"/>
                    </a:lnTo>
                    <a:lnTo>
                      <a:pt x="0" y="0"/>
                    </a:lnTo>
                    <a:lnTo>
                      <a:pt x="704179" y="2503964"/>
                    </a:lnTo>
                    <a:lnTo>
                      <a:pt x="832813" y="2466839"/>
                    </a:ln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514350">
                  <a:buClrTx/>
                </a:pPr>
                <a:endParaRPr lang="en-US" sz="1125" kern="12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" name="Freeform: Shape 2">
                <a:extLst>
                  <a:ext uri="{FF2B5EF4-FFF2-40B4-BE49-F238E27FC236}">
                    <a16:creationId xmlns="" xmlns:a16="http://schemas.microsoft.com/office/drawing/2014/main" id="{A2B92689-F734-46A4-A260-CADD4BC44B71}"/>
                  </a:ext>
                </a:extLst>
              </p:cNvPr>
              <p:cNvSpPr/>
              <p:nvPr/>
            </p:nvSpPr>
            <p:spPr>
              <a:xfrm rot="9660636" flipH="1">
                <a:off x="6054684" y="641337"/>
                <a:ext cx="727308" cy="2684929"/>
              </a:xfrm>
              <a:custGeom>
                <a:avLst/>
                <a:gdLst>
                  <a:gd name="connsiteX0" fmla="*/ 727308 w 727308"/>
                  <a:gd name="connsiteY0" fmla="*/ 2586206 h 2684929"/>
                  <a:gd name="connsiteX1" fmla="*/ 0 w 727308"/>
                  <a:gd name="connsiteY1" fmla="*/ 0 h 2684929"/>
                  <a:gd name="connsiteX2" fmla="*/ 0 w 727308"/>
                  <a:gd name="connsiteY2" fmla="*/ 2683180 h 2684929"/>
                  <a:gd name="connsiteX3" fmla="*/ 89999 w 727308"/>
                  <a:gd name="connsiteY3" fmla="*/ 2684929 h 2684929"/>
                  <a:gd name="connsiteX4" fmla="*/ 630583 w 727308"/>
                  <a:gd name="connsiteY4" fmla="*/ 2614122 h 2684929"/>
                  <a:gd name="connsiteX5" fmla="*/ 727308 w 727308"/>
                  <a:gd name="connsiteY5" fmla="*/ 2586206 h 2684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7308" h="2684929">
                    <a:moveTo>
                      <a:pt x="727308" y="2586206"/>
                    </a:moveTo>
                    <a:lnTo>
                      <a:pt x="0" y="0"/>
                    </a:lnTo>
                    <a:lnTo>
                      <a:pt x="0" y="2683180"/>
                    </a:lnTo>
                    <a:lnTo>
                      <a:pt x="89999" y="2684929"/>
                    </a:lnTo>
                    <a:cubicBezTo>
                      <a:pt x="269474" y="2679565"/>
                      <a:pt x="450447" y="2656342"/>
                      <a:pt x="630583" y="2614122"/>
                    </a:cubicBezTo>
                    <a:lnTo>
                      <a:pt x="727308" y="258620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514350">
                  <a:buClrTx/>
                </a:pPr>
                <a:endParaRPr lang="en-US" sz="1125" kern="12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" name="Freeform: Shape 3">
                <a:extLst>
                  <a:ext uri="{FF2B5EF4-FFF2-40B4-BE49-F238E27FC236}">
                    <a16:creationId xmlns="" xmlns:a16="http://schemas.microsoft.com/office/drawing/2014/main" id="{C772A11A-D6B4-40EA-B3D2-D3BAAF74ADEB}"/>
                  </a:ext>
                </a:extLst>
              </p:cNvPr>
              <p:cNvSpPr/>
              <p:nvPr/>
            </p:nvSpPr>
            <p:spPr>
              <a:xfrm rot="9660636" flipH="1">
                <a:off x="6173766" y="855018"/>
                <a:ext cx="2135983" cy="2185471"/>
              </a:xfrm>
              <a:custGeom>
                <a:avLst/>
                <a:gdLst>
                  <a:gd name="connsiteX0" fmla="*/ 1473531 w 2135983"/>
                  <a:gd name="connsiteY0" fmla="*/ 2185471 h 2185471"/>
                  <a:gd name="connsiteX1" fmla="*/ 1543637 w 2135983"/>
                  <a:gd name="connsiteY1" fmla="*/ 2139228 h 2185471"/>
                  <a:gd name="connsiteX2" fmla="*/ 2109130 w 2135983"/>
                  <a:gd name="connsiteY2" fmla="*/ 1580322 h 2185471"/>
                  <a:gd name="connsiteX3" fmla="*/ 2135983 w 2135983"/>
                  <a:gd name="connsiteY3" fmla="*/ 1540840 h 2185471"/>
                  <a:gd name="connsiteX4" fmla="*/ 0 w 2135983"/>
                  <a:gd name="connsiteY4" fmla="*/ 0 h 2185471"/>
                  <a:gd name="connsiteX5" fmla="*/ 1473531 w 2135983"/>
                  <a:gd name="connsiteY5" fmla="*/ 2185471 h 2185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5983" h="2185471">
                    <a:moveTo>
                      <a:pt x="1473531" y="2185471"/>
                    </a:moveTo>
                    <a:lnTo>
                      <a:pt x="1543637" y="2139228"/>
                    </a:lnTo>
                    <a:cubicBezTo>
                      <a:pt x="1760795" y="1979903"/>
                      <a:pt x="1950572" y="1790978"/>
                      <a:pt x="2109130" y="1580322"/>
                    </a:cubicBezTo>
                    <a:lnTo>
                      <a:pt x="2135983" y="1540840"/>
                    </a:lnTo>
                    <a:lnTo>
                      <a:pt x="0" y="0"/>
                    </a:lnTo>
                    <a:lnTo>
                      <a:pt x="1473531" y="218547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514350">
                  <a:buClrTx/>
                </a:pPr>
                <a:endParaRPr lang="en-US" sz="1125" kern="12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="" xmlns:a16="http://schemas.microsoft.com/office/drawing/2014/main" id="{09314AAE-F23C-4AE4-973D-12EBD9CB155A}"/>
                  </a:ext>
                </a:extLst>
              </p:cNvPr>
              <p:cNvSpPr/>
              <p:nvPr/>
            </p:nvSpPr>
            <p:spPr>
              <a:xfrm rot="9660636" flipH="1">
                <a:off x="5189866" y="917900"/>
                <a:ext cx="863264" cy="2669799"/>
              </a:xfrm>
              <a:custGeom>
                <a:avLst/>
                <a:gdLst>
                  <a:gd name="connsiteX0" fmla="*/ 863264 w 863264"/>
                  <a:gd name="connsiteY0" fmla="*/ 2669799 h 2669799"/>
                  <a:gd name="connsiteX1" fmla="*/ 863264 w 863264"/>
                  <a:gd name="connsiteY1" fmla="*/ 0 h 2669799"/>
                  <a:gd name="connsiteX2" fmla="*/ 0 w 863264"/>
                  <a:gd name="connsiteY2" fmla="*/ 2512675 h 2669799"/>
                  <a:gd name="connsiteX3" fmla="*/ 209305 w 863264"/>
                  <a:gd name="connsiteY3" fmla="*/ 2579873 h 2669799"/>
                  <a:gd name="connsiteX4" fmla="*/ 731180 w 863264"/>
                  <a:gd name="connsiteY4" fmla="*/ 2667232 h 2669799"/>
                  <a:gd name="connsiteX5" fmla="*/ 863264 w 863264"/>
                  <a:gd name="connsiteY5" fmla="*/ 2669799 h 266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3264" h="2669799">
                    <a:moveTo>
                      <a:pt x="863264" y="2669799"/>
                    </a:moveTo>
                    <a:lnTo>
                      <a:pt x="863264" y="0"/>
                    </a:lnTo>
                    <a:lnTo>
                      <a:pt x="0" y="2512675"/>
                    </a:lnTo>
                    <a:lnTo>
                      <a:pt x="209305" y="2579873"/>
                    </a:lnTo>
                    <a:cubicBezTo>
                      <a:pt x="379047" y="2625523"/>
                      <a:pt x="553782" y="2655023"/>
                      <a:pt x="731180" y="2667232"/>
                    </a:cubicBezTo>
                    <a:lnTo>
                      <a:pt x="863264" y="2669799"/>
                    </a:lnTo>
                    <a:close/>
                  </a:path>
                </a:pathLst>
              </a:custGeom>
              <a:solidFill>
                <a:srgbClr val="66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514350">
                  <a:buClrTx/>
                </a:pPr>
                <a:endParaRPr lang="en-US" sz="1125" kern="12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="" xmlns:a16="http://schemas.microsoft.com/office/drawing/2014/main" id="{FC10A3F5-62F2-46BB-B200-738E34FC14D9}"/>
                  </a:ext>
                </a:extLst>
              </p:cNvPr>
              <p:cNvSpPr/>
              <p:nvPr/>
            </p:nvSpPr>
            <p:spPr>
              <a:xfrm rot="9660636" flipH="1">
                <a:off x="6300064" y="1449205"/>
                <a:ext cx="2517527" cy="1545044"/>
              </a:xfrm>
              <a:custGeom>
                <a:avLst/>
                <a:gdLst>
                  <a:gd name="connsiteX0" fmla="*/ 2141812 w 2517527"/>
                  <a:gd name="connsiteY0" fmla="*/ 1545044 h 1545044"/>
                  <a:gd name="connsiteX1" fmla="*/ 2237243 w 2517527"/>
                  <a:gd name="connsiteY1" fmla="*/ 1404736 h 1545044"/>
                  <a:gd name="connsiteX2" fmla="*/ 2467406 w 2517527"/>
                  <a:gd name="connsiteY2" fmla="*/ 933054 h 1545044"/>
                  <a:gd name="connsiteX3" fmla="*/ 2517527 w 2517527"/>
                  <a:gd name="connsiteY3" fmla="*/ 776937 h 1545044"/>
                  <a:gd name="connsiteX4" fmla="*/ 0 w 2517527"/>
                  <a:gd name="connsiteY4" fmla="*/ 0 h 1545044"/>
                  <a:gd name="connsiteX5" fmla="*/ 2141812 w 2517527"/>
                  <a:gd name="connsiteY5" fmla="*/ 1545044 h 1545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17527" h="1545044">
                    <a:moveTo>
                      <a:pt x="2141812" y="1545044"/>
                    </a:moveTo>
                    <a:lnTo>
                      <a:pt x="2237243" y="1404736"/>
                    </a:lnTo>
                    <a:cubicBezTo>
                      <a:pt x="2328788" y="1255223"/>
                      <a:pt x="2405888" y="1097219"/>
                      <a:pt x="2467406" y="933054"/>
                    </a:cubicBezTo>
                    <a:lnTo>
                      <a:pt x="2517527" y="776937"/>
                    </a:lnTo>
                    <a:lnTo>
                      <a:pt x="0" y="0"/>
                    </a:lnTo>
                    <a:lnTo>
                      <a:pt x="2141812" y="1545044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514350">
                  <a:buClrTx/>
                </a:pPr>
                <a:endParaRPr lang="en-US" sz="1125" kern="12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="" xmlns:a16="http://schemas.microsoft.com/office/drawing/2014/main" id="{76005BEE-150F-4804-93BD-11E4ADB2FF24}"/>
                  </a:ext>
                </a:extLst>
              </p:cNvPr>
              <p:cNvSpPr/>
              <p:nvPr/>
            </p:nvSpPr>
            <p:spPr>
              <a:xfrm rot="9660636" flipH="1">
                <a:off x="4537153" y="1207910"/>
                <a:ext cx="1503317" cy="2473382"/>
              </a:xfrm>
              <a:custGeom>
                <a:avLst/>
                <a:gdLst>
                  <a:gd name="connsiteX0" fmla="*/ 653553 w 1503317"/>
                  <a:gd name="connsiteY0" fmla="*/ 2473382 h 2473382"/>
                  <a:gd name="connsiteX1" fmla="*/ 1503317 w 1503317"/>
                  <a:gd name="connsiteY1" fmla="*/ 0 h 2473382"/>
                  <a:gd name="connsiteX2" fmla="*/ 0 w 1503317"/>
                  <a:gd name="connsiteY2" fmla="*/ 2118970 h 2473382"/>
                  <a:gd name="connsiteX3" fmla="*/ 184066 w 1503317"/>
                  <a:gd name="connsiteY3" fmla="*/ 2244164 h 2473382"/>
                  <a:gd name="connsiteX4" fmla="*/ 414413 w 1503317"/>
                  <a:gd name="connsiteY4" fmla="*/ 2370505 h 2473382"/>
                  <a:gd name="connsiteX5" fmla="*/ 653553 w 1503317"/>
                  <a:gd name="connsiteY5" fmla="*/ 2473382 h 2473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3317" h="2473382">
                    <a:moveTo>
                      <a:pt x="653553" y="2473382"/>
                    </a:moveTo>
                    <a:lnTo>
                      <a:pt x="1503317" y="0"/>
                    </a:lnTo>
                    <a:lnTo>
                      <a:pt x="0" y="2118970"/>
                    </a:lnTo>
                    <a:lnTo>
                      <a:pt x="184066" y="2244164"/>
                    </a:lnTo>
                    <a:cubicBezTo>
                      <a:pt x="258822" y="2289937"/>
                      <a:pt x="335701" y="2332098"/>
                      <a:pt x="414413" y="2370505"/>
                    </a:cubicBezTo>
                    <a:lnTo>
                      <a:pt x="653553" y="2473382"/>
                    </a:lnTo>
                    <a:close/>
                  </a:path>
                </a:pathLst>
              </a:custGeom>
              <a:solidFill>
                <a:srgbClr val="0066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514350">
                  <a:buClrTx/>
                </a:pPr>
                <a:endParaRPr lang="en-US" sz="1125" kern="12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="" xmlns:a16="http://schemas.microsoft.com/office/drawing/2014/main" id="{A8659635-54C8-43D0-B7C1-1172104A34F2}"/>
                  </a:ext>
                </a:extLst>
              </p:cNvPr>
              <p:cNvSpPr/>
              <p:nvPr/>
            </p:nvSpPr>
            <p:spPr>
              <a:xfrm rot="9660636" flipH="1">
                <a:off x="6451218" y="2214808"/>
                <a:ext cx="2645736" cy="896125"/>
              </a:xfrm>
              <a:custGeom>
                <a:avLst/>
                <a:gdLst>
                  <a:gd name="connsiteX0" fmla="*/ 2535611 w 2645736"/>
                  <a:gd name="connsiteY0" fmla="*/ 896125 h 896125"/>
                  <a:gd name="connsiteX1" fmla="*/ 2551960 w 2645736"/>
                  <a:gd name="connsiteY1" fmla="*/ 845200 h 896125"/>
                  <a:gd name="connsiteX2" fmla="*/ 2644524 w 2645736"/>
                  <a:gd name="connsiteY2" fmla="*/ 55523 h 896125"/>
                  <a:gd name="connsiteX3" fmla="*/ 2640087 w 2645736"/>
                  <a:gd name="connsiteY3" fmla="*/ 0 h 896125"/>
                  <a:gd name="connsiteX4" fmla="*/ 0 w 2645736"/>
                  <a:gd name="connsiteY4" fmla="*/ 113606 h 896125"/>
                  <a:gd name="connsiteX5" fmla="*/ 2535611 w 2645736"/>
                  <a:gd name="connsiteY5" fmla="*/ 896125 h 896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45736" h="896125">
                    <a:moveTo>
                      <a:pt x="2535611" y="896125"/>
                    </a:moveTo>
                    <a:lnTo>
                      <a:pt x="2551960" y="845200"/>
                    </a:lnTo>
                    <a:cubicBezTo>
                      <a:pt x="2620435" y="590587"/>
                      <a:pt x="2652570" y="324738"/>
                      <a:pt x="2644524" y="55523"/>
                    </a:cubicBezTo>
                    <a:lnTo>
                      <a:pt x="2640087" y="0"/>
                    </a:lnTo>
                    <a:lnTo>
                      <a:pt x="0" y="113606"/>
                    </a:lnTo>
                    <a:lnTo>
                      <a:pt x="2535611" y="896125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514350">
                  <a:buClrTx/>
                </a:pPr>
                <a:endParaRPr lang="en-US" sz="1125" kern="12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="" xmlns:a16="http://schemas.microsoft.com/office/drawing/2014/main" id="{F4ED0C3F-256C-4D16-9CD2-F011A1248D0F}"/>
                  </a:ext>
                </a:extLst>
              </p:cNvPr>
              <p:cNvSpPr/>
              <p:nvPr/>
            </p:nvSpPr>
            <p:spPr>
              <a:xfrm rot="9660636" flipH="1">
                <a:off x="4083267" y="1672792"/>
                <a:ext cx="1985840" cy="2100767"/>
              </a:xfrm>
              <a:custGeom>
                <a:avLst/>
                <a:gdLst>
                  <a:gd name="connsiteX0" fmla="*/ 495437 w 1985840"/>
                  <a:gd name="connsiteY0" fmla="*/ 2100767 h 2100767"/>
                  <a:gd name="connsiteX1" fmla="*/ 1985840 w 1985840"/>
                  <a:gd name="connsiteY1" fmla="*/ 0 h 2100767"/>
                  <a:gd name="connsiteX2" fmla="*/ 0 w 1985840"/>
                  <a:gd name="connsiteY2" fmla="*/ 1611802 h 2100767"/>
                  <a:gd name="connsiteX3" fmla="*/ 109413 w 1985840"/>
                  <a:gd name="connsiteY3" fmla="*/ 1746472 h 2100767"/>
                  <a:gd name="connsiteX4" fmla="*/ 296298 w 1985840"/>
                  <a:gd name="connsiteY4" fmla="*/ 1935254 h 2100767"/>
                  <a:gd name="connsiteX5" fmla="*/ 495437 w 1985840"/>
                  <a:gd name="connsiteY5" fmla="*/ 2100767 h 2100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5840" h="2100767">
                    <a:moveTo>
                      <a:pt x="495437" y="2100767"/>
                    </a:moveTo>
                    <a:lnTo>
                      <a:pt x="1985840" y="0"/>
                    </a:lnTo>
                    <a:lnTo>
                      <a:pt x="0" y="1611802"/>
                    </a:lnTo>
                    <a:lnTo>
                      <a:pt x="109413" y="1746472"/>
                    </a:lnTo>
                    <a:cubicBezTo>
                      <a:pt x="168808" y="1812631"/>
                      <a:pt x="231200" y="1875606"/>
                      <a:pt x="296298" y="1935254"/>
                    </a:cubicBezTo>
                    <a:lnTo>
                      <a:pt x="495437" y="2100767"/>
                    </a:lnTo>
                    <a:close/>
                  </a:path>
                </a:pathLst>
              </a:custGeom>
              <a:solidFill>
                <a:srgbClr val="FFCC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514350">
                  <a:buClrTx/>
                </a:pPr>
                <a:endParaRPr lang="en-US" sz="1125" kern="12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="" xmlns:a16="http://schemas.microsoft.com/office/drawing/2014/main" id="{D81D9A7A-A98D-44B8-BF00-0C80B9CEA766}"/>
                  </a:ext>
                </a:extLst>
              </p:cNvPr>
              <p:cNvSpPr/>
              <p:nvPr/>
            </p:nvSpPr>
            <p:spPr>
              <a:xfrm rot="9660636" flipH="1">
                <a:off x="3784364" y="2250366"/>
                <a:ext cx="2369917" cy="1619998"/>
              </a:xfrm>
              <a:custGeom>
                <a:avLst/>
                <a:gdLst>
                  <a:gd name="connsiteX0" fmla="*/ 373977 w 2369917"/>
                  <a:gd name="connsiteY0" fmla="*/ 1619998 h 1619998"/>
                  <a:gd name="connsiteX1" fmla="*/ 2369917 w 2369917"/>
                  <a:gd name="connsiteY1" fmla="*/ 0 h 1619998"/>
                  <a:gd name="connsiteX2" fmla="*/ 0 w 2369917"/>
                  <a:gd name="connsiteY2" fmla="*/ 947059 h 1619998"/>
                  <a:gd name="connsiteX3" fmla="*/ 66474 w 2369917"/>
                  <a:gd name="connsiteY3" fmla="*/ 1112583 h 1619998"/>
                  <a:gd name="connsiteX4" fmla="*/ 343320 w 2369917"/>
                  <a:gd name="connsiteY4" fmla="*/ 1582265 h 1619998"/>
                  <a:gd name="connsiteX5" fmla="*/ 373977 w 2369917"/>
                  <a:gd name="connsiteY5" fmla="*/ 1619998 h 1619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9917" h="1619998">
                    <a:moveTo>
                      <a:pt x="373977" y="1619998"/>
                    </a:moveTo>
                    <a:lnTo>
                      <a:pt x="2369917" y="0"/>
                    </a:lnTo>
                    <a:lnTo>
                      <a:pt x="0" y="947059"/>
                    </a:lnTo>
                    <a:lnTo>
                      <a:pt x="66474" y="1112583"/>
                    </a:lnTo>
                    <a:cubicBezTo>
                      <a:pt x="144045" y="1280554"/>
                      <a:pt x="237105" y="1437494"/>
                      <a:pt x="343320" y="1582265"/>
                    </a:cubicBezTo>
                    <a:lnTo>
                      <a:pt x="373977" y="1619998"/>
                    </a:lnTo>
                    <a:close/>
                  </a:path>
                </a:pathLst>
              </a:custGeom>
              <a:solidFill>
                <a:srgbClr val="A500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514350">
                  <a:buClrTx/>
                </a:pPr>
                <a:endParaRPr lang="en-US" sz="1125" kern="12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="" xmlns:a16="http://schemas.microsoft.com/office/drawing/2014/main" id="{7F64C847-1356-4A2B-BE06-6FF6A59749DA}"/>
                  </a:ext>
                </a:extLst>
              </p:cNvPr>
              <p:cNvSpPr/>
              <p:nvPr/>
            </p:nvSpPr>
            <p:spPr>
              <a:xfrm rot="9660636" flipH="1">
                <a:off x="6727418" y="2998166"/>
                <a:ext cx="2643012" cy="975509"/>
              </a:xfrm>
              <a:custGeom>
                <a:avLst/>
                <a:gdLst>
                  <a:gd name="connsiteX0" fmla="*/ 2643012 w 2643012"/>
                  <a:gd name="connsiteY0" fmla="*/ 861778 h 975509"/>
                  <a:gd name="connsiteX1" fmla="*/ 2629512 w 2643012"/>
                  <a:gd name="connsiteY1" fmla="*/ 692860 h 975509"/>
                  <a:gd name="connsiteX2" fmla="*/ 2502570 w 2643012"/>
                  <a:gd name="connsiteY2" fmla="*/ 153034 h 975509"/>
                  <a:gd name="connsiteX3" fmla="*/ 2441112 w 2643012"/>
                  <a:gd name="connsiteY3" fmla="*/ 0 h 975509"/>
                  <a:gd name="connsiteX4" fmla="*/ 0 w 2643012"/>
                  <a:gd name="connsiteY4" fmla="*/ 975509 h 975509"/>
                  <a:gd name="connsiteX5" fmla="*/ 2643012 w 2643012"/>
                  <a:gd name="connsiteY5" fmla="*/ 861778 h 97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43012" h="975509">
                    <a:moveTo>
                      <a:pt x="2643012" y="861778"/>
                    </a:moveTo>
                    <a:lnTo>
                      <a:pt x="2629512" y="692860"/>
                    </a:lnTo>
                    <a:cubicBezTo>
                      <a:pt x="2606005" y="512470"/>
                      <a:pt x="2564070" y="331751"/>
                      <a:pt x="2502570" y="153034"/>
                    </a:cubicBezTo>
                    <a:lnTo>
                      <a:pt x="2441112" y="0"/>
                    </a:lnTo>
                    <a:lnTo>
                      <a:pt x="0" y="975509"/>
                    </a:lnTo>
                    <a:lnTo>
                      <a:pt x="2643012" y="861778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514350">
                  <a:buClrTx/>
                </a:pPr>
                <a:endParaRPr lang="en-US" sz="1125" kern="12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="" xmlns:a16="http://schemas.microsoft.com/office/drawing/2014/main" id="{0581B7BD-9A37-4D30-9E44-2A499B672EC5}"/>
                  </a:ext>
                </a:extLst>
              </p:cNvPr>
              <p:cNvSpPr/>
              <p:nvPr/>
            </p:nvSpPr>
            <p:spPr>
              <a:xfrm rot="9660636" flipH="1">
                <a:off x="3728748" y="2974919"/>
                <a:ext cx="2555658" cy="954134"/>
              </a:xfrm>
              <a:custGeom>
                <a:avLst/>
                <a:gdLst>
                  <a:gd name="connsiteX0" fmla="*/ 168037 w 2555658"/>
                  <a:gd name="connsiteY0" fmla="*/ 954134 h 954134"/>
                  <a:gd name="connsiteX1" fmla="*/ 2555658 w 2555658"/>
                  <a:gd name="connsiteY1" fmla="*/ 0 h 954134"/>
                  <a:gd name="connsiteX2" fmla="*/ 0 w 2555658"/>
                  <a:gd name="connsiteY2" fmla="*/ 109973 h 954134"/>
                  <a:gd name="connsiteX3" fmla="*/ 20157 w 2555658"/>
                  <a:gd name="connsiteY3" fmla="*/ 362170 h 954134"/>
                  <a:gd name="connsiteX4" fmla="*/ 147099 w 2555658"/>
                  <a:gd name="connsiteY4" fmla="*/ 901996 h 954134"/>
                  <a:gd name="connsiteX5" fmla="*/ 168037 w 2555658"/>
                  <a:gd name="connsiteY5" fmla="*/ 954134 h 95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55658" h="954134">
                    <a:moveTo>
                      <a:pt x="168037" y="954134"/>
                    </a:moveTo>
                    <a:lnTo>
                      <a:pt x="2555658" y="0"/>
                    </a:lnTo>
                    <a:lnTo>
                      <a:pt x="0" y="109973"/>
                    </a:lnTo>
                    <a:lnTo>
                      <a:pt x="20157" y="362170"/>
                    </a:lnTo>
                    <a:cubicBezTo>
                      <a:pt x="43664" y="542560"/>
                      <a:pt x="85599" y="723279"/>
                      <a:pt x="147099" y="901996"/>
                    </a:cubicBezTo>
                    <a:lnTo>
                      <a:pt x="168037" y="954134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514350">
                  <a:buClrTx/>
                </a:pPr>
                <a:endParaRPr lang="en-US" sz="1125" kern="12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="" xmlns:a16="http://schemas.microsoft.com/office/drawing/2014/main" id="{10B678BC-340C-4C9F-B3D8-C921F356BADD}"/>
                  </a:ext>
                </a:extLst>
              </p:cNvPr>
              <p:cNvSpPr/>
              <p:nvPr/>
            </p:nvSpPr>
            <p:spPr>
              <a:xfrm rot="9660636" flipH="1">
                <a:off x="6852007" y="3061315"/>
                <a:ext cx="2428740" cy="1637835"/>
              </a:xfrm>
              <a:custGeom>
                <a:avLst/>
                <a:gdLst>
                  <a:gd name="connsiteX0" fmla="*/ 0 w 2428740"/>
                  <a:gd name="connsiteY0" fmla="*/ 1637835 h 1637835"/>
                  <a:gd name="connsiteX1" fmla="*/ 2428740 w 2428740"/>
                  <a:gd name="connsiteY1" fmla="*/ 667269 h 1637835"/>
                  <a:gd name="connsiteX2" fmla="*/ 2402787 w 2428740"/>
                  <a:gd name="connsiteY2" fmla="*/ 602642 h 1637835"/>
                  <a:gd name="connsiteX3" fmla="*/ 2125940 w 2428740"/>
                  <a:gd name="connsiteY3" fmla="*/ 132960 h 1637835"/>
                  <a:gd name="connsiteX4" fmla="*/ 2017916 w 2428740"/>
                  <a:gd name="connsiteY4" fmla="*/ 0 h 1637835"/>
                  <a:gd name="connsiteX5" fmla="*/ 0 w 2428740"/>
                  <a:gd name="connsiteY5" fmla="*/ 1637835 h 1637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28740" h="1637835">
                    <a:moveTo>
                      <a:pt x="0" y="1637835"/>
                    </a:moveTo>
                    <a:lnTo>
                      <a:pt x="2428740" y="667269"/>
                    </a:lnTo>
                    <a:lnTo>
                      <a:pt x="2402787" y="602642"/>
                    </a:lnTo>
                    <a:cubicBezTo>
                      <a:pt x="2325216" y="434671"/>
                      <a:pt x="2232156" y="277731"/>
                      <a:pt x="2125940" y="132960"/>
                    </a:cubicBezTo>
                    <a:lnTo>
                      <a:pt x="2017916" y="0"/>
                    </a:lnTo>
                    <a:lnTo>
                      <a:pt x="0" y="1637835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514350">
                  <a:buClrTx/>
                </a:pPr>
                <a:endParaRPr lang="en-US" sz="1125" kern="12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="" xmlns:a16="http://schemas.microsoft.com/office/drawing/2014/main" id="{5AB0EF60-1292-497A-B469-487A8E86F62C}"/>
                  </a:ext>
                </a:extLst>
              </p:cNvPr>
              <p:cNvSpPr/>
              <p:nvPr/>
            </p:nvSpPr>
            <p:spPr>
              <a:xfrm rot="9660636" flipH="1">
                <a:off x="4002430" y="3817900"/>
                <a:ext cx="2563313" cy="862948"/>
              </a:xfrm>
              <a:custGeom>
                <a:avLst/>
                <a:gdLst>
                  <a:gd name="connsiteX0" fmla="*/ 2563313 w 2563313"/>
                  <a:gd name="connsiteY0" fmla="*/ 752646 h 862948"/>
                  <a:gd name="connsiteX1" fmla="*/ 124496 w 2563313"/>
                  <a:gd name="connsiteY1" fmla="*/ 0 h 862948"/>
                  <a:gd name="connsiteX2" fmla="*/ 92022 w 2563313"/>
                  <a:gd name="connsiteY2" fmla="*/ 101148 h 862948"/>
                  <a:gd name="connsiteX3" fmla="*/ 4663 w 2563313"/>
                  <a:gd name="connsiteY3" fmla="*/ 623023 h 862948"/>
                  <a:gd name="connsiteX4" fmla="*/ 0 w 2563313"/>
                  <a:gd name="connsiteY4" fmla="*/ 862948 h 862948"/>
                  <a:gd name="connsiteX5" fmla="*/ 2563313 w 2563313"/>
                  <a:gd name="connsiteY5" fmla="*/ 752646 h 862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3313" h="862948">
                    <a:moveTo>
                      <a:pt x="2563313" y="752646"/>
                    </a:moveTo>
                    <a:lnTo>
                      <a:pt x="124496" y="0"/>
                    </a:lnTo>
                    <a:lnTo>
                      <a:pt x="92022" y="101148"/>
                    </a:lnTo>
                    <a:cubicBezTo>
                      <a:pt x="46371" y="270890"/>
                      <a:pt x="16872" y="445626"/>
                      <a:pt x="4663" y="623023"/>
                    </a:cubicBezTo>
                    <a:lnTo>
                      <a:pt x="0" y="862948"/>
                    </a:lnTo>
                    <a:lnTo>
                      <a:pt x="2563313" y="752646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514350">
                  <a:buClrTx/>
                </a:pPr>
                <a:endParaRPr lang="en-US" sz="1125" kern="12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="" xmlns:a16="http://schemas.microsoft.com/office/drawing/2014/main" id="{B7AC9570-7D81-4910-A890-E7B1DD8827F2}"/>
                  </a:ext>
                </a:extLst>
              </p:cNvPr>
              <p:cNvSpPr/>
              <p:nvPr/>
            </p:nvSpPr>
            <p:spPr>
              <a:xfrm rot="9660636" flipH="1">
                <a:off x="6940386" y="3168373"/>
                <a:ext cx="2002118" cy="2088812"/>
              </a:xfrm>
              <a:custGeom>
                <a:avLst/>
                <a:gdLst>
                  <a:gd name="connsiteX0" fmla="*/ 0 w 2002118"/>
                  <a:gd name="connsiteY0" fmla="*/ 2088812 h 2088812"/>
                  <a:gd name="connsiteX1" fmla="*/ 2002118 w 2002118"/>
                  <a:gd name="connsiteY1" fmla="*/ 463801 h 2088812"/>
                  <a:gd name="connsiteX2" fmla="*/ 1970071 w 2002118"/>
                  <a:gd name="connsiteY2" fmla="*/ 424357 h 2088812"/>
                  <a:gd name="connsiteX3" fmla="*/ 1580065 w 2002118"/>
                  <a:gd name="connsiteY3" fmla="*/ 66753 h 2088812"/>
                  <a:gd name="connsiteX4" fmla="*/ 1481923 w 2002118"/>
                  <a:gd name="connsiteY4" fmla="*/ 0 h 2088812"/>
                  <a:gd name="connsiteX5" fmla="*/ 0 w 2002118"/>
                  <a:gd name="connsiteY5" fmla="*/ 2088812 h 2088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2118" h="2088812">
                    <a:moveTo>
                      <a:pt x="0" y="2088812"/>
                    </a:moveTo>
                    <a:lnTo>
                      <a:pt x="2002118" y="463801"/>
                    </a:lnTo>
                    <a:lnTo>
                      <a:pt x="1970071" y="424357"/>
                    </a:lnTo>
                    <a:cubicBezTo>
                      <a:pt x="1851282" y="292039"/>
                      <a:pt x="1720503" y="172458"/>
                      <a:pt x="1580065" y="66753"/>
                    </a:cubicBezTo>
                    <a:lnTo>
                      <a:pt x="1481923" y="0"/>
                    </a:lnTo>
                    <a:lnTo>
                      <a:pt x="0" y="2088812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514350">
                  <a:buClrTx/>
                </a:pPr>
                <a:endParaRPr lang="en-US" sz="1125" kern="12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="" xmlns:a16="http://schemas.microsoft.com/office/drawing/2014/main" id="{B5AB39C9-8208-4818-8A30-3D0A8D010F35}"/>
                  </a:ext>
                </a:extLst>
              </p:cNvPr>
              <p:cNvSpPr/>
              <p:nvPr/>
            </p:nvSpPr>
            <p:spPr>
              <a:xfrm rot="9660636" flipH="1">
                <a:off x="4288743" y="3919686"/>
                <a:ext cx="2442655" cy="1492478"/>
              </a:xfrm>
              <a:custGeom>
                <a:avLst/>
                <a:gdLst>
                  <a:gd name="connsiteX0" fmla="*/ 2442655 w 2442655"/>
                  <a:gd name="connsiteY0" fmla="*/ 1492478 h 1492478"/>
                  <a:gd name="connsiteX1" fmla="*/ 373714 w 2442655"/>
                  <a:gd name="connsiteY1" fmla="*/ 0 h 1492478"/>
                  <a:gd name="connsiteX2" fmla="*/ 264160 w 2442655"/>
                  <a:gd name="connsiteY2" fmla="*/ 161072 h 1492478"/>
                  <a:gd name="connsiteX3" fmla="*/ 33997 w 2442655"/>
                  <a:gd name="connsiteY3" fmla="*/ 632754 h 1492478"/>
                  <a:gd name="connsiteX4" fmla="*/ 0 w 2442655"/>
                  <a:gd name="connsiteY4" fmla="*/ 738647 h 1492478"/>
                  <a:gd name="connsiteX5" fmla="*/ 2442655 w 2442655"/>
                  <a:gd name="connsiteY5" fmla="*/ 1492478 h 1492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2655" h="1492478">
                    <a:moveTo>
                      <a:pt x="2442655" y="1492478"/>
                    </a:moveTo>
                    <a:lnTo>
                      <a:pt x="373714" y="0"/>
                    </a:lnTo>
                    <a:lnTo>
                      <a:pt x="264160" y="161072"/>
                    </a:lnTo>
                    <a:cubicBezTo>
                      <a:pt x="172615" y="310585"/>
                      <a:pt x="95515" y="468589"/>
                      <a:pt x="33997" y="632754"/>
                    </a:cubicBezTo>
                    <a:lnTo>
                      <a:pt x="0" y="738647"/>
                    </a:lnTo>
                    <a:lnTo>
                      <a:pt x="2442655" y="1492478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514350">
                  <a:buClrTx/>
                </a:pPr>
                <a:endParaRPr lang="en-US" sz="1125" kern="12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="" xmlns:a16="http://schemas.microsoft.com/office/drawing/2014/main" id="{0B7E80A5-01FA-4B41-B527-00ABE2B464AC}"/>
                  </a:ext>
                </a:extLst>
              </p:cNvPr>
              <p:cNvSpPr/>
              <p:nvPr/>
            </p:nvSpPr>
            <p:spPr>
              <a:xfrm rot="9660636" flipH="1">
                <a:off x="4787233" y="3847154"/>
                <a:ext cx="2094461" cy="2137856"/>
              </a:xfrm>
              <a:custGeom>
                <a:avLst/>
                <a:gdLst>
                  <a:gd name="connsiteX0" fmla="*/ 2094461 w 2094461"/>
                  <a:gd name="connsiteY0" fmla="*/ 2137856 h 2137856"/>
                  <a:gd name="connsiteX1" fmla="*/ 653034 w 2094461"/>
                  <a:gd name="connsiteY1" fmla="*/ 0 h 2137856"/>
                  <a:gd name="connsiteX2" fmla="*/ 578224 w 2094461"/>
                  <a:gd name="connsiteY2" fmla="*/ 49346 h 2137856"/>
                  <a:gd name="connsiteX3" fmla="*/ 12732 w 2094461"/>
                  <a:gd name="connsiteY3" fmla="*/ 608251 h 2137856"/>
                  <a:gd name="connsiteX4" fmla="*/ 0 w 2094461"/>
                  <a:gd name="connsiteY4" fmla="*/ 626969 h 2137856"/>
                  <a:gd name="connsiteX5" fmla="*/ 2094461 w 2094461"/>
                  <a:gd name="connsiteY5" fmla="*/ 2137856 h 2137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94461" h="2137856">
                    <a:moveTo>
                      <a:pt x="2094461" y="2137856"/>
                    </a:moveTo>
                    <a:lnTo>
                      <a:pt x="653034" y="0"/>
                    </a:lnTo>
                    <a:lnTo>
                      <a:pt x="578224" y="49346"/>
                    </a:lnTo>
                    <a:cubicBezTo>
                      <a:pt x="361067" y="208670"/>
                      <a:pt x="171289" y="397595"/>
                      <a:pt x="12732" y="608251"/>
                    </a:cubicBezTo>
                    <a:lnTo>
                      <a:pt x="0" y="626969"/>
                    </a:lnTo>
                    <a:lnTo>
                      <a:pt x="2094461" y="2137856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514350">
                  <a:buClrTx/>
                </a:pPr>
                <a:endParaRPr lang="en-US" sz="1125" kern="12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="" xmlns:a16="http://schemas.microsoft.com/office/drawing/2014/main" id="{EE2E3509-D1F2-4766-B492-BF3CB6347942}"/>
                  </a:ext>
                </a:extLst>
              </p:cNvPr>
              <p:cNvSpPr/>
              <p:nvPr/>
            </p:nvSpPr>
            <p:spPr>
              <a:xfrm rot="9660636" flipH="1">
                <a:off x="5521840" y="3737611"/>
                <a:ext cx="1444742" cy="2486675"/>
              </a:xfrm>
              <a:custGeom>
                <a:avLst/>
                <a:gdLst>
                  <a:gd name="connsiteX0" fmla="*/ 1444742 w 1444742"/>
                  <a:gd name="connsiteY0" fmla="*/ 2486675 h 2486675"/>
                  <a:gd name="connsiteX1" fmla="*/ 745425 w 1444742"/>
                  <a:gd name="connsiteY1" fmla="*/ 0 h 2486675"/>
                  <a:gd name="connsiteX2" fmla="*/ 616792 w 1444742"/>
                  <a:gd name="connsiteY2" fmla="*/ 37125 h 2486675"/>
                  <a:gd name="connsiteX3" fmla="*/ 113164 w 1444742"/>
                  <a:gd name="connsiteY3" fmla="*/ 269257 h 2486675"/>
                  <a:gd name="connsiteX4" fmla="*/ 0 w 1444742"/>
                  <a:gd name="connsiteY4" fmla="*/ 343901 h 2486675"/>
                  <a:gd name="connsiteX5" fmla="*/ 1444742 w 1444742"/>
                  <a:gd name="connsiteY5" fmla="*/ 2486675 h 248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44742" h="2486675">
                    <a:moveTo>
                      <a:pt x="1444742" y="2486675"/>
                    </a:moveTo>
                    <a:lnTo>
                      <a:pt x="745425" y="0"/>
                    </a:lnTo>
                    <a:lnTo>
                      <a:pt x="616792" y="37125"/>
                    </a:lnTo>
                    <a:cubicBezTo>
                      <a:pt x="438075" y="98625"/>
                      <a:pt x="269819" y="176780"/>
                      <a:pt x="113164" y="269257"/>
                    </a:cubicBezTo>
                    <a:lnTo>
                      <a:pt x="0" y="343901"/>
                    </a:lnTo>
                    <a:lnTo>
                      <a:pt x="1444742" y="2486675"/>
                    </a:lnTo>
                    <a:close/>
                  </a:path>
                </a:pathLst>
              </a:custGeom>
              <a:solidFill>
                <a:srgbClr val="CCE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514350">
                  <a:buClrTx/>
                </a:pPr>
                <a:endParaRPr lang="en-US" sz="1125" kern="12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="" xmlns:a16="http://schemas.microsoft.com/office/drawing/2014/main" id="{FDDEF1D6-77A1-4AB4-B06D-EAD421AF3861}"/>
                  </a:ext>
                </a:extLst>
              </p:cNvPr>
              <p:cNvSpPr/>
              <p:nvPr/>
            </p:nvSpPr>
            <p:spPr>
              <a:xfrm rot="9660636" flipH="1">
                <a:off x="6983629" y="3285787"/>
                <a:ext cx="1477945" cy="2400929"/>
              </a:xfrm>
              <a:custGeom>
                <a:avLst/>
                <a:gdLst>
                  <a:gd name="connsiteX0" fmla="*/ 0 w 1477945"/>
                  <a:gd name="connsiteY0" fmla="*/ 2400929 h 2400929"/>
                  <a:gd name="connsiteX1" fmla="*/ 1477945 w 1477945"/>
                  <a:gd name="connsiteY1" fmla="*/ 317722 h 2400929"/>
                  <a:gd name="connsiteX2" fmla="*/ 1396291 w 1477945"/>
                  <a:gd name="connsiteY2" fmla="*/ 262184 h 2400929"/>
                  <a:gd name="connsiteX3" fmla="*/ 924609 w 1477945"/>
                  <a:gd name="connsiteY3" fmla="*/ 32022 h 2400929"/>
                  <a:gd name="connsiteX4" fmla="*/ 824871 w 1477945"/>
                  <a:gd name="connsiteY4" fmla="*/ 0 h 2400929"/>
                  <a:gd name="connsiteX5" fmla="*/ 0 w 1477945"/>
                  <a:gd name="connsiteY5" fmla="*/ 2400929 h 2400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77945" h="2400929">
                    <a:moveTo>
                      <a:pt x="0" y="2400929"/>
                    </a:moveTo>
                    <a:lnTo>
                      <a:pt x="1477945" y="317722"/>
                    </a:lnTo>
                    <a:lnTo>
                      <a:pt x="1396291" y="262184"/>
                    </a:lnTo>
                    <a:cubicBezTo>
                      <a:pt x="1246778" y="170639"/>
                      <a:pt x="1088774" y="93539"/>
                      <a:pt x="924609" y="32022"/>
                    </a:cubicBezTo>
                    <a:lnTo>
                      <a:pt x="824871" y="0"/>
                    </a:lnTo>
                    <a:lnTo>
                      <a:pt x="0" y="2400929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514350">
                  <a:buClrTx/>
                </a:pPr>
                <a:endParaRPr lang="en-US" sz="1125" kern="12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="" xmlns:a16="http://schemas.microsoft.com/office/drawing/2014/main" id="{0013B165-7937-4CD8-836C-AB50DCB35050}"/>
                  </a:ext>
                </a:extLst>
              </p:cNvPr>
              <p:cNvSpPr/>
              <p:nvPr/>
            </p:nvSpPr>
            <p:spPr>
              <a:xfrm rot="9660636" flipH="1">
                <a:off x="6985004" y="3415620"/>
                <a:ext cx="825017" cy="2526965"/>
              </a:xfrm>
              <a:custGeom>
                <a:avLst/>
                <a:gdLst>
                  <a:gd name="connsiteX0" fmla="*/ 0 w 825017"/>
                  <a:gd name="connsiteY0" fmla="*/ 2526965 h 2526965"/>
                  <a:gd name="connsiteX1" fmla="*/ 825017 w 825017"/>
                  <a:gd name="connsiteY1" fmla="*/ 125613 h 2526965"/>
                  <a:gd name="connsiteX2" fmla="*/ 717720 w 825017"/>
                  <a:gd name="connsiteY2" fmla="*/ 91165 h 2526965"/>
                  <a:gd name="connsiteX3" fmla="*/ 195845 w 825017"/>
                  <a:gd name="connsiteY3" fmla="*/ 3806 h 2526965"/>
                  <a:gd name="connsiteX4" fmla="*/ 0 w 825017"/>
                  <a:gd name="connsiteY4" fmla="*/ 0 h 2526965"/>
                  <a:gd name="connsiteX5" fmla="*/ 0 w 825017"/>
                  <a:gd name="connsiteY5" fmla="*/ 2526965 h 2526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017" h="2526965">
                    <a:moveTo>
                      <a:pt x="0" y="2526965"/>
                    </a:moveTo>
                    <a:lnTo>
                      <a:pt x="825017" y="125613"/>
                    </a:lnTo>
                    <a:lnTo>
                      <a:pt x="717720" y="91165"/>
                    </a:lnTo>
                    <a:cubicBezTo>
                      <a:pt x="547978" y="45514"/>
                      <a:pt x="373242" y="16015"/>
                      <a:pt x="195845" y="3806"/>
                    </a:cubicBezTo>
                    <a:lnTo>
                      <a:pt x="0" y="0"/>
                    </a:lnTo>
                    <a:lnTo>
                      <a:pt x="0" y="2526965"/>
                    </a:lnTo>
                    <a:close/>
                  </a:path>
                </a:pathLst>
              </a:custGeom>
              <a:solidFill>
                <a:srgbClr val="FF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514350">
                  <a:buClrTx/>
                </a:pPr>
                <a:endParaRPr lang="en-US" sz="1125" kern="12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="" xmlns:a16="http://schemas.microsoft.com/office/drawing/2014/main" id="{AFA18D65-B1D0-441C-92E7-00F5AFEE1824}"/>
                  </a:ext>
                </a:extLst>
              </p:cNvPr>
              <p:cNvSpPr/>
              <p:nvPr/>
            </p:nvSpPr>
            <p:spPr>
              <a:xfrm rot="9660636" flipH="1">
                <a:off x="6330372" y="3740892"/>
                <a:ext cx="663548" cy="2458205"/>
              </a:xfrm>
              <a:custGeom>
                <a:avLst/>
                <a:gdLst>
                  <a:gd name="connsiteX0" fmla="*/ 663548 w 663548"/>
                  <a:gd name="connsiteY0" fmla="*/ 2458205 h 2458205"/>
                  <a:gd name="connsiteX1" fmla="*/ 663548 w 663548"/>
                  <a:gd name="connsiteY1" fmla="*/ 510 h 2458205"/>
                  <a:gd name="connsiteX2" fmla="*/ 637310 w 663548"/>
                  <a:gd name="connsiteY2" fmla="*/ 0 h 2458205"/>
                  <a:gd name="connsiteX3" fmla="*/ 96726 w 663548"/>
                  <a:gd name="connsiteY3" fmla="*/ 70807 h 2458205"/>
                  <a:gd name="connsiteX4" fmla="*/ 0 w 663548"/>
                  <a:gd name="connsiteY4" fmla="*/ 98723 h 2458205"/>
                  <a:gd name="connsiteX5" fmla="*/ 663548 w 663548"/>
                  <a:gd name="connsiteY5" fmla="*/ 2458205 h 245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3548" h="2458205">
                    <a:moveTo>
                      <a:pt x="663548" y="2458205"/>
                    </a:moveTo>
                    <a:lnTo>
                      <a:pt x="663548" y="510"/>
                    </a:lnTo>
                    <a:lnTo>
                      <a:pt x="637310" y="0"/>
                    </a:lnTo>
                    <a:cubicBezTo>
                      <a:pt x="457834" y="5364"/>
                      <a:pt x="276861" y="28587"/>
                      <a:pt x="96726" y="70807"/>
                    </a:cubicBezTo>
                    <a:lnTo>
                      <a:pt x="0" y="98723"/>
                    </a:lnTo>
                    <a:lnTo>
                      <a:pt x="663548" y="2458205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514350">
                  <a:buClrTx/>
                </a:pPr>
                <a:endParaRPr lang="en-US" sz="1125" kern="12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528A9CBF-980E-4F4C-AE7F-5D72A9505CDF}"/>
                </a:ext>
              </a:extLst>
            </p:cNvPr>
            <p:cNvSpPr txBox="1"/>
            <p:nvPr/>
          </p:nvSpPr>
          <p:spPr>
            <a:xfrm rot="19258250">
              <a:off x="7080092" y="1721575"/>
              <a:ext cx="1807518" cy="471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350">
                <a:buClrTx/>
              </a:pPr>
              <a:r>
                <a:rPr lang="en-US" sz="1125" b="1" kern="12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Trang</a:t>
              </a:r>
              <a:r>
                <a:rPr lang="en-US" sz="1125" b="1" kern="12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125" b="1" kern="12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Ngân</a:t>
              </a:r>
              <a:endParaRPr lang="en-US" sz="1125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57D5FDE2-A5B6-4713-8297-0F0E203F3329}"/>
                </a:ext>
              </a:extLst>
            </p:cNvPr>
            <p:cNvSpPr txBox="1"/>
            <p:nvPr/>
          </p:nvSpPr>
          <p:spPr>
            <a:xfrm rot="20322671">
              <a:off x="7399207" y="2391050"/>
              <a:ext cx="1824208" cy="471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350">
                <a:buClrTx/>
              </a:pPr>
              <a:r>
                <a:rPr lang="en-US" sz="1125" b="1" kern="12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Gia</a:t>
              </a:r>
              <a:r>
                <a:rPr lang="en-US" sz="1125" b="1" kern="1200" dirty="0" smtClean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125" b="1" kern="12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Hân</a:t>
              </a:r>
              <a:endParaRPr lang="en-US" sz="1125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B9941F58-68D8-41CA-839F-E4E3FF70F0AF}"/>
                </a:ext>
              </a:extLst>
            </p:cNvPr>
            <p:cNvSpPr txBox="1"/>
            <p:nvPr/>
          </p:nvSpPr>
          <p:spPr>
            <a:xfrm>
              <a:off x="7508120" y="3023056"/>
              <a:ext cx="1684441" cy="471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350">
                <a:buClrTx/>
              </a:pPr>
              <a:r>
                <a:rPr lang="en-US" sz="1125" b="1" kern="12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Khánh</a:t>
              </a:r>
              <a:r>
                <a:rPr lang="en-US" sz="1125" b="1" kern="12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An</a:t>
              </a:r>
              <a:endParaRPr lang="en-US" sz="1125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00F88D67-1FBD-4751-99B8-235EB1074E8F}"/>
                </a:ext>
              </a:extLst>
            </p:cNvPr>
            <p:cNvSpPr txBox="1"/>
            <p:nvPr/>
          </p:nvSpPr>
          <p:spPr>
            <a:xfrm rot="849293">
              <a:off x="7389555" y="3587525"/>
              <a:ext cx="1790694" cy="471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350">
                <a:buClrTx/>
              </a:pPr>
              <a:r>
                <a:rPr lang="en-US" sz="1125" b="1" kern="12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Nguyệt</a:t>
              </a:r>
              <a:endParaRPr lang="en-US" sz="1125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5DD9D05D-5124-4CDD-AE6D-C2F29B0C22F5}"/>
                </a:ext>
              </a:extLst>
            </p:cNvPr>
            <p:cNvSpPr txBox="1"/>
            <p:nvPr/>
          </p:nvSpPr>
          <p:spPr>
            <a:xfrm rot="2077277">
              <a:off x="6942814" y="4085685"/>
              <a:ext cx="2091744" cy="471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350">
                <a:buClrTx/>
              </a:pPr>
              <a:r>
                <a:rPr lang="vi-VN" sz="1125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125" b="1" kern="12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Anh</a:t>
              </a:r>
              <a:r>
                <a:rPr lang="en-US" sz="1125" b="1" kern="12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125" b="1" kern="12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Khôi</a:t>
              </a:r>
              <a:endParaRPr lang="en-US" sz="1125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06D6A4E4-9AEE-45C9-8850-9E87773D9A1D}"/>
                </a:ext>
              </a:extLst>
            </p:cNvPr>
            <p:cNvSpPr txBox="1"/>
            <p:nvPr/>
          </p:nvSpPr>
          <p:spPr>
            <a:xfrm rot="2923172">
              <a:off x="7192929" y="4566464"/>
              <a:ext cx="1461351" cy="471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350">
                <a:buClrTx/>
              </a:pPr>
              <a:r>
                <a:rPr lang="en-US" sz="1125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Yến Nhi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7BEBF2C2-BC6A-4E4B-BA42-08E0016198E1}"/>
                </a:ext>
              </a:extLst>
            </p:cNvPr>
            <p:cNvSpPr txBox="1"/>
            <p:nvPr/>
          </p:nvSpPr>
          <p:spPr>
            <a:xfrm rot="3969391">
              <a:off x="6553354" y="4630281"/>
              <a:ext cx="1548219" cy="471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350">
                <a:buClrTx/>
              </a:pPr>
              <a:r>
                <a:rPr lang="en-US" sz="1125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Thảo Nhi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5AF2F07E-251E-4CC5-AE41-8483E2FBEB79}"/>
                </a:ext>
              </a:extLst>
            </p:cNvPr>
            <p:cNvSpPr txBox="1"/>
            <p:nvPr/>
          </p:nvSpPr>
          <p:spPr>
            <a:xfrm rot="4964213">
              <a:off x="6290732" y="5160405"/>
              <a:ext cx="1290425" cy="471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350">
                <a:buClrTx/>
              </a:pPr>
              <a:r>
                <a:rPr lang="en-US" sz="1125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Hà My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89CBC31D-8F27-460D-80A5-B621EA671ADF}"/>
                </a:ext>
              </a:extLst>
            </p:cNvPr>
            <p:cNvSpPr txBox="1"/>
            <p:nvPr/>
          </p:nvSpPr>
          <p:spPr>
            <a:xfrm rot="5705045">
              <a:off x="5401431" y="4904002"/>
              <a:ext cx="1865077" cy="471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350">
                <a:buClrTx/>
              </a:pPr>
              <a:r>
                <a:rPr lang="en-US" sz="1125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Nhật Linh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211CDC84-2ED3-47D9-828B-0AB7BC07CD81}"/>
                </a:ext>
              </a:extLst>
            </p:cNvPr>
            <p:cNvSpPr txBox="1"/>
            <p:nvPr/>
          </p:nvSpPr>
          <p:spPr>
            <a:xfrm rot="7178507">
              <a:off x="4876892" y="4801761"/>
              <a:ext cx="1882981" cy="471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350">
                <a:buClrTx/>
              </a:pPr>
              <a:r>
                <a:rPr lang="en-US" sz="1125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Tuấn Khôi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B10C9707-7A3B-4419-8806-0BBA52EC27B7}"/>
                </a:ext>
              </a:extLst>
            </p:cNvPr>
            <p:cNvSpPr txBox="1"/>
            <p:nvPr/>
          </p:nvSpPr>
          <p:spPr>
            <a:xfrm rot="18885906" flipV="1">
              <a:off x="4323452" y="4360807"/>
              <a:ext cx="2200738" cy="471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350">
                <a:buClrTx/>
              </a:pPr>
              <a:r>
                <a:rPr lang="en-US" sz="1125" b="1" kern="12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Thiên</a:t>
              </a:r>
              <a:r>
                <a:rPr lang="en-US" sz="1125" b="1" kern="12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125" b="1" kern="12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Ngân</a:t>
              </a:r>
              <a:endParaRPr lang="en-US" sz="1125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D502364B-AF65-4878-99EB-C1735E3B6105}"/>
                </a:ext>
              </a:extLst>
            </p:cNvPr>
            <p:cNvSpPr txBox="1"/>
            <p:nvPr/>
          </p:nvSpPr>
          <p:spPr>
            <a:xfrm rot="20356357" flipV="1">
              <a:off x="4001573" y="4010291"/>
              <a:ext cx="1854638" cy="471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350">
                <a:buClrTx/>
              </a:pPr>
              <a:r>
                <a:rPr lang="en-US" sz="1125" b="1" kern="12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Gia</a:t>
              </a:r>
              <a:r>
                <a:rPr lang="en-US" sz="1125" b="1" kern="1200" dirty="0" smtClean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125" b="1" kern="12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Huy</a:t>
              </a:r>
              <a:endParaRPr lang="en-US" sz="1125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CA648395-A439-4B40-BB93-9BA6C379C6C2}"/>
                </a:ext>
              </a:extLst>
            </p:cNvPr>
            <p:cNvSpPr txBox="1"/>
            <p:nvPr/>
          </p:nvSpPr>
          <p:spPr>
            <a:xfrm flipV="1">
              <a:off x="3226504" y="3504705"/>
              <a:ext cx="2140649" cy="471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350">
                <a:buClrTx/>
              </a:pPr>
              <a:r>
                <a:rPr lang="en-US" sz="1125" b="1" kern="12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Bảo</a:t>
              </a:r>
              <a:r>
                <a:rPr lang="en-US" sz="1125" b="1" kern="12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125" b="1" kern="12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</a:t>
              </a:r>
              <a:endParaRPr lang="en-US" sz="1125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EC02B99D-F692-4854-9053-7753A58B46F7}"/>
                </a:ext>
              </a:extLst>
            </p:cNvPr>
            <p:cNvSpPr txBox="1"/>
            <p:nvPr/>
          </p:nvSpPr>
          <p:spPr>
            <a:xfrm rot="507161" flipV="1">
              <a:off x="3627683" y="2902375"/>
              <a:ext cx="2068859" cy="471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350">
                <a:buClrTx/>
              </a:pPr>
              <a:r>
                <a:rPr lang="en-US" sz="1125" b="1" kern="12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An </a:t>
              </a:r>
              <a:r>
                <a:rPr lang="en-US" sz="1125" b="1" kern="12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Nhiên</a:t>
              </a:r>
              <a:endParaRPr lang="en-US" sz="1125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900275BE-8DF2-4660-B572-1299A694E318}"/>
                </a:ext>
              </a:extLst>
            </p:cNvPr>
            <p:cNvSpPr txBox="1"/>
            <p:nvPr/>
          </p:nvSpPr>
          <p:spPr>
            <a:xfrm rot="1761007" flipV="1">
              <a:off x="3973813" y="2344357"/>
              <a:ext cx="1728228" cy="471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350">
                <a:buClrTx/>
              </a:pPr>
              <a:r>
                <a:rPr lang="en-US" sz="1125" b="1" kern="12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Quang</a:t>
              </a:r>
              <a:r>
                <a:rPr lang="en-US" sz="1125" b="1" kern="12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125" b="1" kern="12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Huy</a:t>
              </a:r>
              <a:endParaRPr lang="en-US" sz="1125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49BAFC0F-911B-4364-B5B5-C051CE43F3C3}"/>
                </a:ext>
              </a:extLst>
            </p:cNvPr>
            <p:cNvSpPr txBox="1"/>
            <p:nvPr/>
          </p:nvSpPr>
          <p:spPr>
            <a:xfrm rot="2819436" flipV="1">
              <a:off x="4324426" y="1680446"/>
              <a:ext cx="1483748" cy="471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350">
                <a:buClrTx/>
              </a:pPr>
              <a:r>
                <a:rPr lang="en-US" sz="1125" b="1" kern="12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Diệp</a:t>
              </a:r>
              <a:r>
                <a:rPr lang="en-US" sz="1125" b="1" kern="1200" dirty="0" smtClean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Chi</a:t>
              </a:r>
              <a:endParaRPr lang="en-US" sz="1125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EDE1610C-750D-4110-8343-9DC3BF11E37E}"/>
                </a:ext>
              </a:extLst>
            </p:cNvPr>
            <p:cNvSpPr txBox="1"/>
            <p:nvPr/>
          </p:nvSpPr>
          <p:spPr>
            <a:xfrm rot="4054564" flipV="1">
              <a:off x="4601383" y="1354352"/>
              <a:ext cx="2091018" cy="471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350">
                <a:buClrTx/>
              </a:pPr>
              <a:r>
                <a:rPr lang="en-US" sz="1125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125" b="1" kern="12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Quỳnh</a:t>
              </a:r>
              <a:r>
                <a:rPr lang="en-US" sz="1125" b="1" kern="12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125" b="1" kern="12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Anh</a:t>
              </a:r>
              <a:endParaRPr lang="en-US" sz="1125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11FDC5D4-4689-41BD-9B88-CEE1C2202155}"/>
                </a:ext>
              </a:extLst>
            </p:cNvPr>
            <p:cNvSpPr txBox="1"/>
            <p:nvPr/>
          </p:nvSpPr>
          <p:spPr>
            <a:xfrm rot="4739646" flipV="1">
              <a:off x="5410681" y="1174510"/>
              <a:ext cx="1407269" cy="471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350">
                <a:buClrTx/>
              </a:pPr>
              <a:r>
                <a:rPr lang="en-US" sz="1125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Hà</a:t>
              </a:r>
              <a:r>
                <a:rPr lang="en-US" sz="1125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125" b="1" kern="1200" dirty="0" smtClean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An</a:t>
              </a:r>
              <a:endParaRPr lang="en-US" sz="1125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1181C1F4-CFF8-4961-ADCB-EF6011CD80EB}"/>
                </a:ext>
              </a:extLst>
            </p:cNvPr>
            <p:cNvSpPr txBox="1"/>
            <p:nvPr/>
          </p:nvSpPr>
          <p:spPr>
            <a:xfrm rot="5771910" flipV="1">
              <a:off x="5639778" y="1103920"/>
              <a:ext cx="2037532" cy="471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350">
                <a:buClrTx/>
              </a:pPr>
              <a:r>
                <a:rPr lang="en-US" sz="1125" b="1" kern="12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Phương</a:t>
              </a:r>
              <a:r>
                <a:rPr lang="en-US" sz="1125" b="1" kern="12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125" b="1" kern="12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Anh</a:t>
              </a:r>
              <a:endParaRPr lang="en-US" sz="1125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48" name="Circle: Hollow 47">
            <a:extLst>
              <a:ext uri="{FF2B5EF4-FFF2-40B4-BE49-F238E27FC236}">
                <a16:creationId xmlns="" xmlns:a16="http://schemas.microsoft.com/office/drawing/2014/main" id="{E3D54819-135B-4400-85C7-559DC274E5D1}"/>
              </a:ext>
            </a:extLst>
          </p:cNvPr>
          <p:cNvSpPr/>
          <p:nvPr/>
        </p:nvSpPr>
        <p:spPr>
          <a:xfrm>
            <a:off x="3019027" y="690649"/>
            <a:ext cx="3667062" cy="3667062"/>
          </a:xfrm>
          <a:prstGeom prst="donut">
            <a:avLst>
              <a:gd name="adj" fmla="val 8303"/>
            </a:avLst>
          </a:prstGeom>
          <a:gradFill>
            <a:gsLst>
              <a:gs pos="23000">
                <a:srgbClr val="CAAA4A"/>
              </a:gs>
              <a:gs pos="3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endParaRPr lang="en-US" sz="1013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="" xmlns:a16="http://schemas.microsoft.com/office/drawing/2014/main" id="{4BFA545F-BDFB-4F21-B9C4-52A5C51CA17C}"/>
              </a:ext>
            </a:extLst>
          </p:cNvPr>
          <p:cNvSpPr/>
          <p:nvPr/>
        </p:nvSpPr>
        <p:spPr>
          <a:xfrm>
            <a:off x="6258447" y="1792325"/>
            <a:ext cx="123479" cy="12347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endParaRPr lang="en-US" sz="101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="" xmlns:a16="http://schemas.microsoft.com/office/drawing/2014/main" id="{18BD2B7B-9CDD-4F99-93AF-0BA245AE20E8}"/>
              </a:ext>
            </a:extLst>
          </p:cNvPr>
          <p:cNvSpPr/>
          <p:nvPr/>
        </p:nvSpPr>
        <p:spPr>
          <a:xfrm>
            <a:off x="6413108" y="2330946"/>
            <a:ext cx="123479" cy="12347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endParaRPr lang="en-US" sz="101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="" xmlns:a16="http://schemas.microsoft.com/office/drawing/2014/main" id="{FCE301AF-B04E-4B2A-92B8-114C97E6EBCA}"/>
              </a:ext>
            </a:extLst>
          </p:cNvPr>
          <p:cNvSpPr/>
          <p:nvPr/>
        </p:nvSpPr>
        <p:spPr>
          <a:xfrm>
            <a:off x="6364693" y="2895271"/>
            <a:ext cx="123479" cy="12347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endParaRPr lang="en-US" sz="101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="" xmlns:a16="http://schemas.microsoft.com/office/drawing/2014/main" id="{C5CA9D70-3982-4A89-A3CA-1A7735208336}"/>
              </a:ext>
            </a:extLst>
          </p:cNvPr>
          <p:cNvSpPr/>
          <p:nvPr/>
        </p:nvSpPr>
        <p:spPr>
          <a:xfrm>
            <a:off x="6178063" y="3330382"/>
            <a:ext cx="123479" cy="12347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endParaRPr lang="en-US" sz="101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="" xmlns:a16="http://schemas.microsoft.com/office/drawing/2014/main" id="{39B5CD56-4E24-4684-93D5-7A564DD14FE2}"/>
              </a:ext>
            </a:extLst>
          </p:cNvPr>
          <p:cNvSpPr/>
          <p:nvPr/>
        </p:nvSpPr>
        <p:spPr>
          <a:xfrm>
            <a:off x="5941632" y="3678865"/>
            <a:ext cx="123479" cy="12347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endParaRPr lang="en-US" sz="101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="" xmlns:a16="http://schemas.microsoft.com/office/drawing/2014/main" id="{BAF5C720-9577-4A59-A89B-458DDB75E108}"/>
              </a:ext>
            </a:extLst>
          </p:cNvPr>
          <p:cNvSpPr/>
          <p:nvPr/>
        </p:nvSpPr>
        <p:spPr>
          <a:xfrm>
            <a:off x="5554746" y="3955961"/>
            <a:ext cx="123479" cy="12347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endParaRPr lang="en-US" sz="101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="" xmlns:a16="http://schemas.microsoft.com/office/drawing/2014/main" id="{40CEB867-3034-4153-85B6-C493B327A050}"/>
              </a:ext>
            </a:extLst>
          </p:cNvPr>
          <p:cNvSpPr/>
          <p:nvPr/>
        </p:nvSpPr>
        <p:spPr>
          <a:xfrm>
            <a:off x="5083839" y="4110450"/>
            <a:ext cx="123479" cy="12347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endParaRPr lang="en-US" sz="101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="" xmlns:a16="http://schemas.microsoft.com/office/drawing/2014/main" id="{DF6ECFE7-E208-4854-9D92-049103C28E18}"/>
              </a:ext>
            </a:extLst>
          </p:cNvPr>
          <p:cNvSpPr/>
          <p:nvPr/>
        </p:nvSpPr>
        <p:spPr>
          <a:xfrm>
            <a:off x="4592873" y="4151113"/>
            <a:ext cx="123479" cy="12347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endParaRPr lang="en-US" sz="101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="" xmlns:a16="http://schemas.microsoft.com/office/drawing/2014/main" id="{5C631C5B-944B-4197-979C-234FEF1C33F0}"/>
              </a:ext>
            </a:extLst>
          </p:cNvPr>
          <p:cNvSpPr/>
          <p:nvPr/>
        </p:nvSpPr>
        <p:spPr>
          <a:xfrm>
            <a:off x="4014116" y="4003010"/>
            <a:ext cx="123479" cy="12347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endParaRPr lang="en-US" sz="101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="" xmlns:a16="http://schemas.microsoft.com/office/drawing/2014/main" id="{0081475A-370A-4CFA-889D-2813E0F43537}"/>
              </a:ext>
            </a:extLst>
          </p:cNvPr>
          <p:cNvSpPr/>
          <p:nvPr/>
        </p:nvSpPr>
        <p:spPr>
          <a:xfrm>
            <a:off x="3535124" y="3681495"/>
            <a:ext cx="123479" cy="12347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endParaRPr lang="en-US" sz="101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="" xmlns:a16="http://schemas.microsoft.com/office/drawing/2014/main" id="{17EA30E2-A428-4FB3-A9A7-38230E70AD2A}"/>
              </a:ext>
            </a:extLst>
          </p:cNvPr>
          <p:cNvSpPr/>
          <p:nvPr/>
        </p:nvSpPr>
        <p:spPr>
          <a:xfrm>
            <a:off x="3111653" y="2144264"/>
            <a:ext cx="123479" cy="12347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endParaRPr lang="en-US" sz="101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="" xmlns:a16="http://schemas.microsoft.com/office/drawing/2014/main" id="{ABB266B3-B9F1-47D3-8A9F-E8B1EE3A7091}"/>
              </a:ext>
            </a:extLst>
          </p:cNvPr>
          <p:cNvSpPr/>
          <p:nvPr/>
        </p:nvSpPr>
        <p:spPr>
          <a:xfrm>
            <a:off x="3259812" y="1715263"/>
            <a:ext cx="123479" cy="12347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endParaRPr lang="en-US" sz="101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="" xmlns:a16="http://schemas.microsoft.com/office/drawing/2014/main" id="{F7BBB5D7-BB9A-4E3B-AC60-0614BD6522F7}"/>
              </a:ext>
            </a:extLst>
          </p:cNvPr>
          <p:cNvSpPr/>
          <p:nvPr/>
        </p:nvSpPr>
        <p:spPr>
          <a:xfrm>
            <a:off x="3516557" y="1343411"/>
            <a:ext cx="123479" cy="12347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endParaRPr lang="en-US" sz="101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="" xmlns:a16="http://schemas.microsoft.com/office/drawing/2014/main" id="{50E80B4C-10A7-456B-8002-3E53F01556ED}"/>
              </a:ext>
            </a:extLst>
          </p:cNvPr>
          <p:cNvSpPr/>
          <p:nvPr/>
        </p:nvSpPr>
        <p:spPr>
          <a:xfrm>
            <a:off x="3933322" y="1005850"/>
            <a:ext cx="123479" cy="12347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endParaRPr lang="en-US" sz="101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="" xmlns:a16="http://schemas.microsoft.com/office/drawing/2014/main" id="{82BA3D3E-54DB-4866-B06C-F2E510C4729F}"/>
              </a:ext>
            </a:extLst>
          </p:cNvPr>
          <p:cNvSpPr/>
          <p:nvPr/>
        </p:nvSpPr>
        <p:spPr>
          <a:xfrm>
            <a:off x="4447241" y="822594"/>
            <a:ext cx="123479" cy="12347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endParaRPr lang="en-US" sz="101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="" xmlns:a16="http://schemas.microsoft.com/office/drawing/2014/main" id="{89611AB5-830C-4D07-92A2-7DD13EB3B1F7}"/>
              </a:ext>
            </a:extLst>
          </p:cNvPr>
          <p:cNvSpPr/>
          <p:nvPr/>
        </p:nvSpPr>
        <p:spPr>
          <a:xfrm>
            <a:off x="4961240" y="822572"/>
            <a:ext cx="123479" cy="12347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endParaRPr lang="en-US" sz="101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="" xmlns:a16="http://schemas.microsoft.com/office/drawing/2014/main" id="{74C118DD-652B-4BB1-B6FF-F2EB8FD94DCF}"/>
              </a:ext>
            </a:extLst>
          </p:cNvPr>
          <p:cNvSpPr/>
          <p:nvPr/>
        </p:nvSpPr>
        <p:spPr>
          <a:xfrm>
            <a:off x="5503582" y="982170"/>
            <a:ext cx="123479" cy="12347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endParaRPr lang="en-US" sz="101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="" xmlns:a16="http://schemas.microsoft.com/office/drawing/2014/main" id="{49917499-75F4-4FFB-8BCF-C6AC78C62AF4}"/>
              </a:ext>
            </a:extLst>
          </p:cNvPr>
          <p:cNvSpPr/>
          <p:nvPr/>
        </p:nvSpPr>
        <p:spPr>
          <a:xfrm>
            <a:off x="5963545" y="1329412"/>
            <a:ext cx="123479" cy="12347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endParaRPr lang="en-US" sz="101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="" xmlns:a16="http://schemas.microsoft.com/office/drawing/2014/main" id="{1F986433-E308-421C-A6C2-9A895BC1815F}"/>
              </a:ext>
            </a:extLst>
          </p:cNvPr>
          <p:cNvSpPr/>
          <p:nvPr/>
        </p:nvSpPr>
        <p:spPr>
          <a:xfrm>
            <a:off x="3088793" y="2687189"/>
            <a:ext cx="123479" cy="12347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endParaRPr lang="en-US" sz="101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="" xmlns:a16="http://schemas.microsoft.com/office/drawing/2014/main" id="{E0E8CDA8-3A3C-443E-9C1C-4B9175D30A5D}"/>
              </a:ext>
            </a:extLst>
          </p:cNvPr>
          <p:cNvSpPr/>
          <p:nvPr/>
        </p:nvSpPr>
        <p:spPr>
          <a:xfrm>
            <a:off x="3243098" y="3230114"/>
            <a:ext cx="123479" cy="12347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endParaRPr lang="en-US" sz="1013" kern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19D32D2D-BAEC-459D-83B7-0A98F4251484}"/>
              </a:ext>
            </a:extLst>
          </p:cNvPr>
          <p:cNvGrpSpPr/>
          <p:nvPr/>
        </p:nvGrpSpPr>
        <p:grpSpPr>
          <a:xfrm rot="16200000">
            <a:off x="6431259" y="2265522"/>
            <a:ext cx="128756" cy="638415"/>
            <a:chOff x="6521988" y="5453670"/>
            <a:chExt cx="228899" cy="1134960"/>
          </a:xfrm>
        </p:grpSpPr>
        <p:sp>
          <p:nvSpPr>
            <p:cNvPr id="72" name="Freeform: Shape 71">
              <a:extLst>
                <a:ext uri="{FF2B5EF4-FFF2-40B4-BE49-F238E27FC236}">
                  <a16:creationId xmlns="" xmlns:a16="http://schemas.microsoft.com/office/drawing/2014/main" id="{5BC35CF0-3B86-4C94-8E61-721CBD70B69F}"/>
                </a:ext>
              </a:extLst>
            </p:cNvPr>
            <p:cNvSpPr/>
            <p:nvPr/>
          </p:nvSpPr>
          <p:spPr>
            <a:xfrm rot="10800000">
              <a:off x="6549294" y="5453670"/>
              <a:ext cx="185738" cy="973539"/>
            </a:xfrm>
            <a:custGeom>
              <a:avLst/>
              <a:gdLst>
                <a:gd name="connsiteX0" fmla="*/ 4619 w 396241"/>
                <a:gd name="connsiteY0" fmla="*/ 1128315 h 1538217"/>
                <a:gd name="connsiteX1" fmla="*/ 396241 w 396241"/>
                <a:gd name="connsiteY1" fmla="*/ 1128315 h 1538217"/>
                <a:gd name="connsiteX2" fmla="*/ 200430 w 396241"/>
                <a:gd name="connsiteY2" fmla="*/ 1538217 h 1538217"/>
                <a:gd name="connsiteX3" fmla="*/ 0 w 396241"/>
                <a:gd name="connsiteY3" fmla="*/ 0 h 1538217"/>
                <a:gd name="connsiteX4" fmla="*/ 391623 w 396241"/>
                <a:gd name="connsiteY4" fmla="*/ 0 h 1538217"/>
                <a:gd name="connsiteX5" fmla="*/ 391623 w 396241"/>
                <a:gd name="connsiteY5" fmla="*/ 1128314 h 1538217"/>
                <a:gd name="connsiteX6" fmla="*/ 0 w 396241"/>
                <a:gd name="connsiteY6" fmla="*/ 1128314 h 1538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6241" h="1538217">
                  <a:moveTo>
                    <a:pt x="4619" y="1128315"/>
                  </a:moveTo>
                  <a:lnTo>
                    <a:pt x="396241" y="1128315"/>
                  </a:lnTo>
                  <a:lnTo>
                    <a:pt x="200430" y="1538217"/>
                  </a:lnTo>
                  <a:close/>
                  <a:moveTo>
                    <a:pt x="0" y="0"/>
                  </a:moveTo>
                  <a:lnTo>
                    <a:pt x="391623" y="0"/>
                  </a:lnTo>
                  <a:lnTo>
                    <a:pt x="391623" y="1128314"/>
                  </a:lnTo>
                  <a:lnTo>
                    <a:pt x="0" y="1128314"/>
                  </a:lnTo>
                  <a:close/>
                </a:path>
              </a:pathLst>
            </a:custGeom>
            <a:gradFill flip="none" rotWithShape="1">
              <a:gsLst>
                <a:gs pos="51000">
                  <a:srgbClr val="CAAA4A"/>
                </a:gs>
                <a:gs pos="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lin ang="108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514350">
                <a:buClrTx/>
              </a:pPr>
              <a:endParaRPr lang="en-US" sz="1013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="" xmlns:a16="http://schemas.microsoft.com/office/drawing/2014/main" id="{ECB12DDA-216B-44EB-A8EB-BFA13149FD38}"/>
                </a:ext>
              </a:extLst>
            </p:cNvPr>
            <p:cNvSpPr/>
            <p:nvPr/>
          </p:nvSpPr>
          <p:spPr>
            <a:xfrm>
              <a:off x="6521988" y="6359731"/>
              <a:ext cx="228899" cy="228899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</a:pPr>
              <a:endParaRPr lang="en-US" sz="1013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75" name="Oval 74">
            <a:extLst>
              <a:ext uri="{FF2B5EF4-FFF2-40B4-BE49-F238E27FC236}">
                <a16:creationId xmlns="" xmlns:a16="http://schemas.microsoft.com/office/drawing/2014/main" id="{8638D8FD-C3D0-42AF-90B6-5C163F00FA27}"/>
              </a:ext>
            </a:extLst>
          </p:cNvPr>
          <p:cNvSpPr/>
          <p:nvPr/>
        </p:nvSpPr>
        <p:spPr>
          <a:xfrm>
            <a:off x="4713153" y="2451511"/>
            <a:ext cx="227982" cy="227982"/>
          </a:xfrm>
          <a:prstGeom prst="ellipse">
            <a:avLst/>
          </a:prstGeom>
          <a:gradFill flip="none" rotWithShape="1">
            <a:gsLst>
              <a:gs pos="51000">
                <a:srgbClr val="CAAA4A"/>
              </a:gs>
              <a:gs pos="3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dkEdge">
            <a:bevelT w="228600" h="3810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endParaRPr lang="en-US" sz="1013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5398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78FEEE-47BF-42D3-92B0-DE819C437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954194" cy="3428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2022</a:t>
            </a:r>
            <a:b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b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="" xmlns:a16="http://schemas.microsoft.com/office/drawing/2014/main" id="{BDFD6AE8-BBD9-491A-B316-0FC6B0AEDF3F}"/>
              </a:ext>
            </a:extLst>
          </p:cNvPr>
          <p:cNvSpPr/>
          <p:nvPr/>
        </p:nvSpPr>
        <p:spPr>
          <a:xfrm>
            <a:off x="516794" y="1343186"/>
            <a:ext cx="5891380" cy="11903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379D30C-D4CE-4987-88D0-5CA7946DA1C5}"/>
              </a:ext>
            </a:extLst>
          </p:cNvPr>
          <p:cNvSpPr txBox="1"/>
          <p:nvPr/>
        </p:nvSpPr>
        <p:spPr>
          <a:xfrm>
            <a:off x="3081760" y="881521"/>
            <a:ext cx="49664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 ( tiết 2)</a:t>
            </a:r>
            <a:endParaRPr lang="en-US" sz="2400" dirty="0"/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FEA2AB1A-3F89-4500-98C7-9D365C3F69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7663813" y="3057104"/>
            <a:ext cx="899013" cy="1909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7C86DEFE-D850-425F-8594-3EEF6A8F6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189" y="3395896"/>
            <a:ext cx="1883795" cy="1747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32815245-00FE-4AF1-AB89-48380558E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1" y="3367509"/>
            <a:ext cx="1323445" cy="1747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Table 6">
            <a:extLst>
              <a:ext uri="{FF2B5EF4-FFF2-40B4-BE49-F238E27FC236}">
                <a16:creationId xmlns="" xmlns:a16="http://schemas.microsoft.com/office/drawing/2014/main" id="{3F033150-D00D-43B4-9A28-E144F52218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830821"/>
              </p:ext>
            </p:extLst>
          </p:nvPr>
        </p:nvGraphicFramePr>
        <p:xfrm>
          <a:off x="628650" y="2508037"/>
          <a:ext cx="7079614" cy="6790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79614">
                  <a:extLst>
                    <a:ext uri="{9D8B030D-6E8A-4147-A177-3AD203B41FA5}">
                      <a16:colId xmlns="" xmlns:a16="http://schemas.microsoft.com/office/drawing/2014/main" val="1298078"/>
                    </a:ext>
                  </a:extLst>
                </a:gridCol>
              </a:tblGrid>
              <a:tr h="67907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 1:Nói câu thể hiện sự ngạc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10005546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720645" y="3007142"/>
            <a:ext cx="57571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a.Lần đầu được nghe một bạn hát rất hay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91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78FEEE-47BF-42D3-92B0-DE819C437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954194" cy="3428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2022</a:t>
            </a:r>
            <a:b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b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="" xmlns:a16="http://schemas.microsoft.com/office/drawing/2014/main" id="{BDFD6AE8-BBD9-491A-B316-0FC6B0AEDF3F}"/>
              </a:ext>
            </a:extLst>
          </p:cNvPr>
          <p:cNvSpPr/>
          <p:nvPr/>
        </p:nvSpPr>
        <p:spPr>
          <a:xfrm>
            <a:off x="516794" y="1487086"/>
            <a:ext cx="5891380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379D30C-D4CE-4987-88D0-5CA7946DA1C5}"/>
              </a:ext>
            </a:extLst>
          </p:cNvPr>
          <p:cNvSpPr txBox="1"/>
          <p:nvPr/>
        </p:nvSpPr>
        <p:spPr>
          <a:xfrm>
            <a:off x="3081760" y="881521"/>
            <a:ext cx="49664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 ( tiết 2)</a:t>
            </a:r>
            <a:endParaRPr lang="en-US" sz="2400" dirty="0"/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FEA2AB1A-3F89-4500-98C7-9D365C3F69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7663813" y="3057104"/>
            <a:ext cx="899013" cy="1909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7C86DEFE-D850-425F-8594-3EEF6A8F6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189" y="3395896"/>
            <a:ext cx="1883795" cy="1747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32815245-00FE-4AF1-AB89-48380558E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1" y="3367509"/>
            <a:ext cx="1323445" cy="1747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Table 6">
            <a:extLst>
              <a:ext uri="{FF2B5EF4-FFF2-40B4-BE49-F238E27FC236}">
                <a16:creationId xmlns="" xmlns:a16="http://schemas.microsoft.com/office/drawing/2014/main" id="{3F033150-D00D-43B4-9A28-E144F52218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512924"/>
              </p:ext>
            </p:extLst>
          </p:nvPr>
        </p:nvGraphicFramePr>
        <p:xfrm>
          <a:off x="628650" y="2508037"/>
          <a:ext cx="7079614" cy="6790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79614">
                  <a:extLst>
                    <a:ext uri="{9D8B030D-6E8A-4147-A177-3AD203B41FA5}">
                      <a16:colId xmlns="" xmlns:a16="http://schemas.microsoft.com/office/drawing/2014/main" val="1298078"/>
                    </a:ext>
                  </a:extLst>
                </a:gridCol>
              </a:tblGrid>
              <a:tr h="67907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 1:Nói câu thể hiện sự ngạc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10005546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265680" y="3007142"/>
            <a:ext cx="52120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Được bố mẹ tặng món quà bất ngờ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28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78FEEE-47BF-42D3-92B0-DE819C437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954194" cy="3428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2022</a:t>
            </a:r>
            <a:b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b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="" xmlns:a16="http://schemas.microsoft.com/office/drawing/2014/main" id="{BDFD6AE8-BBD9-491A-B316-0FC6B0AEDF3F}"/>
              </a:ext>
            </a:extLst>
          </p:cNvPr>
          <p:cNvSpPr/>
          <p:nvPr/>
        </p:nvSpPr>
        <p:spPr>
          <a:xfrm>
            <a:off x="1441028" y="1504988"/>
            <a:ext cx="5891380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379D30C-D4CE-4987-88D0-5CA7946DA1C5}"/>
              </a:ext>
            </a:extLst>
          </p:cNvPr>
          <p:cNvSpPr txBox="1"/>
          <p:nvPr/>
        </p:nvSpPr>
        <p:spPr>
          <a:xfrm>
            <a:off x="3081760" y="881521"/>
            <a:ext cx="49664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 ( tiết 2)</a:t>
            </a:r>
            <a:endParaRPr lang="en-US" sz="2400" dirty="0"/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FEA2AB1A-3F89-4500-98C7-9D365C3F69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7663813" y="3057104"/>
            <a:ext cx="899013" cy="1909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7C86DEFE-D850-425F-8594-3EEF6A8F6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189" y="3395896"/>
            <a:ext cx="1883795" cy="1747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32815245-00FE-4AF1-AB89-48380558E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1" y="3367509"/>
            <a:ext cx="1323445" cy="1747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Table 6">
            <a:extLst>
              <a:ext uri="{FF2B5EF4-FFF2-40B4-BE49-F238E27FC236}">
                <a16:creationId xmlns="" xmlns:a16="http://schemas.microsoft.com/office/drawing/2014/main" id="{3F033150-D00D-43B4-9A28-E144F52218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094037"/>
              </p:ext>
            </p:extLst>
          </p:nvPr>
        </p:nvGraphicFramePr>
        <p:xfrm>
          <a:off x="1288027" y="2508037"/>
          <a:ext cx="6223818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223818">
                  <a:extLst>
                    <a:ext uri="{9D8B030D-6E8A-4147-A177-3AD203B41FA5}">
                      <a16:colId xmlns="" xmlns:a16="http://schemas.microsoft.com/office/drawing/2014/main" val="1298078"/>
                    </a:ext>
                  </a:extLst>
                </a:gridCol>
              </a:tblGrid>
              <a:tr h="679078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 2: Nói câu thể hiện tình cảm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l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cô giáo của mình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100055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963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78FEEE-47BF-42D3-92B0-DE819C437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3428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2022</a:t>
            </a:r>
            <a:b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b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379D30C-D4CE-4987-88D0-5CA7946DA1C5}"/>
              </a:ext>
            </a:extLst>
          </p:cNvPr>
          <p:cNvSpPr txBox="1"/>
          <p:nvPr/>
        </p:nvSpPr>
        <p:spPr>
          <a:xfrm>
            <a:off x="3165981" y="905584"/>
            <a:ext cx="4924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em( tiết 2)</a:t>
            </a:r>
            <a:endParaRPr lang="en-US" sz="2400" dirty="0"/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DB8C5619-835E-4C5E-92AF-3DED13308F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 flipH="1">
            <a:off x="8348853" y="3234206"/>
            <a:ext cx="999684" cy="1909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loud 6">
            <a:extLst>
              <a:ext uri="{FF2B5EF4-FFF2-40B4-BE49-F238E27FC236}">
                <a16:creationId xmlns="" xmlns:a16="http://schemas.microsoft.com/office/drawing/2014/main" id="{BDFD6AE8-BBD9-491A-B316-0FC6B0AEDF3F}"/>
              </a:ext>
            </a:extLst>
          </p:cNvPr>
          <p:cNvSpPr/>
          <p:nvPr/>
        </p:nvSpPr>
        <p:spPr>
          <a:xfrm>
            <a:off x="1144420" y="1504988"/>
            <a:ext cx="6292700" cy="133981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nhí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08580" y="3021125"/>
            <a:ext cx="60285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thầy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6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78FEEE-47BF-42D3-92B0-DE819C437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3428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2022</a:t>
            </a:r>
            <a:b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b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379D30C-D4CE-4987-88D0-5CA7946DA1C5}"/>
              </a:ext>
            </a:extLst>
          </p:cNvPr>
          <p:cNvSpPr txBox="1"/>
          <p:nvPr/>
        </p:nvSpPr>
        <p:spPr>
          <a:xfrm>
            <a:off x="3441290" y="881521"/>
            <a:ext cx="4564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 ( tiết 2)</a:t>
            </a:r>
            <a:endParaRPr lang="en-US" sz="2400" dirty="0"/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4FA32687-8A4B-4B92-A758-0A9A2CB5E1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 flipH="1">
            <a:off x="8348853" y="3234206"/>
            <a:ext cx="999684" cy="1909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079" y="1594424"/>
            <a:ext cx="5720081" cy="318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6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78FEEE-47BF-42D3-92B0-DE819C437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3428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2022</a:t>
            </a:r>
            <a:b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b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="" xmlns:a16="http://schemas.microsoft.com/office/drawing/2014/main" id="{BDFD6AE8-BBD9-491A-B316-0FC6B0AEDF3F}"/>
              </a:ext>
            </a:extLst>
          </p:cNvPr>
          <p:cNvSpPr/>
          <p:nvPr/>
        </p:nvSpPr>
        <p:spPr>
          <a:xfrm>
            <a:off x="1160821" y="1497295"/>
            <a:ext cx="3371318" cy="87678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379D30C-D4CE-4987-88D0-5CA7946DA1C5}"/>
              </a:ext>
            </a:extLst>
          </p:cNvPr>
          <p:cNvSpPr txBox="1"/>
          <p:nvPr/>
        </p:nvSpPr>
        <p:spPr>
          <a:xfrm>
            <a:off x="3441290" y="881521"/>
            <a:ext cx="4564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 ( tiết 2)</a:t>
            </a:r>
            <a:endParaRPr lang="en-US" sz="2400" dirty="0"/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4FA32687-8A4B-4B92-A758-0A9A2CB5E1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 flipH="1">
            <a:off x="8348853" y="3234206"/>
            <a:ext cx="999684" cy="1909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93C635CD-F406-4949-A4E5-BB735D55E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77" y="3535951"/>
            <a:ext cx="1867810" cy="1747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Table 6">
            <a:extLst>
              <a:ext uri="{FF2B5EF4-FFF2-40B4-BE49-F238E27FC236}">
                <a16:creationId xmlns="" xmlns:a16="http://schemas.microsoft.com/office/drawing/2014/main" id="{1A111EEE-82C8-4652-B12E-815C528797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732212"/>
              </p:ext>
            </p:extLst>
          </p:nvPr>
        </p:nvGraphicFramePr>
        <p:xfrm>
          <a:off x="3607905" y="3838088"/>
          <a:ext cx="1510747" cy="6790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0747">
                  <a:extLst>
                    <a:ext uri="{9D8B030D-6E8A-4147-A177-3AD203B41FA5}">
                      <a16:colId xmlns="" xmlns:a16="http://schemas.microsoft.com/office/drawing/2014/main" val="1298078"/>
                    </a:ext>
                  </a:extLst>
                </a:gridCol>
              </a:tblGrid>
              <a:tr h="67907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Sgk/40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10005546"/>
                  </a:ext>
                </a:extLst>
              </a:tr>
            </a:tbl>
          </a:graphicData>
        </a:graphic>
      </p:graphicFrame>
      <p:pic>
        <p:nvPicPr>
          <p:cNvPr id="1026" name="Picture 2" descr="Vẽ Một Cuốn Sách Đang Mở Vô Cùng Đẹp Và Chuẩn - Vẽ Hoạt Hình">
            <a:extLst>
              <a:ext uri="{FF2B5EF4-FFF2-40B4-BE49-F238E27FC236}">
                <a16:creationId xmlns="" xmlns:a16="http://schemas.microsoft.com/office/drawing/2014/main" id="{69158801-4BB6-4C41-A1F8-EA5DB69D1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383" y="2421851"/>
            <a:ext cx="2735233" cy="134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99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2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78FEEE-47BF-42D3-92B0-DE819C437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3428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2022</a:t>
            </a:r>
            <a:b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b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="" xmlns:a16="http://schemas.microsoft.com/office/drawing/2014/main" id="{BDFD6AE8-BBD9-491A-B316-0FC6B0AEDF3F}"/>
              </a:ext>
            </a:extLst>
          </p:cNvPr>
          <p:cNvSpPr/>
          <p:nvPr/>
        </p:nvSpPr>
        <p:spPr>
          <a:xfrm>
            <a:off x="933451" y="1332778"/>
            <a:ext cx="3525252" cy="87678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379D30C-D4CE-4987-88D0-5CA7946DA1C5}"/>
              </a:ext>
            </a:extLst>
          </p:cNvPr>
          <p:cNvSpPr txBox="1"/>
          <p:nvPr/>
        </p:nvSpPr>
        <p:spPr>
          <a:xfrm>
            <a:off x="3081760" y="881521"/>
            <a:ext cx="4924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 ( tiết 2)</a:t>
            </a:r>
            <a:endParaRPr lang="en-US" sz="2400" dirty="0"/>
          </a:p>
        </p:txBody>
      </p:sp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9252CF91-BBA0-4F9F-9850-A628A5AAA4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1441289"/>
              </p:ext>
            </p:extLst>
          </p:nvPr>
        </p:nvGraphicFramePr>
        <p:xfrm>
          <a:off x="1215188" y="2261009"/>
          <a:ext cx="6790873" cy="6790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90873">
                  <a:extLst>
                    <a:ext uri="{9D8B030D-6E8A-4147-A177-3AD203B41FA5}">
                      <a16:colId xmlns="" xmlns:a16="http://schemas.microsoft.com/office/drawing/2014/main" val="1298078"/>
                    </a:ext>
                  </a:extLst>
                </a:gridCol>
              </a:tblGrid>
              <a:tr h="679078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10005546"/>
                  </a:ext>
                </a:extLst>
              </a:tr>
            </a:tbl>
          </a:graphicData>
        </a:graphic>
      </p:graphicFrame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11D3D3C8-526E-4B20-8498-F3B2E9B9DB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 flipH="1">
            <a:off x="8348853" y="3234206"/>
            <a:ext cx="999684" cy="1909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5F8929D2-B3D8-454D-836E-D8B3CE668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299" y="3535951"/>
            <a:ext cx="1867810" cy="1747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Table 6">
            <a:extLst>
              <a:ext uri="{FF2B5EF4-FFF2-40B4-BE49-F238E27FC236}">
                <a16:creationId xmlns="" xmlns:a16="http://schemas.microsoft.com/office/drawing/2014/main" id="{9252CF91-BBA0-4F9F-9850-A628A5AAA4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3837082"/>
              </p:ext>
            </p:extLst>
          </p:nvPr>
        </p:nvGraphicFramePr>
        <p:xfrm>
          <a:off x="1151277" y="2895191"/>
          <a:ext cx="6790873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90873">
                  <a:extLst>
                    <a:ext uri="{9D8B030D-6E8A-4147-A177-3AD203B41FA5}">
                      <a16:colId xmlns="" xmlns:a16="http://schemas.microsoft.com/office/drawing/2014/main" val="1298078"/>
                    </a:ext>
                  </a:extLst>
                </a:gridCol>
              </a:tblGrid>
              <a:tr h="679078"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Chia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sẻ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phút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30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giây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100055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331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78FEEE-47BF-42D3-92B0-DE819C437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3428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2022</a:t>
            </a:r>
            <a:b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b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="" xmlns:a16="http://schemas.microsoft.com/office/drawing/2014/main" id="{BDFD6AE8-BBD9-491A-B316-0FC6B0AEDF3F}"/>
              </a:ext>
            </a:extLst>
          </p:cNvPr>
          <p:cNvSpPr/>
          <p:nvPr/>
        </p:nvSpPr>
        <p:spPr>
          <a:xfrm>
            <a:off x="759410" y="1347687"/>
            <a:ext cx="3525252" cy="87678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379D30C-D4CE-4987-88D0-5CA7946DA1C5}"/>
              </a:ext>
            </a:extLst>
          </p:cNvPr>
          <p:cNvSpPr txBox="1"/>
          <p:nvPr/>
        </p:nvSpPr>
        <p:spPr>
          <a:xfrm>
            <a:off x="3081760" y="881521"/>
            <a:ext cx="4924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 ( tiết 2)</a:t>
            </a:r>
            <a:endParaRPr lang="en-US" sz="2400" dirty="0"/>
          </a:p>
        </p:txBody>
      </p:sp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9252CF91-BBA0-4F9F-9850-A628A5AAA4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3582318"/>
              </p:ext>
            </p:extLst>
          </p:nvPr>
        </p:nvGraphicFramePr>
        <p:xfrm>
          <a:off x="1215188" y="2526477"/>
          <a:ext cx="6790873" cy="6790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90873">
                  <a:extLst>
                    <a:ext uri="{9D8B030D-6E8A-4147-A177-3AD203B41FA5}">
                      <a16:colId xmlns="" xmlns:a16="http://schemas.microsoft.com/office/drawing/2014/main" val="1298078"/>
                    </a:ext>
                  </a:extLst>
                </a:gridCol>
              </a:tblGrid>
              <a:tr h="679078"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-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10005546"/>
                  </a:ext>
                </a:extLst>
              </a:tr>
            </a:tbl>
          </a:graphicData>
        </a:graphic>
      </p:graphicFrame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11D3D3C8-526E-4B20-8498-F3B2E9B9DB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 flipH="1">
            <a:off x="8348853" y="3234206"/>
            <a:ext cx="999684" cy="1909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5F8929D2-B3D8-454D-836E-D8B3CE668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299" y="3535951"/>
            <a:ext cx="1867810" cy="1747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369896105517170423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20639" y="3205555"/>
            <a:ext cx="2779969" cy="15661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193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16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78FEEE-47BF-42D3-92B0-DE819C437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3428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ba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2022</a:t>
            </a:r>
            <a:b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2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25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25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25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="" xmlns:a16="http://schemas.microsoft.com/office/drawing/2014/main" id="{BDFD6AE8-BBD9-491A-B316-0FC6B0AEDF3F}"/>
              </a:ext>
            </a:extLst>
          </p:cNvPr>
          <p:cNvSpPr/>
          <p:nvPr/>
        </p:nvSpPr>
        <p:spPr>
          <a:xfrm>
            <a:off x="1150773" y="1159902"/>
            <a:ext cx="3179636" cy="87678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379D30C-D4CE-4987-88D0-5CA7946DA1C5}"/>
              </a:ext>
            </a:extLst>
          </p:cNvPr>
          <p:cNvSpPr txBox="1"/>
          <p:nvPr/>
        </p:nvSpPr>
        <p:spPr>
          <a:xfrm>
            <a:off x="3569110" y="881521"/>
            <a:ext cx="44369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 ( tiết 2)</a:t>
            </a:r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F23F161-B0D1-4578-9392-C8440FC74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4" b="77489"/>
          <a:stretch>
            <a:fillRect/>
          </a:stretch>
        </p:blipFill>
        <p:spPr bwMode="auto">
          <a:xfrm>
            <a:off x="1407954" y="3264023"/>
            <a:ext cx="2176319" cy="179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7">
            <a:extLst>
              <a:ext uri="{FF2B5EF4-FFF2-40B4-BE49-F238E27FC236}">
                <a16:creationId xmlns="" xmlns:a16="http://schemas.microsoft.com/office/drawing/2014/main" id="{C8B22781-9F15-4EF9-A997-088046965DED}"/>
              </a:ext>
            </a:extLst>
          </p:cNvPr>
          <p:cNvSpPr/>
          <p:nvPr/>
        </p:nvSpPr>
        <p:spPr>
          <a:xfrm>
            <a:off x="2470068" y="1772070"/>
            <a:ext cx="4940135" cy="1621685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nhóm đôi trong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6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369896105517170423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99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43921" y="3493305"/>
            <a:ext cx="2779969" cy="15661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27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27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isc1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890"/>
            <a:ext cx="9143999" cy="5108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WordArt 3" descr="Narrow vertical"/>
          <p:cNvSpPr>
            <a:spLocks noChangeArrowheads="1" noChangeShapeType="1" noTextEdit="1"/>
          </p:cNvSpPr>
          <p:nvPr/>
        </p:nvSpPr>
        <p:spPr bwMode="auto">
          <a:xfrm rot="-128454">
            <a:off x="2836069" y="1600200"/>
            <a:ext cx="3458468" cy="1098352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en-US" sz="2025" b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2025" b="1" kern="10" dirty="0" err="1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025" b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kern="10" dirty="0" err="1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025" b="1" kern="10" dirty="0">
              <a:ln w="12700">
                <a:solidFill>
                  <a:srgbClr val="FF3300"/>
                </a:solidFill>
                <a:round/>
                <a:headEnd/>
                <a:tailEnd/>
              </a:ln>
              <a:blipFill dpi="0" rotWithShape="0">
                <a:blip r:embed="rId4"/>
                <a:srcRect/>
                <a:tile tx="0" ty="0" sx="100000" sy="100000" flip="none" algn="tl"/>
              </a:blip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64" name="Picture 4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1" y="2692301"/>
            <a:ext cx="1757363" cy="1468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WordArt 5"/>
          <p:cNvSpPr>
            <a:spLocks noChangeArrowheads="1" noChangeShapeType="1" noTextEdit="1"/>
          </p:cNvSpPr>
          <p:nvPr/>
        </p:nvSpPr>
        <p:spPr bwMode="auto">
          <a:xfrm>
            <a:off x="3212010" y="814390"/>
            <a:ext cx="2661047" cy="6813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rgbClr val="DCEBF5"/>
              </a:contourClr>
            </a:sp3d>
          </a:bodyPr>
          <a:lstStyle/>
          <a:p>
            <a:pPr algn="ctr"/>
            <a:r>
              <a:rPr lang="vi-VN" sz="2025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Trò chơi</a:t>
            </a:r>
            <a:endParaRPr lang="en-US" sz="2025" kern="10" dirty="0">
              <a:ln w="9525">
                <a:round/>
                <a:headEnd/>
                <a:tailEnd/>
              </a:ln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6150" name="Picture 6" descr="!bell_0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134">
            <a:off x="5857875" y="814389"/>
            <a:ext cx="703660" cy="63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!bell_0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900114"/>
            <a:ext cx="703660" cy="63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 descr="!bell_0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289" y="771527"/>
            <a:ext cx="703660" cy="63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 descr="!bell_0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32481">
            <a:off x="1999805" y="857698"/>
            <a:ext cx="703660" cy="63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 descr="!bell_0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1" y="642939"/>
            <a:ext cx="814388" cy="889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 descr="!bell_0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61249">
            <a:off x="6246317" y="1031379"/>
            <a:ext cx="942975" cy="85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 descr="!bell_0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900114"/>
            <a:ext cx="703660" cy="63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 descr="!bell_0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53907">
            <a:off x="6080672" y="848768"/>
            <a:ext cx="703660" cy="63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8" name="Group 14"/>
          <p:cNvGrpSpPr>
            <a:grpSpLocks/>
          </p:cNvGrpSpPr>
          <p:nvPr/>
        </p:nvGrpSpPr>
        <p:grpSpPr bwMode="auto">
          <a:xfrm>
            <a:off x="2300288" y="4200525"/>
            <a:ext cx="4672013" cy="171450"/>
            <a:chOff x="-48" y="3888"/>
            <a:chExt cx="5808" cy="621"/>
          </a:xfrm>
        </p:grpSpPr>
        <p:pic>
          <p:nvPicPr>
            <p:cNvPr id="6159" name="Picture 15" descr="FLOWRBOX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3888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6" descr="FLOWRBOX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3888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1" name="Picture 17" descr="FLOWRBOX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3888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2" name="Picture 18" descr="FLOWRBOX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3888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3" name="Picture 19" descr="FLOWRBOX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3888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4" name="Picture 20" descr="FLOWRBOX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3888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347151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85" decel="1000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385" decel="100000"/>
                                        <p:tgtEl>
                                          <p:spTgt spid="4096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385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385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animBg="1"/>
      <p:bldP spid="4096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13" name="Oval 13">
            <a:extLst>
              <a:ext uri="{FF2B5EF4-FFF2-40B4-BE49-F238E27FC236}">
                <a16:creationId xmlns="" xmlns:a16="http://schemas.microsoft.com/office/drawing/2014/main" id="{ECD1F433-6A0D-4F30-9B03-1CB0D97C3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2036" y="4203145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10</a:t>
            </a:r>
          </a:p>
        </p:txBody>
      </p:sp>
      <p:sp>
        <p:nvSpPr>
          <p:cNvPr id="76814" name="Oval 14">
            <a:extLst>
              <a:ext uri="{FF2B5EF4-FFF2-40B4-BE49-F238E27FC236}">
                <a16:creationId xmlns="" xmlns:a16="http://schemas.microsoft.com/office/drawing/2014/main" id="{2A4B0E29-C1C3-400D-A0A8-3910E9D05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092" y="4170584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45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9</a:t>
            </a:r>
          </a:p>
        </p:txBody>
      </p:sp>
      <p:sp>
        <p:nvSpPr>
          <p:cNvPr id="76815" name="Oval 15">
            <a:extLst>
              <a:ext uri="{FF2B5EF4-FFF2-40B4-BE49-F238E27FC236}">
                <a16:creationId xmlns="" xmlns:a16="http://schemas.microsoft.com/office/drawing/2014/main" id="{373588E2-11B5-4DB9-B82C-5AD5836DB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4785" y="4157775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45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8</a:t>
            </a:r>
          </a:p>
        </p:txBody>
      </p:sp>
      <p:sp>
        <p:nvSpPr>
          <p:cNvPr id="76816" name="Oval 16">
            <a:extLst>
              <a:ext uri="{FF2B5EF4-FFF2-40B4-BE49-F238E27FC236}">
                <a16:creationId xmlns="" xmlns:a16="http://schemas.microsoft.com/office/drawing/2014/main" id="{9B00B335-6068-4956-ABB3-5FD5375FF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2333" y="4177162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45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7</a:t>
            </a:r>
          </a:p>
        </p:txBody>
      </p:sp>
      <p:sp>
        <p:nvSpPr>
          <p:cNvPr id="76817" name="Oval 17">
            <a:extLst>
              <a:ext uri="{FF2B5EF4-FFF2-40B4-BE49-F238E27FC236}">
                <a16:creationId xmlns="" xmlns:a16="http://schemas.microsoft.com/office/drawing/2014/main" id="{637DB8F0-39DE-430F-9A59-CB7FA84E7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6225" y="4135028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45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6</a:t>
            </a:r>
          </a:p>
        </p:txBody>
      </p:sp>
      <p:sp>
        <p:nvSpPr>
          <p:cNvPr id="76818" name="Oval 18">
            <a:extLst>
              <a:ext uri="{FF2B5EF4-FFF2-40B4-BE49-F238E27FC236}">
                <a16:creationId xmlns="" xmlns:a16="http://schemas.microsoft.com/office/drawing/2014/main" id="{67893E4C-812A-4166-BE6E-04B5ACD7E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5076" y="4129444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45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5</a:t>
            </a:r>
          </a:p>
        </p:txBody>
      </p:sp>
      <p:sp>
        <p:nvSpPr>
          <p:cNvPr id="76819" name="Oval 19">
            <a:extLst>
              <a:ext uri="{FF2B5EF4-FFF2-40B4-BE49-F238E27FC236}">
                <a16:creationId xmlns="" xmlns:a16="http://schemas.microsoft.com/office/drawing/2014/main" id="{7A13CCFE-EEBB-4510-818C-A268FE614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542" y="4145850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45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4</a:t>
            </a:r>
          </a:p>
        </p:txBody>
      </p:sp>
      <p:sp>
        <p:nvSpPr>
          <p:cNvPr id="76820" name="Oval 20">
            <a:extLst>
              <a:ext uri="{FF2B5EF4-FFF2-40B4-BE49-F238E27FC236}">
                <a16:creationId xmlns="" xmlns:a16="http://schemas.microsoft.com/office/drawing/2014/main" id="{29B842FB-8B0D-46CB-9926-5687113F3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4157" y="4188356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45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3</a:t>
            </a:r>
          </a:p>
        </p:txBody>
      </p:sp>
      <p:sp>
        <p:nvSpPr>
          <p:cNvPr id="76821" name="Oval 21">
            <a:extLst>
              <a:ext uri="{FF2B5EF4-FFF2-40B4-BE49-F238E27FC236}">
                <a16:creationId xmlns="" xmlns:a16="http://schemas.microsoft.com/office/drawing/2014/main" id="{203E7F67-3C36-413D-8D9C-3752F9C49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092" y="4160720"/>
            <a:ext cx="971550" cy="968542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45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2</a:t>
            </a:r>
          </a:p>
        </p:txBody>
      </p:sp>
      <p:sp>
        <p:nvSpPr>
          <p:cNvPr id="76822" name="Oval 22">
            <a:extLst>
              <a:ext uri="{FF2B5EF4-FFF2-40B4-BE49-F238E27FC236}">
                <a16:creationId xmlns="" xmlns:a16="http://schemas.microsoft.com/office/drawing/2014/main" id="{C93B863C-5D42-4CE9-BBDD-755FB9C06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6209" y="4186990"/>
            <a:ext cx="971550" cy="95651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45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1</a:t>
            </a:r>
          </a:p>
        </p:txBody>
      </p:sp>
      <p:sp>
        <p:nvSpPr>
          <p:cNvPr id="43" name="AutoShape 51">
            <a:extLst>
              <a:ext uri="{FF2B5EF4-FFF2-40B4-BE49-F238E27FC236}">
                <a16:creationId xmlns="" xmlns:a16="http://schemas.microsoft.com/office/drawing/2014/main" id="{7C078471-3514-42BA-AF16-B0C54EE68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538" y="233942"/>
            <a:ext cx="8817704" cy="91321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Câu 1: </a:t>
            </a:r>
            <a:r>
              <a:rPr lang="vi-VN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Cô giáo đáp lại lời chào của học sinh bằng cách:</a:t>
            </a:r>
          </a:p>
        </p:txBody>
      </p:sp>
      <p:sp>
        <p:nvSpPr>
          <p:cNvPr id="44" name="AutoShape 51">
            <a:extLst>
              <a:ext uri="{FF2B5EF4-FFF2-40B4-BE49-F238E27FC236}">
                <a16:creationId xmlns="" xmlns:a16="http://schemas.microsoft.com/office/drawing/2014/main" id="{C5B37F4F-2838-4012-94D1-E85A38AFC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4959" y="1403207"/>
            <a:ext cx="2185783" cy="57031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m</a:t>
            </a:r>
            <a:r>
              <a:rPr lang="vi-VN" alt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ỉm cười </a:t>
            </a:r>
            <a:endParaRPr lang="en-US" altLang="en-US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6" name="Picture 45" descr="Classicmode">
            <a:extLst>
              <a:ext uri="{FF2B5EF4-FFF2-40B4-BE49-F238E27FC236}">
                <a16:creationId xmlns="" xmlns:a16="http://schemas.microsoft.com/office/drawing/2014/main" id="{2B4E84F4-7512-4A3B-A2FE-A288ED6C2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4847" y="1429399"/>
            <a:ext cx="1125141" cy="601266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8" name="WordArt 226">
            <a:extLst>
              <a:ext uri="{FF2B5EF4-FFF2-40B4-BE49-F238E27FC236}">
                <a16:creationId xmlns="" xmlns:a16="http://schemas.microsoft.com/office/drawing/2014/main" id="{CA5B11DA-9E03-4E66-A3E2-AC57CC1233B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6779" y="1568703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9" name="AutoShape 51">
            <a:extLst>
              <a:ext uri="{FF2B5EF4-FFF2-40B4-BE49-F238E27FC236}">
                <a16:creationId xmlns="" xmlns:a16="http://schemas.microsoft.com/office/drawing/2014/main" id="{4783B5E7-C853-45A4-8C5C-9F191865F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3247" y="3186938"/>
            <a:ext cx="3614501" cy="57031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tươi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cười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chào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sinh</a:t>
            </a:r>
            <a:endParaRPr lang="en-US" altLang="en-US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1" name="Picture 39" descr="Classicmode">
            <a:extLst>
              <a:ext uri="{FF2B5EF4-FFF2-40B4-BE49-F238E27FC236}">
                <a16:creationId xmlns="" xmlns:a16="http://schemas.microsoft.com/office/drawing/2014/main" id="{F35775EA-0D31-4E5B-A509-E592C0927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98850" y="3149577"/>
            <a:ext cx="1106576" cy="601266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3" name="WordArt 226">
            <a:extLst>
              <a:ext uri="{FF2B5EF4-FFF2-40B4-BE49-F238E27FC236}">
                <a16:creationId xmlns="" xmlns:a16="http://schemas.microsoft.com/office/drawing/2014/main" id="{C9F51451-48B5-4571-A9BD-A0780FA6A5C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10242" y="3304953"/>
            <a:ext cx="339584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4" name="AutoShape 51">
            <a:extLst>
              <a:ext uri="{FF2B5EF4-FFF2-40B4-BE49-F238E27FC236}">
                <a16:creationId xmlns="" xmlns:a16="http://schemas.microsoft.com/office/drawing/2014/main" id="{383A438A-BDE7-4841-95A9-BB32C07E4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4768" y="2280880"/>
            <a:ext cx="3722664" cy="57031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700" dirty="0">
                <a:solidFill>
                  <a:schemeClr val="bg1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m</a:t>
            </a:r>
            <a:r>
              <a:rPr lang="vi-VN" alt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ỉm cười thật tươi</a:t>
            </a:r>
            <a:endParaRPr lang="en-US" altLang="en-US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6" name="Picture 39" descr="Classicmode">
            <a:extLst>
              <a:ext uri="{FF2B5EF4-FFF2-40B4-BE49-F238E27FC236}">
                <a16:creationId xmlns="" xmlns:a16="http://schemas.microsoft.com/office/drawing/2014/main" id="{7591C3CA-4EF7-412B-AABF-6C5DFB803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56944" y="2255338"/>
            <a:ext cx="1125141" cy="601266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8" name="WordArt 226">
            <a:extLst>
              <a:ext uri="{FF2B5EF4-FFF2-40B4-BE49-F238E27FC236}">
                <a16:creationId xmlns="" xmlns:a16="http://schemas.microsoft.com/office/drawing/2014/main" id="{7A8B6287-AFA9-4EBA-9903-EA3C0CDD9C0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4233" y="2425374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69" name="AutoShape 49">
            <a:extLst>
              <a:ext uri="{FF2B5EF4-FFF2-40B4-BE49-F238E27FC236}">
                <a16:creationId xmlns="" xmlns:a16="http://schemas.microsoft.com/office/drawing/2014/main" id="{6B573007-55A6-4BE6-8200-0F2DDD98C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9845" y="3750843"/>
            <a:ext cx="1314450" cy="1314450"/>
          </a:xfrm>
          <a:prstGeom prst="star32">
            <a:avLst>
              <a:gd name="adj" fmla="val 37500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500" b="1">
              <a:solidFill>
                <a:srgbClr val="FF0066"/>
              </a:solidFill>
              <a:latin typeface=".VnHelvetInsH" panose="020B7200000000000000" pitchFamily="34" charset="0"/>
            </a:endParaRPr>
          </a:p>
        </p:txBody>
      </p:sp>
      <p:sp>
        <p:nvSpPr>
          <p:cNvPr id="70" name="WordArt 50">
            <a:extLst>
              <a:ext uri="{FF2B5EF4-FFF2-40B4-BE49-F238E27FC236}">
                <a16:creationId xmlns="" xmlns:a16="http://schemas.microsoft.com/office/drawing/2014/main" id="{AF3A8C8D-F138-42A3-85E0-295476615D0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469168" y="4036593"/>
            <a:ext cx="8001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7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98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8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6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9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79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9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88889E-6 4.5679E-6 L -3.88889E-6 -0.07223 " pathEditMode="relative" rAng="0" ptsTypes="AA">
                                      <p:cBhvr>
                                        <p:cTn id="9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3" grpId="0" animBg="1"/>
      <p:bldP spid="76814" grpId="0" animBg="1"/>
      <p:bldP spid="76815" grpId="0" animBg="1"/>
      <p:bldP spid="76816" grpId="0" animBg="1"/>
      <p:bldP spid="76817" grpId="0" animBg="1"/>
      <p:bldP spid="76818" grpId="0" animBg="1"/>
      <p:bldP spid="76819" grpId="0" animBg="1"/>
      <p:bldP spid="76820" grpId="0" animBg="1"/>
      <p:bldP spid="76821" grpId="0" animBg="1"/>
      <p:bldP spid="76822" grpId="0" animBg="1"/>
      <p:bldP spid="43" grpId="0" animBg="1"/>
      <p:bldP spid="54" grpId="0" animBg="1"/>
      <p:bldP spid="54" grpId="1" animBg="1"/>
      <p:bldP spid="69" grpId="0" animBg="1"/>
      <p:bldP spid="7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13" name="Oval 13">
            <a:extLst>
              <a:ext uri="{FF2B5EF4-FFF2-40B4-BE49-F238E27FC236}">
                <a16:creationId xmlns="" xmlns:a16="http://schemas.microsoft.com/office/drawing/2014/main" id="{ECD1F433-6A0D-4F30-9B03-1CB0D97C3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981" y="4029769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45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10</a:t>
            </a:r>
          </a:p>
        </p:txBody>
      </p:sp>
      <p:sp>
        <p:nvSpPr>
          <p:cNvPr id="76814" name="Oval 14">
            <a:extLst>
              <a:ext uri="{FF2B5EF4-FFF2-40B4-BE49-F238E27FC236}">
                <a16:creationId xmlns="" xmlns:a16="http://schemas.microsoft.com/office/drawing/2014/main" id="{2A4B0E29-C1C3-400D-A0A8-3910E9D05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237" y="4022189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45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9</a:t>
            </a:r>
          </a:p>
        </p:txBody>
      </p:sp>
      <p:sp>
        <p:nvSpPr>
          <p:cNvPr id="76815" name="Oval 15">
            <a:extLst>
              <a:ext uri="{FF2B5EF4-FFF2-40B4-BE49-F238E27FC236}">
                <a16:creationId xmlns="" xmlns:a16="http://schemas.microsoft.com/office/drawing/2014/main" id="{373588E2-11B5-4DB9-B82C-5AD5836DB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058" y="4037349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45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8</a:t>
            </a:r>
          </a:p>
        </p:txBody>
      </p:sp>
      <p:sp>
        <p:nvSpPr>
          <p:cNvPr id="76816" name="Oval 16">
            <a:extLst>
              <a:ext uri="{FF2B5EF4-FFF2-40B4-BE49-F238E27FC236}">
                <a16:creationId xmlns="" xmlns:a16="http://schemas.microsoft.com/office/drawing/2014/main" id="{9B00B335-6068-4956-ABB3-5FD5375FF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058" y="4052509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45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7</a:t>
            </a:r>
          </a:p>
        </p:txBody>
      </p:sp>
      <p:sp>
        <p:nvSpPr>
          <p:cNvPr id="76817" name="Oval 17">
            <a:extLst>
              <a:ext uri="{FF2B5EF4-FFF2-40B4-BE49-F238E27FC236}">
                <a16:creationId xmlns="" xmlns:a16="http://schemas.microsoft.com/office/drawing/2014/main" id="{637DB8F0-39DE-430F-9A59-CB7FA84E7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904" y="4052509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45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6</a:t>
            </a:r>
          </a:p>
        </p:txBody>
      </p:sp>
      <p:sp>
        <p:nvSpPr>
          <p:cNvPr id="76818" name="Oval 18">
            <a:extLst>
              <a:ext uri="{FF2B5EF4-FFF2-40B4-BE49-F238E27FC236}">
                <a16:creationId xmlns="" xmlns:a16="http://schemas.microsoft.com/office/drawing/2014/main" id="{67893E4C-812A-4166-BE6E-04B5ACD7E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239" y="4052509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45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5</a:t>
            </a:r>
          </a:p>
        </p:txBody>
      </p:sp>
      <p:sp>
        <p:nvSpPr>
          <p:cNvPr id="76819" name="Oval 19">
            <a:extLst>
              <a:ext uri="{FF2B5EF4-FFF2-40B4-BE49-F238E27FC236}">
                <a16:creationId xmlns="" xmlns:a16="http://schemas.microsoft.com/office/drawing/2014/main" id="{7A13CCFE-EEBB-4510-818C-A268FE614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26" y="4052509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45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4</a:t>
            </a:r>
          </a:p>
        </p:txBody>
      </p:sp>
      <p:sp>
        <p:nvSpPr>
          <p:cNvPr id="76820" name="Oval 20">
            <a:extLst>
              <a:ext uri="{FF2B5EF4-FFF2-40B4-BE49-F238E27FC236}">
                <a16:creationId xmlns="" xmlns:a16="http://schemas.microsoft.com/office/drawing/2014/main" id="{29B842FB-8B0D-46CB-9926-5687113F3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674" y="4052509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45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3</a:t>
            </a:r>
          </a:p>
        </p:txBody>
      </p:sp>
      <p:sp>
        <p:nvSpPr>
          <p:cNvPr id="76821" name="Oval 21">
            <a:extLst>
              <a:ext uri="{FF2B5EF4-FFF2-40B4-BE49-F238E27FC236}">
                <a16:creationId xmlns="" xmlns:a16="http://schemas.microsoft.com/office/drawing/2014/main" id="{203E7F67-3C36-413D-8D9C-3752F9C49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002" y="4055517"/>
            <a:ext cx="971550" cy="968542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45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2</a:t>
            </a:r>
          </a:p>
        </p:txBody>
      </p:sp>
      <p:sp>
        <p:nvSpPr>
          <p:cNvPr id="76822" name="Oval 22">
            <a:extLst>
              <a:ext uri="{FF2B5EF4-FFF2-40B4-BE49-F238E27FC236}">
                <a16:creationId xmlns="" xmlns:a16="http://schemas.microsoft.com/office/drawing/2014/main" id="{C93B863C-5D42-4CE9-BBDD-755FB9C06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536" y="4067549"/>
            <a:ext cx="971550" cy="95651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45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1</a:t>
            </a:r>
          </a:p>
        </p:txBody>
      </p:sp>
      <p:sp>
        <p:nvSpPr>
          <p:cNvPr id="43" name="AutoShape 51">
            <a:extLst>
              <a:ext uri="{FF2B5EF4-FFF2-40B4-BE49-F238E27FC236}">
                <a16:creationId xmlns="" xmlns:a16="http://schemas.microsoft.com/office/drawing/2014/main" id="{7C078471-3514-42BA-AF16-B0C54EE68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538" y="233942"/>
            <a:ext cx="8817704" cy="91321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Câu 2: </a:t>
            </a:r>
            <a:r>
              <a:rPr lang="vi-VN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Những câu thơ tả cảnh vật khi cô dạy em học bài là:</a:t>
            </a:r>
            <a:endPara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" name="AutoShape 51">
            <a:extLst>
              <a:ext uri="{FF2B5EF4-FFF2-40B4-BE49-F238E27FC236}">
                <a16:creationId xmlns="" xmlns:a16="http://schemas.microsoft.com/office/drawing/2014/main" id="{C5B37F4F-2838-4012-94D1-E85A38AFC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066" y="1408802"/>
            <a:ext cx="3837603" cy="83120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dạy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viết</a:t>
            </a:r>
            <a:endParaRPr lang="en-US" altLang="en-US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vi-VN" alt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Gió đưa thoảng hương nhài</a:t>
            </a:r>
            <a:endParaRPr lang="en-US" altLang="en-US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6" name="Picture 45" descr="Classicmode">
            <a:extLst>
              <a:ext uri="{FF2B5EF4-FFF2-40B4-BE49-F238E27FC236}">
                <a16:creationId xmlns="" xmlns:a16="http://schemas.microsoft.com/office/drawing/2014/main" id="{2B4E84F4-7512-4A3B-A2FE-A288ED6C2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1417787"/>
            <a:ext cx="765124" cy="601266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8" name="WordArt 226">
            <a:extLst>
              <a:ext uri="{FF2B5EF4-FFF2-40B4-BE49-F238E27FC236}">
                <a16:creationId xmlns="" xmlns:a16="http://schemas.microsoft.com/office/drawing/2014/main" id="{CA5B11DA-9E03-4E66-A3E2-AC57CC1233B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227" y="1568703"/>
            <a:ext cx="343616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9" name="AutoShape 51">
            <a:extLst>
              <a:ext uri="{FF2B5EF4-FFF2-40B4-BE49-F238E27FC236}">
                <a16:creationId xmlns="" xmlns:a16="http://schemas.microsoft.com/office/drawing/2014/main" id="{4783B5E7-C853-45A4-8C5C-9F191865F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8330" y="4066052"/>
            <a:ext cx="3470478" cy="82278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   Nắng ghé vào cửa lớp</a:t>
            </a:r>
          </a:p>
          <a:p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   Xem chúng em học bài</a:t>
            </a:r>
          </a:p>
        </p:txBody>
      </p:sp>
      <p:pic>
        <p:nvPicPr>
          <p:cNvPr id="51" name="Picture 39" descr="Classicmode">
            <a:extLst>
              <a:ext uri="{FF2B5EF4-FFF2-40B4-BE49-F238E27FC236}">
                <a16:creationId xmlns="" xmlns:a16="http://schemas.microsoft.com/office/drawing/2014/main" id="{F35775EA-0D31-4E5B-A509-E592C0927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9089" y="4066052"/>
            <a:ext cx="1106576" cy="601266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3" name="WordArt 226">
            <a:extLst>
              <a:ext uri="{FF2B5EF4-FFF2-40B4-BE49-F238E27FC236}">
                <a16:creationId xmlns="" xmlns:a16="http://schemas.microsoft.com/office/drawing/2014/main" id="{C9F51451-48B5-4571-A9BD-A0780FA6A5C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47768" y="4134876"/>
            <a:ext cx="560438" cy="38482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4" name="AutoShape 51">
            <a:extLst>
              <a:ext uri="{FF2B5EF4-FFF2-40B4-BE49-F238E27FC236}">
                <a16:creationId xmlns="" xmlns:a16="http://schemas.microsoft.com/office/drawing/2014/main" id="{383A438A-BDE7-4841-95A9-BB32C07E4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9272" y="2456453"/>
            <a:ext cx="3610974" cy="129023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Gió đưa thoảng hương nhài</a:t>
            </a:r>
          </a:p>
          <a:p>
            <a:r>
              <a:rPr lang="vi-VN" alt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Nắng ghé vào cửa lớp</a:t>
            </a:r>
            <a:endParaRPr lang="en-US" altLang="en-US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r>
              <a:rPr lang="vi-VN" alt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Xem chúng em học bài</a:t>
            </a:r>
          </a:p>
        </p:txBody>
      </p:sp>
      <p:pic>
        <p:nvPicPr>
          <p:cNvPr id="56" name="Picture 39" descr="Classicmode">
            <a:extLst>
              <a:ext uri="{FF2B5EF4-FFF2-40B4-BE49-F238E27FC236}">
                <a16:creationId xmlns="" xmlns:a16="http://schemas.microsoft.com/office/drawing/2014/main" id="{7591C3CA-4EF7-412B-AABF-6C5DFB803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04131" y="2800936"/>
            <a:ext cx="1125141" cy="601266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8" name="WordArt 226">
            <a:extLst>
              <a:ext uri="{FF2B5EF4-FFF2-40B4-BE49-F238E27FC236}">
                <a16:creationId xmlns="" xmlns:a16="http://schemas.microsoft.com/office/drawing/2014/main" id="{7A8B6287-AFA9-4EBA-9903-EA3C0CDD9C0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94790" y="2926818"/>
            <a:ext cx="36949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69" name="AutoShape 49">
            <a:extLst>
              <a:ext uri="{FF2B5EF4-FFF2-40B4-BE49-F238E27FC236}">
                <a16:creationId xmlns="" xmlns:a16="http://schemas.microsoft.com/office/drawing/2014/main" id="{6B573007-55A6-4BE6-8200-0F2DDD98C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2245" y="1361828"/>
            <a:ext cx="1314450" cy="1314450"/>
          </a:xfrm>
          <a:prstGeom prst="star32">
            <a:avLst>
              <a:gd name="adj" fmla="val 37500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500" b="1">
              <a:solidFill>
                <a:srgbClr val="FF0066"/>
              </a:solidFill>
              <a:latin typeface=".VnHelvetInsH" panose="020B7200000000000000" pitchFamily="34" charset="0"/>
            </a:endParaRPr>
          </a:p>
        </p:txBody>
      </p:sp>
      <p:sp>
        <p:nvSpPr>
          <p:cNvPr id="70" name="WordArt 50">
            <a:extLst>
              <a:ext uri="{FF2B5EF4-FFF2-40B4-BE49-F238E27FC236}">
                <a16:creationId xmlns="" xmlns:a16="http://schemas.microsoft.com/office/drawing/2014/main" id="{AF3A8C8D-F138-42A3-85E0-295476615D0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31510" y="1608353"/>
            <a:ext cx="930798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7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3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8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6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9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79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9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7778E-6 4.93827E-6 L 2.77778E-6 -0.07223 " pathEditMode="relative" rAng="0" ptsTypes="AA">
                                      <p:cBhvr>
                                        <p:cTn id="9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3" grpId="0" animBg="1"/>
      <p:bldP spid="76814" grpId="0" animBg="1"/>
      <p:bldP spid="76815" grpId="0" animBg="1"/>
      <p:bldP spid="76816" grpId="0" animBg="1"/>
      <p:bldP spid="76817" grpId="0" animBg="1"/>
      <p:bldP spid="76818" grpId="0" animBg="1"/>
      <p:bldP spid="76819" grpId="0" animBg="1"/>
      <p:bldP spid="76820" grpId="0" animBg="1"/>
      <p:bldP spid="76821" grpId="0" animBg="1"/>
      <p:bldP spid="76822" grpId="0" animBg="1"/>
      <p:bldP spid="43" grpId="0" animBg="1"/>
      <p:bldP spid="54" grpId="0" animBg="1"/>
      <p:bldP spid="54" grpId="1" animBg="1"/>
      <p:bldP spid="69" grpId="0" animBg="1"/>
      <p:bldP spid="7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92423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5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010"/>
  <p:tag name="SECTOMILLISECCONVERTED" val="1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10&quot;/&gt;&lt;/object&gt;&lt;object type=&quot;3&quot; unique_id=&quot;10014&quot;&gt;&lt;property id=&quot;20148&quot; value=&quot;5&quot;/&gt;&lt;property id=&quot;20300&quot; value=&quot;Slide 2&quot;/&gt;&lt;property id=&quot;20307&quot; value=&quot;590&quot;/&gt;&lt;/object&gt;&lt;object type=&quot;3&quot; unique_id=&quot;10015&quot;&gt;&lt;property id=&quot;20148&quot; value=&quot;5&quot;/&gt;&lt;property id=&quot;20300&quot; value=&quot;Slide 3&quot;/&gt;&lt;property id=&quot;20307&quot; value=&quot;591&quot;/&gt;&lt;/object&gt;&lt;object type=&quot;3&quot; unique_id=&quot;10016&quot;&gt;&lt;property id=&quot;20148&quot; value=&quot;5&quot;/&gt;&lt;property id=&quot;20300&quot; value=&quot;Slide 5&quot;/&gt;&lt;property id=&quot;20307&quot; value=&quot;594&quot;/&gt;&lt;/object&gt;&lt;object type=&quot;3&quot; unique_id=&quot;10017&quot;&gt;&lt;property id=&quot;20148&quot; value=&quot;5&quot;/&gt;&lt;property id=&quot;20300&quot; value=&quot;Slide 6&quot;/&gt;&lt;property id=&quot;20307&quot; value=&quot;572&quot;/&gt;&lt;/object&gt;&lt;object type=&quot;3&quot; unique_id=&quot;10018&quot;&gt;&lt;property id=&quot;20148&quot; value=&quot;5&quot;/&gt;&lt;property id=&quot;20300&quot; value=&quot;Slide 7&quot;/&gt;&lt;property id=&quot;20307&quot; value=&quot;595&quot;/&gt;&lt;/object&gt;&lt;object type=&quot;3&quot; unique_id=&quot;10021&quot;&gt;&lt;property id=&quot;20148&quot; value=&quot;5&quot;/&gt;&lt;property id=&quot;20300&quot; value=&quot;Slide 9&quot;/&gt;&lt;property id=&quot;20307&quot; value=&quot;599&quot;/&gt;&lt;/object&gt;&lt;object type=&quot;3&quot; unique_id=&quot;10022&quot;&gt;&lt;property id=&quot;20148&quot; value=&quot;5&quot;/&gt;&lt;property id=&quot;20300&quot; value=&quot;Slide 12&quot;/&gt;&lt;property id=&quot;20307&quot; value=&quot;600&quot;/&gt;&lt;/object&gt;&lt;object type=&quot;3&quot; unique_id=&quot;10023&quot;&gt;&lt;property id=&quot;20148&quot; value=&quot;5&quot;/&gt;&lt;property id=&quot;20300&quot; value=&quot;Slide 13&quot;/&gt;&lt;property id=&quot;20307&quot; value=&quot;598&quot;/&gt;&lt;/object&gt;&lt;object type=&quot;3&quot; unique_id=&quot;10026&quot;&gt;&lt;property id=&quot;20148&quot; value=&quot;5&quot;/&gt;&lt;property id=&quot;20300&quot; value=&quot;Slide 19&quot;/&gt;&lt;property id=&quot;20307&quot; value=&quot;261&quot;/&gt;&lt;/object&gt;&lt;object type=&quot;3&quot; unique_id=&quot;10157&quot;&gt;&lt;property id=&quot;20148&quot; value=&quot;5&quot;/&gt;&lt;property id=&quot;20300&quot; value=&quot;Slide 4&quot;/&gt;&lt;property id=&quot;20307&quot; value=&quot;603&quot;/&gt;&lt;/object&gt;&lt;object type=&quot;3&quot; unique_id=&quot;10158&quot;&gt;&lt;property id=&quot;20148&quot; value=&quot;5&quot;/&gt;&lt;property id=&quot;20300&quot; value=&quot;Slide 11&quot;/&gt;&lt;property id=&quot;20307&quot; value=&quot;602&quot;/&gt;&lt;/object&gt;&lt;object type=&quot;3&quot; unique_id=&quot;10403&quot;&gt;&lt;property id=&quot;20148&quot; value=&quot;5&quot;/&gt;&lt;property id=&quot;20300&quot; value=&quot;Slide 14&quot;/&gt;&lt;property id=&quot;20307&quot; value=&quot;604&quot;/&gt;&lt;/object&gt;&lt;object type=&quot;3&quot; unique_id=&quot;10499&quot;&gt;&lt;property id=&quot;20148&quot; value=&quot;5&quot;/&gt;&lt;property id=&quot;20300&quot; value=&quot;Slide 8&quot;/&gt;&lt;property id=&quot;20307&quot; value=&quot;605&quot;/&gt;&lt;/object&gt;&lt;object type=&quot;3&quot; unique_id=&quot;10500&quot;&gt;&lt;property id=&quot;20148&quot; value=&quot;5&quot;/&gt;&lt;property id=&quot;20300&quot; value=&quot;Slide 10&quot;/&gt;&lt;property id=&quot;20307&quot; value=&quot;606&quot;/&gt;&lt;/object&gt;&lt;object type=&quot;3&quot; unique_id=&quot;10502&quot;&gt;&lt;property id=&quot;20148&quot; value=&quot;5&quot;/&gt;&lt;property id=&quot;20300&quot; value=&quot;Slide 15&quot;/&gt;&lt;property id=&quot;20307&quot; value=&quot;607&quot;/&gt;&lt;/object&gt;&lt;object type=&quot;3&quot; unique_id=&quot;10503&quot;&gt;&lt;property id=&quot;20148&quot; value=&quot;5&quot;/&gt;&lt;property id=&quot;20300&quot; value=&quot;Slide 16&quot;/&gt;&lt;property id=&quot;20307&quot; value=&quot;608&quot;/&gt;&lt;/object&gt;&lt;object type=&quot;3&quot; unique_id=&quot;10504&quot;&gt;&lt;property id=&quot;20148&quot; value=&quot;5&quot;/&gt;&lt;property id=&quot;20300&quot; value=&quot;Slide 17&quot;/&gt;&lt;property id=&quot;20307&quot; value=&quot;609&quot;/&gt;&lt;/object&gt;&lt;/object&gt;&lt;object type=&quot;8&quot; unique_id=&quot;10052&quot;&gt;&lt;/object&gt;&lt;/object&gt;&lt;/database&gt;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734TGp_promise_light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3399"/>
        </a:dk2>
        <a:lt2>
          <a:srgbClr val="C0C0C0"/>
        </a:lt2>
        <a:accent1>
          <a:srgbClr val="399FF3"/>
        </a:accent1>
        <a:accent2>
          <a:srgbClr val="689D13"/>
        </a:accent2>
        <a:accent3>
          <a:srgbClr val="FFFFFF"/>
        </a:accent3>
        <a:accent4>
          <a:srgbClr val="000000"/>
        </a:accent4>
        <a:accent5>
          <a:srgbClr val="AECDF8"/>
        </a:accent5>
        <a:accent6>
          <a:srgbClr val="5E8E10"/>
        </a:accent6>
        <a:hlink>
          <a:srgbClr val="B868EA"/>
        </a:hlink>
        <a:folHlink>
          <a:srgbClr val="F6A61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3366"/>
        </a:dk2>
        <a:lt2>
          <a:srgbClr val="C0C0C0"/>
        </a:lt2>
        <a:accent1>
          <a:srgbClr val="2FBB86"/>
        </a:accent1>
        <a:accent2>
          <a:srgbClr val="57A8DF"/>
        </a:accent2>
        <a:accent3>
          <a:srgbClr val="FFFFFF"/>
        </a:accent3>
        <a:accent4>
          <a:srgbClr val="000000"/>
        </a:accent4>
        <a:accent5>
          <a:srgbClr val="ADDAC3"/>
        </a:accent5>
        <a:accent6>
          <a:srgbClr val="4E98CA"/>
        </a:accent6>
        <a:hlink>
          <a:srgbClr val="8688E6"/>
        </a:hlink>
        <a:folHlink>
          <a:srgbClr val="9C4BC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333399"/>
        </a:dk2>
        <a:lt2>
          <a:srgbClr val="C0C0C0"/>
        </a:lt2>
        <a:accent1>
          <a:srgbClr val="938CF4"/>
        </a:accent1>
        <a:accent2>
          <a:srgbClr val="18BABE"/>
        </a:accent2>
        <a:accent3>
          <a:srgbClr val="FFFFFF"/>
        </a:accent3>
        <a:accent4>
          <a:srgbClr val="000000"/>
        </a:accent4>
        <a:accent5>
          <a:srgbClr val="C8C5F8"/>
        </a:accent5>
        <a:accent6>
          <a:srgbClr val="15A8AC"/>
        </a:accent6>
        <a:hlink>
          <a:srgbClr val="F99659"/>
        </a:hlink>
        <a:folHlink>
          <a:srgbClr val="8EBE4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7896</TotalTime>
  <Words>624</Words>
  <Application>Microsoft Office PowerPoint</Application>
  <PresentationFormat>On-screen Show (16:9)</PresentationFormat>
  <Paragraphs>131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Verdana</vt:lpstr>
      <vt:lpstr>Calibri</vt:lpstr>
      <vt:lpstr>Wingdings 3</vt:lpstr>
      <vt:lpstr>Trebuchet MS</vt:lpstr>
      <vt:lpstr>Georgia</vt:lpstr>
      <vt:lpstr>.VnArial</vt:lpstr>
      <vt:lpstr>.VnHelvetInsH</vt:lpstr>
      <vt:lpstr>Times New Roman</vt:lpstr>
      <vt:lpstr>Facet</vt:lpstr>
      <vt:lpstr>734TGp_promise_light</vt:lpstr>
      <vt:lpstr>PowerPoint Presentation</vt:lpstr>
      <vt:lpstr>Thứ bảy ngày 1 tháng 10 năm 2022 Đọc   </vt:lpstr>
      <vt:lpstr>Thứ bảy ngày 1 tháng 10 năm 2022 Đọc   </vt:lpstr>
      <vt:lpstr>Thứ bảy ngày 1 tháng 10 năm 2022 Đọc   </vt:lpstr>
      <vt:lpstr>Thứ ba ngày 1 tháng 10 năm 2022 Đọc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bảy ngày 1 tháng 10 năm 2022 Đọc   </vt:lpstr>
      <vt:lpstr>Thứ bảy ngày 1 tháng 10 năm 2022 Đọc   </vt:lpstr>
      <vt:lpstr>PowerPoint Presentation</vt:lpstr>
      <vt:lpstr>Thứ bảy ngày 1 tháng 10 năm 2022 Đọc   </vt:lpstr>
      <vt:lpstr>Thứ bảy ngày 1 tháng 10 năm 2022 Đọc   </vt:lpstr>
      <vt:lpstr>Thứ bảy ngày 1 tháng 10 năm 2022 Đọc   </vt:lpstr>
      <vt:lpstr>Thứ bảy ngày 1 tháng 10 năm 2022 Đọc   </vt:lpstr>
      <vt:lpstr>Thứ bảy ngày 1 tháng 10 năm 2022 Đọc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</dc:creator>
  <cp:lastModifiedBy>Admin</cp:lastModifiedBy>
  <cp:revision>877</cp:revision>
  <dcterms:modified xsi:type="dcterms:W3CDTF">2022-09-27T03:09:37Z</dcterms:modified>
</cp:coreProperties>
</file>