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57" r:id="rId4"/>
    <p:sldId id="258" r:id="rId5"/>
    <p:sldId id="259" r:id="rId6"/>
    <p:sldId id="264" r:id="rId7"/>
    <p:sldId id="265" r:id="rId8"/>
    <p:sldId id="260" r:id="rId9"/>
    <p:sldId id="261" r:id="rId10"/>
    <p:sldId id="266" r:id="rId11"/>
    <p:sldId id="262" r:id="rId12"/>
    <p:sldId id="267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9" r:id="rId21"/>
    <p:sldId id="292" r:id="rId22"/>
    <p:sldId id="293" r:id="rId23"/>
    <p:sldId id="294" r:id="rId24"/>
    <p:sldId id="295" r:id="rId25"/>
    <p:sldId id="296" r:id="rId26"/>
    <p:sldId id="277" r:id="rId27"/>
    <p:sldId id="272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7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6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7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0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7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52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7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5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5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4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4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4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0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0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2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5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9474E-F463-40A4-A046-BD6A99D8DEE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007B2-3E41-4E24-9786-45CB8C9D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6192" y="3810"/>
            <a:ext cx="9156383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9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fi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fif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f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857250"/>
            <a:ext cx="914995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5954" y="754856"/>
            <a:ext cx="915590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5288" y="4018360"/>
            <a:ext cx="79521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1" algn="ctr" defTabSz="685800"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Chào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mừng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các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thầy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cô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về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dự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giờ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lớp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2B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6102" y="5867400"/>
            <a:ext cx="9210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DDEA9-1DB3-4CDA-818E-AC7CC7B22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1771"/>
            <a:ext cx="9046029" cy="58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" y="5040043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CA4A2-8CD7-404D-A369-F9FB73626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135"/>
            <a:ext cx="8991600" cy="50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5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47CFE-F715-4BE1-83F5-CA41B197D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67382"/>
            <a:ext cx="4487139" cy="3742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1EA442-63D2-4874-BB52-BA9BA1725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174"/>
            <a:ext cx="4337949" cy="3702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FC475D-6D2E-4E0C-920C-F577B13E1BD3}"/>
              </a:ext>
            </a:extLst>
          </p:cNvPr>
          <p:cNvSpPr txBox="1"/>
          <p:nvPr/>
        </p:nvSpPr>
        <p:spPr>
          <a:xfrm>
            <a:off x="7070" y="3886200"/>
            <a:ext cx="4548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DBE81-027F-494C-8D07-38C44EE705E7}"/>
              </a:ext>
            </a:extLst>
          </p:cNvPr>
          <p:cNvSpPr txBox="1"/>
          <p:nvPr/>
        </p:nvSpPr>
        <p:spPr>
          <a:xfrm>
            <a:off x="4734274" y="3886200"/>
            <a:ext cx="4431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5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BF8B06-1FBA-475E-84AF-1DA7A6265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5691"/>
            <a:ext cx="4370109" cy="3967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822801-1454-4FB5-B8BB-1075F07BB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80" y="125690"/>
            <a:ext cx="4299350" cy="3967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7FB5EA-91D0-4DF6-8D48-AFF64CBBED32}"/>
              </a:ext>
            </a:extLst>
          </p:cNvPr>
          <p:cNvSpPr txBox="1"/>
          <p:nvPr/>
        </p:nvSpPr>
        <p:spPr>
          <a:xfrm>
            <a:off x="146704" y="3962400"/>
            <a:ext cx="4229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3BDD3-D623-4983-A7D5-A9B7B00E3E44}"/>
              </a:ext>
            </a:extLst>
          </p:cNvPr>
          <p:cNvSpPr txBox="1"/>
          <p:nvPr/>
        </p:nvSpPr>
        <p:spPr>
          <a:xfrm>
            <a:off x="4636153" y="3936476"/>
            <a:ext cx="422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4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5713" y="2536448"/>
            <a:ext cx="4737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1131" y="5858273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B9097-1D0D-4C45-9D40-8BB9E7471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67381"/>
            <a:ext cx="4425525" cy="2439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9916D6-7FD3-4F48-9724-54F272174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174"/>
            <a:ext cx="4337949" cy="2400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6F6D0B-EBBC-4062-BD2A-5DA1D5BBD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458105"/>
            <a:ext cx="4370109" cy="2449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B65B91-AACE-43D1-80BF-066980BCC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92" y="3537861"/>
            <a:ext cx="4299350" cy="23694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A036E4-443B-470D-86A2-527AE35AD94B}"/>
              </a:ext>
            </a:extLst>
          </p:cNvPr>
          <p:cNvSpPr txBox="1"/>
          <p:nvPr/>
        </p:nvSpPr>
        <p:spPr>
          <a:xfrm>
            <a:off x="-192422" y="5858273"/>
            <a:ext cx="4890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CBE548-D2BA-47CE-9814-FF80CFE557FC}"/>
              </a:ext>
            </a:extLst>
          </p:cNvPr>
          <p:cNvSpPr txBox="1"/>
          <p:nvPr/>
        </p:nvSpPr>
        <p:spPr>
          <a:xfrm>
            <a:off x="4491131" y="2536448"/>
            <a:ext cx="4737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240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937" y="4935141"/>
            <a:ext cx="883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7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8EF6F-C671-4489-A8BB-25557905E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76200"/>
            <a:ext cx="9095508" cy="49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8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5103674"/>
            <a:ext cx="901363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DF0FD-6EDE-44ED-A4DC-08061AD23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363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7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159396"/>
            <a:ext cx="8892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E5840-237B-4FE9-8B05-6595ADEF1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" y="97988"/>
            <a:ext cx="8892907" cy="50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" y="5040043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CA4A2-8CD7-404D-A369-F9FB73626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135"/>
            <a:ext cx="8991600" cy="50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31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16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447801" y="1868605"/>
            <a:ext cx="6248400" cy="4862002"/>
            <a:chOff x="1417547" y="1264224"/>
            <a:chExt cx="4405927" cy="36465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4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63" y="5025746"/>
            <a:ext cx="1872878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04801" y="205866"/>
            <a:ext cx="1536718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676401" y="296403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ĐỖ CON</a:t>
            </a:r>
          </a:p>
        </p:txBody>
      </p:sp>
    </p:spTree>
    <p:extLst>
      <p:ext uri="{BB962C8B-B14F-4D97-AF65-F5344CB8AC3E}">
        <p14:creationId xmlns:p14="http://schemas.microsoft.com/office/powerpoint/2010/main" val="1585385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2057EF-5321-461D-81DB-6B6AAE34D7FA}"/>
              </a:ext>
            </a:extLst>
          </p:cNvPr>
          <p:cNvSpPr txBox="1"/>
          <p:nvPr/>
        </p:nvSpPr>
        <p:spPr>
          <a:xfrm>
            <a:off x="0" y="56388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CB443F-72C8-47D1-850D-B33ADC36D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67381"/>
            <a:ext cx="9123217" cy="55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96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366" y="5458361"/>
            <a:ext cx="9013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4DC5D-EE21-446D-9E5B-B1E69B35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" y="76200"/>
            <a:ext cx="901363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0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93" y="5531419"/>
            <a:ext cx="9022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CEC6D-11D8-4A07-9197-3030F02AA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3" y="76199"/>
            <a:ext cx="8892907" cy="54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98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6102" y="5867400"/>
            <a:ext cx="9210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DDEA9-1DB3-4CDA-818E-AC7CC7B22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1771"/>
            <a:ext cx="9046029" cy="58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0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5713" y="2536448"/>
            <a:ext cx="4737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1131" y="5858273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B9097-1D0D-4C45-9D40-8BB9E7471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67381"/>
            <a:ext cx="4425525" cy="2439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9916D6-7FD3-4F48-9724-54F272174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174"/>
            <a:ext cx="4337949" cy="2400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6F6D0B-EBBC-4062-BD2A-5DA1D5BBD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458105"/>
            <a:ext cx="4370109" cy="2449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B65B91-AACE-43D1-80BF-066980BCC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92" y="3537861"/>
            <a:ext cx="4299350" cy="23694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A036E4-443B-470D-86A2-527AE35AD94B}"/>
              </a:ext>
            </a:extLst>
          </p:cNvPr>
          <p:cNvSpPr txBox="1"/>
          <p:nvPr/>
        </p:nvSpPr>
        <p:spPr>
          <a:xfrm>
            <a:off x="-192422" y="5858273"/>
            <a:ext cx="4890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CBE548-D2BA-47CE-9814-FF80CFE557FC}"/>
              </a:ext>
            </a:extLst>
          </p:cNvPr>
          <p:cNvSpPr txBox="1"/>
          <p:nvPr/>
        </p:nvSpPr>
        <p:spPr>
          <a:xfrm>
            <a:off x="4491131" y="2536448"/>
            <a:ext cx="4737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7286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391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" y="11430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48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Ự NẢY MẦM CỦA HẠT ĐẬU TƯƠNG">
            <a:hlinkClick r:id="" action="ppaction://media"/>
            <a:extLst>
              <a:ext uri="{FF2B5EF4-FFF2-40B4-BE49-F238E27FC236}">
                <a16:creationId xmlns:a16="http://schemas.microsoft.com/office/drawing/2014/main" id="{682B4A6F-8DBC-4FA3-8ECE-7DA0BC0514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76200"/>
            <a:ext cx="8839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5713" y="2536448"/>
            <a:ext cx="4737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1131" y="5858273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B9097-1D0D-4C45-9D40-8BB9E7471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67381"/>
            <a:ext cx="4425525" cy="2439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9916D6-7FD3-4F48-9724-54F272174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174"/>
            <a:ext cx="4337949" cy="2400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6F6D0B-EBBC-4062-BD2A-5DA1D5BBD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458105"/>
            <a:ext cx="4370109" cy="2449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B65B91-AACE-43D1-80BF-066980BCC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92" y="3537861"/>
            <a:ext cx="4299350" cy="23694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A036E4-443B-470D-86A2-527AE35AD94B}"/>
              </a:ext>
            </a:extLst>
          </p:cNvPr>
          <p:cNvSpPr txBox="1"/>
          <p:nvPr/>
        </p:nvSpPr>
        <p:spPr>
          <a:xfrm>
            <a:off x="-192422" y="5858273"/>
            <a:ext cx="4890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CBE548-D2BA-47CE-9814-FF80CFE557FC}"/>
              </a:ext>
            </a:extLst>
          </p:cNvPr>
          <p:cNvSpPr txBox="1"/>
          <p:nvPr/>
        </p:nvSpPr>
        <p:spPr>
          <a:xfrm>
            <a:off x="4491131" y="2536448"/>
            <a:ext cx="4737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534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2057EF-5321-461D-81DB-6B6AAE34D7FA}"/>
              </a:ext>
            </a:extLst>
          </p:cNvPr>
          <p:cNvSpPr txBox="1"/>
          <p:nvPr/>
        </p:nvSpPr>
        <p:spPr>
          <a:xfrm>
            <a:off x="0" y="56388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CB443F-72C8-47D1-850D-B33ADC36D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67381"/>
            <a:ext cx="9123217" cy="55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5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937" y="4935141"/>
            <a:ext cx="883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7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8EF6F-C671-4489-A8BB-25557905E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76200"/>
            <a:ext cx="9095508" cy="49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366" y="5458361"/>
            <a:ext cx="9013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4DC5D-EE21-446D-9E5B-B1E69B35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" y="76200"/>
            <a:ext cx="901363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1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5103674"/>
            <a:ext cx="901363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DF0FD-6EDE-44ED-A4DC-08061AD23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363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9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93" y="5531419"/>
            <a:ext cx="9022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CEC6D-11D8-4A07-9197-3030F02AA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3" y="76199"/>
            <a:ext cx="8892907" cy="54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3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159396"/>
            <a:ext cx="8892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E5840-237B-4FE9-8B05-6595ADEF1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" y="97988"/>
            <a:ext cx="8892907" cy="50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0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728</Words>
  <Application>Microsoft Office PowerPoint</Application>
  <PresentationFormat>On-screen Show (4:3)</PresentationFormat>
  <Paragraphs>37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等线</vt:lpstr>
      <vt:lpstr>Arial</vt:lpstr>
      <vt:lpstr>Calibri</vt:lpstr>
      <vt:lpstr>Calibri Light</vt:lpstr>
      <vt:lpstr>Times New Roman</vt:lpstr>
      <vt:lpstr>UTM Avo</vt:lpstr>
      <vt:lpstr>字魂17号-萌趣果冻体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60</cp:revision>
  <dcterms:created xsi:type="dcterms:W3CDTF">2023-02-19T06:59:31Z</dcterms:created>
  <dcterms:modified xsi:type="dcterms:W3CDTF">2024-10-28T09:36:00Z</dcterms:modified>
</cp:coreProperties>
</file>