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media/audio1.wav" ContentType="audio/wav"/>
  <Override PartName="/ppt/tags/tag2.xml" ContentType="application/vnd.openxmlformats-officedocument.presentationml.tags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97" r:id="rId4"/>
  </p:sldMasterIdLst>
  <p:notesMasterIdLst>
    <p:notesMasterId r:id="rId18"/>
  </p:notesMasterIdLst>
  <p:handoutMasterIdLst>
    <p:handoutMasterId r:id="rId19"/>
  </p:handoutMasterIdLst>
  <p:sldIdLst>
    <p:sldId id="287" r:id="rId5"/>
    <p:sldId id="2007577111" r:id="rId6"/>
    <p:sldId id="291" r:id="rId7"/>
    <p:sldId id="295" r:id="rId8"/>
    <p:sldId id="296" r:id="rId9"/>
    <p:sldId id="2007577112" r:id="rId10"/>
    <p:sldId id="2007577113" r:id="rId11"/>
    <p:sldId id="2007577114" r:id="rId12"/>
    <p:sldId id="2007577115" r:id="rId13"/>
    <p:sldId id="2007577116" r:id="rId14"/>
    <p:sldId id="2007577106" r:id="rId15"/>
    <p:sldId id="2007577103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DB93FF"/>
    <a:srgbClr val="E3ABFF"/>
    <a:srgbClr val="CC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0511-FE89-4468-93E9-1E98BB232B5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A86A-2E70-44B6-8E52-6BA162723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9544-446A-49CC-8620-D2F8DD511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AB7D2-EAC0-4C31-8FE6-24E451991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8394-61B4-4A04-ACDF-F07D3F27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6F10-CEB6-4D7D-A77F-B3C14A53397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09DC-54C9-4E2C-90F8-C90C352B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86BCA-BA27-44A9-B84A-2E88EF94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2E9-45DC-42ED-8107-C63982971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1F2-EC4C-438A-A626-EF38FEB19E62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565B8080-8E5E-9884-07CC-4DA2B7D82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0564D177-76AC-EC0D-95A7-E3912D0F98CD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2560A280-3384-9B2C-A948-EC58CDD4291E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E313B625-1DF8-9845-5191-F72960C62383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34059B0-7CA2-C9E9-89E3-18303862A421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9295A7E0-8BA5-5492-82A5-7A5DB302B6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0F721477-A46D-B5C6-D989-DAF730F4343B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69BBA32C-AC7C-5BAA-5143-34118D914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FC61E007-4DBE-3622-B977-BA0A51B549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AD3332D7-2A7D-2F0C-662D-9DD11F67A761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58DAB258-2DC4-BF00-1F37-378568C79BDF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93B8D8C2-FDA2-A6BC-4901-7FC14C1FC95F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DF7B83E3-2CCC-B790-657C-FD43F16401C1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FECB143C-9530-104E-E547-43BEE9679836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1AA86378-A35E-BF83-8E81-314058B2B60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2E58B2E1-C919-EC7D-94D1-975E8DC5381C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747AF9F8-04B7-904E-C26A-A7B8E88F974B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67D180B3-F061-D510-E796-2A284E40A909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:a16="http://schemas.microsoft.com/office/drawing/2014/main" id="{E247C58E-9DFA-BCF1-F383-3353BC615866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5284478-5493-AAE3-3DC5-8F4B76BD64AF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2F7A3D-DD33-3FEF-98C7-230BA0EAE67F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31470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00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46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57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:a16="http://schemas.microsoft.com/office/drawing/2014/main" id="{C7FD2C75-3113-75FD-AB25-FDDCA5F7F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A0E1B556-3237-A1BE-1CD8-5C151AF5B643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2E936FBA-31E3-8C7F-6C6F-D90C16687D58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:a16="http://schemas.microsoft.com/office/drawing/2014/main" id="{2287FB33-A531-FD7B-C793-48C8E2962DF8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:a16="http://schemas.microsoft.com/office/drawing/2014/main" id="{3218A341-9055-83AE-A576-D8056B18039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03CA0A34-C692-F69F-EE21-EA4C15225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:a16="http://schemas.microsoft.com/office/drawing/2014/main" id="{F76BE983-17FF-C27F-3462-08EE2F0230DE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D8027-62DA-0284-EE11-A511B375D9CC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DBB565-8F79-5499-21D1-7B89334A2B6A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B46CE-E18E-F98E-C528-A2EF81AB3205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C0C1A-66FC-CFEA-1665-140AB469CD0B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id="{DD30AD30-D520-4E90-33EC-B4BA1B353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D196A4-2E03-EEAC-EAFF-8AC5D8EEAC64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31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4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05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79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85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604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16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2915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3610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926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4187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29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598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98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8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7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4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9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3" Type="http://schemas.microsoft.com/office/2007/relationships/media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8.gif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image" Target="../media/image42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7.gif"/><Relationship Id="rId5" Type="http://schemas.openxmlformats.org/officeDocument/2006/relationships/audio" Target="file:///D:\Rung%20Chuong%20Vang\chaomung.wav" TargetMode="External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audio" Target="../media/media1.WAV"/><Relationship Id="rId9" Type="http://schemas.openxmlformats.org/officeDocument/2006/relationships/image" Target="../media/image35.gif"/><Relationship Id="rId1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6.gif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45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6.wav"/><Relationship Id="rId11" Type="http://schemas.openxmlformats.org/officeDocument/2006/relationships/image" Target="../media/image46.gif"/><Relationship Id="rId5" Type="http://schemas.openxmlformats.org/officeDocument/2006/relationships/audio" Target="../media/audio5.wav"/><Relationship Id="rId10" Type="http://schemas.openxmlformats.org/officeDocument/2006/relationships/image" Target="../media/image45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thầy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cô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về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dự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giờ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lớp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2B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9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23549F4-8BFE-4620-8EA7-80B226ABADD7}"/>
              </a:ext>
            </a:extLst>
          </p:cNvPr>
          <p:cNvSpPr/>
          <p:nvPr/>
        </p:nvSpPr>
        <p:spPr>
          <a:xfrm>
            <a:off x="405256" y="50727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F5939-C467-449E-ABED-4436A01CADE2}"/>
              </a:ext>
            </a:extLst>
          </p:cNvPr>
          <p:cNvSpPr txBox="1"/>
          <p:nvPr/>
        </p:nvSpPr>
        <p:spPr>
          <a:xfrm>
            <a:off x="928476" y="507276"/>
            <a:ext cx="8604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750F-8960-45F8-9172-B2EC8229CC06}"/>
              </a:ext>
            </a:extLst>
          </p:cNvPr>
          <p:cNvSpPr txBox="1"/>
          <p:nvPr/>
        </p:nvSpPr>
        <p:spPr>
          <a:xfrm>
            <a:off x="405256" y="2049442"/>
            <a:ext cx="6821168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F48DF-E78D-4C67-8CC3-2C627948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7344" y="2104013"/>
            <a:ext cx="4518733" cy="27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5ED2059-8EE7-401C-83D1-09E8D973DA3A}"/>
              </a:ext>
            </a:extLst>
          </p:cNvPr>
          <p:cNvSpPr txBox="1"/>
          <p:nvPr/>
        </p:nvSpPr>
        <p:spPr>
          <a:xfrm>
            <a:off x="1003113" y="234479"/>
            <a:ext cx="1060887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ADDB6-E460-4E78-A203-3AF98EA5FF4C}"/>
              </a:ext>
            </a:extLst>
          </p:cNvPr>
          <p:cNvSpPr/>
          <p:nvPr/>
        </p:nvSpPr>
        <p:spPr>
          <a:xfrm>
            <a:off x="479893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5C3D2F-60F0-401C-AB9D-1E090153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2266821"/>
            <a:ext cx="5273337" cy="3894282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EA6688F-949F-4CD5-ADF2-5EB1E1994A8E}"/>
              </a:ext>
            </a:extLst>
          </p:cNvPr>
          <p:cNvCxnSpPr>
            <a:cxnSpLocks/>
          </p:cNvCxnSpPr>
          <p:nvPr/>
        </p:nvCxnSpPr>
        <p:spPr>
          <a:xfrm>
            <a:off x="4535371" y="754277"/>
            <a:ext cx="2516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2E05EB2-3AB6-449E-8205-3D86182186E1}"/>
              </a:ext>
            </a:extLst>
          </p:cNvPr>
          <p:cNvCxnSpPr>
            <a:cxnSpLocks/>
          </p:cNvCxnSpPr>
          <p:nvPr/>
        </p:nvCxnSpPr>
        <p:spPr>
          <a:xfrm>
            <a:off x="6001305" y="1275385"/>
            <a:ext cx="44565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C1E015-65C2-49A2-BEB2-308F0A567D6C}"/>
              </a:ext>
            </a:extLst>
          </p:cNvPr>
          <p:cNvCxnSpPr>
            <a:cxnSpLocks/>
          </p:cNvCxnSpPr>
          <p:nvPr/>
        </p:nvCxnSpPr>
        <p:spPr>
          <a:xfrm>
            <a:off x="8445714" y="737038"/>
            <a:ext cx="902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B443A6-7E4C-40B3-A4CE-567CA81A6A91}"/>
              </a:ext>
            </a:extLst>
          </p:cNvPr>
          <p:cNvCxnSpPr>
            <a:cxnSpLocks/>
          </p:cNvCxnSpPr>
          <p:nvPr/>
        </p:nvCxnSpPr>
        <p:spPr>
          <a:xfrm>
            <a:off x="2207479" y="1275385"/>
            <a:ext cx="766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092D17-85E1-4597-9426-6EEE84428637}"/>
              </a:ext>
            </a:extLst>
          </p:cNvPr>
          <p:cNvCxnSpPr>
            <a:cxnSpLocks/>
          </p:cNvCxnSpPr>
          <p:nvPr/>
        </p:nvCxnSpPr>
        <p:spPr>
          <a:xfrm>
            <a:off x="4321845" y="1267981"/>
            <a:ext cx="9781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642616" y="2555913"/>
            <a:ext cx="6710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Khởi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động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048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676400" y="2455602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185333" y="898839"/>
            <a:ext cx="924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5641975"/>
            <a:ext cx="944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3085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F7FE9CE2-4FC8-500A-2FE8-27C31C304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572" y="1102519"/>
            <a:ext cx="8709025" cy="10017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phép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11 - 6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18435" name="Group 51">
            <a:extLst>
              <a:ext uri="{FF2B5EF4-FFF2-40B4-BE49-F238E27FC236}">
                <a16:creationId xmlns:a16="http://schemas.microsoft.com/office/drawing/2014/main" id="{F8F86BF3-4D03-93E1-B132-ED4BCB3D1F61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-26988"/>
            <a:ext cx="320675" cy="6858001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01F87A-666B-980B-507F-7B47FC7A558B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8467" name="Rectangle 10">
              <a:extLst>
                <a:ext uri="{FF2B5EF4-FFF2-40B4-BE49-F238E27FC236}">
                  <a16:creationId xmlns:a16="http://schemas.microsoft.com/office/drawing/2014/main" id="{8CD3F48C-4A0B-47FB-6C6C-5A0B0383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963304-5DAC-01F2-8694-9D1B2A4EAF7F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9DBE65A8-B252-E390-5A26-8037861B6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2598738"/>
            <a:ext cx="7188200" cy="9588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9CE267BC-C2CF-FC83-5CC7-28AE4824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9178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17AB6E5-8C24-D82A-638B-4DC18AA6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678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519AAC01-7839-A150-1D8E-6946E46A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27955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71B4A0E5-4DDB-409E-4A59-0C9D842906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4863" y="28987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4EF447EE-4169-A691-575D-55D411AD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4102100"/>
            <a:ext cx="7283450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73BABA5B-681F-F2EF-9474-5F17A547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5069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2CCC70FF-DF52-9AAF-6631-32025C59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24338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5685C807-75A3-F9F8-E9DC-95B0EBA0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3386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F6C8A862-05DE-7140-A0B9-04FAB4A10B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5500" y="44164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9C6C55E5-10A2-FB97-A7F4-E578232A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5599113"/>
            <a:ext cx="7127875" cy="9318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0B8E6B9-CEDB-6F65-0E56-4B62820C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0150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13FA8A2F-C1F5-97B3-5EF4-90112D5C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840413"/>
            <a:ext cx="1501775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D1C7ABC-4587-D1D4-274F-765BA66E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5918200"/>
            <a:ext cx="8159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B746CC3-9ADA-95D0-B530-F58C2C3C3E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2650" y="60420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2907EA98-2811-DF60-C32E-9C5DE4EC48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7125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307487F9-9249-EA72-6663-5BE455B4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1" y="86201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454" name="Picture 29" descr="Picture1">
            <a:extLst>
              <a:ext uri="{FF2B5EF4-FFF2-40B4-BE49-F238E27FC236}">
                <a16:creationId xmlns:a16="http://schemas.microsoft.com/office/drawing/2014/main" id="{35D912DC-E5EC-99D3-2FC0-01C1A0CE00A1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784225"/>
            <a:ext cx="115506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WordArt 30">
            <a:extLst>
              <a:ext uri="{FF2B5EF4-FFF2-40B4-BE49-F238E27FC236}">
                <a16:creationId xmlns:a16="http://schemas.microsoft.com/office/drawing/2014/main" id="{68AD52AD-3BAD-1B88-5449-16C7ABBCE9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2388" y="12700"/>
            <a:ext cx="7769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845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555A0E-FCD0-DFCA-E4B0-E943BB717D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-314325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>
            <a:extLst>
              <a:ext uri="{FF2B5EF4-FFF2-40B4-BE49-F238E27FC236}">
                <a16:creationId xmlns:a16="http://schemas.microsoft.com/office/drawing/2014/main" id="{88179AB4-9AC7-1889-3D68-B52110B0D092}"/>
              </a:ext>
            </a:extLst>
          </p:cNvPr>
          <p:cNvGrpSpPr>
            <a:grpSpLocks/>
          </p:cNvGrpSpPr>
          <p:nvPr/>
        </p:nvGrpSpPr>
        <p:grpSpPr bwMode="auto">
          <a:xfrm>
            <a:off x="10463213" y="984250"/>
            <a:ext cx="1752600" cy="1752600"/>
            <a:chOff x="4335" y="3044"/>
            <a:chExt cx="1104" cy="1104"/>
          </a:xfrm>
        </p:grpSpPr>
        <p:sp>
          <p:nvSpPr>
            <p:cNvPr id="18464" name="AutoShape 34">
              <a:extLst>
                <a:ext uri="{FF2B5EF4-FFF2-40B4-BE49-F238E27FC236}">
                  <a16:creationId xmlns:a16="http://schemas.microsoft.com/office/drawing/2014/main" id="{29490178-445B-B59C-17A3-EEE05A3A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304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8465" name="WordArt 35">
              <a:extLst>
                <a:ext uri="{FF2B5EF4-FFF2-40B4-BE49-F238E27FC236}">
                  <a16:creationId xmlns:a16="http://schemas.microsoft.com/office/drawing/2014/main" id="{BE501866-0E07-0B16-D05D-9775148BD11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1" name="WordArt 37">
            <a:extLst>
              <a:ext uri="{FF2B5EF4-FFF2-40B4-BE49-F238E27FC236}">
                <a16:creationId xmlns:a16="http://schemas.microsoft.com/office/drawing/2014/main" id="{06F5B70A-801C-DD42-DCD4-FF5F6EC016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36313" y="3408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B807B0B-125C-46B6-1BB3-552CF44704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36313" y="3408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20646BB5-817E-91DE-CDE7-A8AA7E2DE0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36313" y="3408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7D76ECB2-B1B7-022C-091D-6D14B10E22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36313" y="3408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FE78F966-D44D-88B2-CB90-605649795A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36313" y="34083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5</a:t>
            </a:r>
          </a:p>
        </p:txBody>
      </p:sp>
      <p:pic>
        <p:nvPicPr>
          <p:cNvPr id="18463" name="Picture 31" descr="people008">
            <a:extLst>
              <a:ext uri="{FF2B5EF4-FFF2-40B4-BE49-F238E27FC236}">
                <a16:creationId xmlns:a16="http://schemas.microsoft.com/office/drawing/2014/main" id="{DD926F25-2BCC-8245-48DB-B457712C2E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63" y="5599113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59179F-B445-5964-675B-BAFE7835344B}"/>
              </a:ext>
            </a:extLst>
          </p:cNvPr>
          <p:cNvSpPr/>
          <p:nvPr/>
        </p:nvSpPr>
        <p:spPr>
          <a:xfrm>
            <a:off x="549346" y="1336674"/>
            <a:ext cx="12740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9244E-6 2.59259E-6 L -3.89244E-6 -0.07222 " pathEditMode="relative" rAng="0" ptsTypes="AA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51">
            <a:extLst>
              <a:ext uri="{FF2B5EF4-FFF2-40B4-BE49-F238E27FC236}">
                <a16:creationId xmlns:a16="http://schemas.microsoft.com/office/drawing/2014/main" id="{A89583F0-CDED-F582-E406-FD560826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2" y="1112838"/>
            <a:ext cx="9688345" cy="13239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đỏ,tổ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9459" name="Group 51">
            <a:extLst>
              <a:ext uri="{FF2B5EF4-FFF2-40B4-BE49-F238E27FC236}">
                <a16:creationId xmlns:a16="http://schemas.microsoft.com/office/drawing/2014/main" id="{B9128C5A-47CE-93CF-5D28-C9791B975A05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-152400"/>
            <a:ext cx="320675" cy="7162800"/>
            <a:chOff x="202295" y="-322943"/>
            <a:chExt cx="319314" cy="71809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7584DA-4CA3-1F17-822D-15545E2CEA7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9490" name="Rectangle 10">
              <a:extLst>
                <a:ext uri="{FF2B5EF4-FFF2-40B4-BE49-F238E27FC236}">
                  <a16:creationId xmlns:a16="http://schemas.microsoft.com/office/drawing/2014/main" id="{27127F15-23B7-10BF-06A3-389A9232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B0B55A-B552-46BF-B53D-DE96BDFB2E9C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Aptos"/>
                <a:ea typeface="+mn-ea"/>
                <a:cs typeface="+mn-cs"/>
              </a:endParaRPr>
            </a:p>
          </p:txBody>
        </p:sp>
      </p:grpSp>
      <p:sp>
        <p:nvSpPr>
          <p:cNvPr id="39" name="AutoShape 51">
            <a:extLst>
              <a:ext uri="{FF2B5EF4-FFF2-40B4-BE49-F238E27FC236}">
                <a16:creationId xmlns:a16="http://schemas.microsoft.com/office/drawing/2014/main" id="{E6E98977-42B7-9BAA-00F8-A764AF5F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2719388"/>
            <a:ext cx="686117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75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0" name="Picture 37" descr="Blue_chapterlist">
            <a:extLst>
              <a:ext uri="{FF2B5EF4-FFF2-40B4-BE49-F238E27FC236}">
                <a16:creationId xmlns:a16="http://schemas.microsoft.com/office/drawing/2014/main" id="{2B032156-1C02-5253-8B59-7C11A567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9638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Classicmode">
            <a:extLst>
              <a:ext uri="{FF2B5EF4-FFF2-40B4-BE49-F238E27FC236}">
                <a16:creationId xmlns:a16="http://schemas.microsoft.com/office/drawing/2014/main" id="{BFE07D19-0A2B-5DBB-DFCF-7B4E05A2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813050"/>
            <a:ext cx="15017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65BC7381-27BF-858C-BD33-7605520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" y="291941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43" name="WordArt 226">
            <a:extLst>
              <a:ext uri="{FF2B5EF4-FFF2-40B4-BE49-F238E27FC236}">
                <a16:creationId xmlns:a16="http://schemas.microsoft.com/office/drawing/2014/main" id="{C14A60CA-C235-1EF3-A9C6-1C21FA47B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0300" y="30083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A</a:t>
            </a:r>
          </a:p>
        </p:txBody>
      </p:sp>
      <p:sp>
        <p:nvSpPr>
          <p:cNvPr id="44" name="AutoShape 51">
            <a:extLst>
              <a:ext uri="{FF2B5EF4-FFF2-40B4-BE49-F238E27FC236}">
                <a16:creationId xmlns:a16="http://schemas.microsoft.com/office/drawing/2014/main" id="{29ED848B-A926-1909-4C0A-67B74954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4000500"/>
            <a:ext cx="6880225" cy="8810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75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" name="Picture 37" descr="Blue_chapterlist">
            <a:extLst>
              <a:ext uri="{FF2B5EF4-FFF2-40B4-BE49-F238E27FC236}">
                <a16:creationId xmlns:a16="http://schemas.microsoft.com/office/drawing/2014/main" id="{03612FDC-7F3C-CA4F-43B5-2B334383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0909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9" descr="Classicmode">
            <a:extLst>
              <a:ext uri="{FF2B5EF4-FFF2-40B4-BE49-F238E27FC236}">
                <a16:creationId xmlns:a16="http://schemas.microsoft.com/office/drawing/2014/main" id="{D532AB26-9C76-75C0-F715-1DD65F66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9020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C3963EC6-0915-E53E-C93B-9EE5AD8C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4052888"/>
            <a:ext cx="8159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48" name="WordArt 226">
            <a:extLst>
              <a:ext uri="{FF2B5EF4-FFF2-40B4-BE49-F238E27FC236}">
                <a16:creationId xmlns:a16="http://schemas.microsoft.com/office/drawing/2014/main" id="{9A5C2472-D996-9C40-7565-3B63350998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6175" y="41529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b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C06719B1-28ED-8625-7B80-AAEDEBED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5175250"/>
            <a:ext cx="6867525" cy="904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17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12</a:t>
            </a:r>
          </a:p>
          <a:p>
            <a:pPr marL="0" marR="0" lvl="0" indent="0" algn="l" defTabSz="9175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0" name="Picture 37" descr="Blue_chapterlist">
            <a:extLst>
              <a:ext uri="{FF2B5EF4-FFF2-40B4-BE49-F238E27FC236}">
                <a16:creationId xmlns:a16="http://schemas.microsoft.com/office/drawing/2014/main" id="{C114FD36-414E-F94E-4445-D2B1ECBB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354638"/>
            <a:ext cx="593725" cy="3524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9" descr="Classicmode">
            <a:extLst>
              <a:ext uri="{FF2B5EF4-FFF2-40B4-BE49-F238E27FC236}">
                <a16:creationId xmlns:a16="http://schemas.microsoft.com/office/drawing/2014/main" id="{92CF36E1-D0C1-A704-D9E5-2CFDA6C6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1863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80181FF-768B-ECD0-2AA7-1F6402B85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5224463"/>
            <a:ext cx="81597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53" name="WordArt 226">
            <a:extLst>
              <a:ext uri="{FF2B5EF4-FFF2-40B4-BE49-F238E27FC236}">
                <a16:creationId xmlns:a16="http://schemas.microsoft.com/office/drawing/2014/main" id="{2B317153-BCD2-247F-94AE-3320BCAA9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2688" y="5376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c</a:t>
            </a:r>
          </a:p>
        </p:txBody>
      </p:sp>
      <p:sp>
        <p:nvSpPr>
          <p:cNvPr id="19475" name="WordArt 226">
            <a:extLst>
              <a:ext uri="{FF2B5EF4-FFF2-40B4-BE49-F238E27FC236}">
                <a16:creationId xmlns:a16="http://schemas.microsoft.com/office/drawing/2014/main" id="{83E5FC6B-6C7B-3E93-947C-ABD9B4FB9C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1538" y="61706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"/>
              <a:ea typeface="+mn-ea"/>
              <a:cs typeface="+mn-cs"/>
            </a:endParaRPr>
          </a:p>
        </p:txBody>
      </p:sp>
      <p:sp>
        <p:nvSpPr>
          <p:cNvPr id="59" name="AutoShape 27">
            <a:extLst>
              <a:ext uri="{FF2B5EF4-FFF2-40B4-BE49-F238E27FC236}">
                <a16:creationId xmlns:a16="http://schemas.microsoft.com/office/drawing/2014/main" id="{A3F954F0-042C-09CD-F7B6-72A09279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49" y="1050925"/>
            <a:ext cx="1535113" cy="143668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9478" name="Picture 29" descr="Picture1">
            <a:extLst>
              <a:ext uri="{FF2B5EF4-FFF2-40B4-BE49-F238E27FC236}">
                <a16:creationId xmlns:a16="http://schemas.microsoft.com/office/drawing/2014/main" id="{06B47AC9-2F2D-4A45-9618-F5B5202AE001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11225"/>
            <a:ext cx="109823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WordArt 30">
            <a:extLst>
              <a:ext uri="{FF2B5EF4-FFF2-40B4-BE49-F238E27FC236}">
                <a16:creationId xmlns:a16="http://schemas.microsoft.com/office/drawing/2014/main" id="{F7385DAF-2C8B-061F-3F57-39A3B98701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8438" y="142875"/>
            <a:ext cx="725963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9480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D5F6D4-0584-0331-8787-EB641240C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246063"/>
            <a:ext cx="1654175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WordArt 34">
            <a:extLst>
              <a:ext uri="{FF2B5EF4-FFF2-40B4-BE49-F238E27FC236}">
                <a16:creationId xmlns:a16="http://schemas.microsoft.com/office/drawing/2014/main" id="{F275B773-6E89-13A3-0A69-99C703A051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4388" y="41957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1</a:t>
            </a:r>
          </a:p>
        </p:txBody>
      </p:sp>
      <p:sp>
        <p:nvSpPr>
          <p:cNvPr id="67" name="WordArt 35">
            <a:extLst>
              <a:ext uri="{FF2B5EF4-FFF2-40B4-BE49-F238E27FC236}">
                <a16:creationId xmlns:a16="http://schemas.microsoft.com/office/drawing/2014/main" id="{31A2EC22-C5E7-6DF2-B0D5-9289282B1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4388" y="41957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2</a:t>
            </a:r>
          </a:p>
        </p:txBody>
      </p:sp>
      <p:sp>
        <p:nvSpPr>
          <p:cNvPr id="68" name="WordArt 36">
            <a:extLst>
              <a:ext uri="{FF2B5EF4-FFF2-40B4-BE49-F238E27FC236}">
                <a16:creationId xmlns:a16="http://schemas.microsoft.com/office/drawing/2014/main" id="{756F95BD-4AA0-64A3-2C0D-23BC22552A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4388" y="41957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3</a:t>
            </a:r>
          </a:p>
        </p:txBody>
      </p:sp>
      <p:sp>
        <p:nvSpPr>
          <p:cNvPr id="69" name="WordArt 37">
            <a:extLst>
              <a:ext uri="{FF2B5EF4-FFF2-40B4-BE49-F238E27FC236}">
                <a16:creationId xmlns:a16="http://schemas.microsoft.com/office/drawing/2014/main" id="{A1BD58CA-BFAC-D9A4-445A-8885B372DB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4388" y="41957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4</a:t>
            </a:r>
          </a:p>
        </p:txBody>
      </p:sp>
      <p:sp>
        <p:nvSpPr>
          <p:cNvPr id="70" name="WordArt 38">
            <a:extLst>
              <a:ext uri="{FF2B5EF4-FFF2-40B4-BE49-F238E27FC236}">
                <a16:creationId xmlns:a16="http://schemas.microsoft.com/office/drawing/2014/main" id="{0C594811-F6D5-3790-5DD5-B3B4198BEE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74388" y="4267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.VnTime"/>
                <a:ea typeface="+mn-ea"/>
                <a:cs typeface="+mn-cs"/>
              </a:rPr>
              <a:t>5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5C0FD59-26C4-7C08-9EE0-2F7120415F4B}"/>
              </a:ext>
            </a:extLst>
          </p:cNvPr>
          <p:cNvGrpSpPr>
            <a:grpSpLocks/>
          </p:cNvGrpSpPr>
          <p:nvPr/>
        </p:nvGrpSpPr>
        <p:grpSpPr bwMode="auto">
          <a:xfrm>
            <a:off x="10937874" y="387179"/>
            <a:ext cx="1255713" cy="1043160"/>
            <a:chOff x="4320" y="2928"/>
            <a:chExt cx="1104" cy="1104"/>
          </a:xfrm>
        </p:grpSpPr>
        <p:sp>
          <p:nvSpPr>
            <p:cNvPr id="19487" name="AutoShape 50">
              <a:extLst>
                <a:ext uri="{FF2B5EF4-FFF2-40B4-BE49-F238E27FC236}">
                  <a16:creationId xmlns:a16="http://schemas.microsoft.com/office/drawing/2014/main" id="{941A02C3-FFCA-C086-E8D4-AFAC4743D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9488" name="WordArt 51">
              <a:extLst>
                <a:ext uri="{FF2B5EF4-FFF2-40B4-BE49-F238E27FC236}">
                  <a16:creationId xmlns:a16="http://schemas.microsoft.com/office/drawing/2014/main" id="{18413171-DBDA-7F43-4A75-E606B1A1CC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85185E-6 L 2.08333E-7 -0.07222 " pathEditMode="relative" rAng="0" ptsTypes="AA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47" grpId="0" animBg="1"/>
      <p:bldP spid="49" grpId="0" animBg="1"/>
      <p:bldP spid="49" grpId="1" animBg="1"/>
      <p:bldP spid="52" grpId="0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6E0E1-C9FC-4ED4-B13F-2CCD4B465E96}"/>
              </a:ext>
            </a:extLst>
          </p:cNvPr>
          <p:cNvSpPr txBox="1"/>
          <p:nvPr/>
        </p:nvSpPr>
        <p:spPr>
          <a:xfrm>
            <a:off x="588575" y="1357177"/>
            <a:ext cx="1065442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được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được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cái.Hỏi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được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4D14C0-8633-410E-BF9F-D454C8F10E25}"/>
              </a:ext>
            </a:extLst>
          </p:cNvPr>
          <p:cNvCxnSpPr>
            <a:cxnSpLocks/>
          </p:cNvCxnSpPr>
          <p:nvPr/>
        </p:nvCxnSpPr>
        <p:spPr>
          <a:xfrm flipV="1">
            <a:off x="957223" y="2383720"/>
            <a:ext cx="1098703" cy="12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DEE87-BCB0-4CCA-B014-B1BA9EB5B70A}"/>
              </a:ext>
            </a:extLst>
          </p:cNvPr>
          <p:cNvCxnSpPr>
            <a:cxnSpLocks/>
          </p:cNvCxnSpPr>
          <p:nvPr/>
        </p:nvCxnSpPr>
        <p:spPr>
          <a:xfrm>
            <a:off x="2957640" y="2405047"/>
            <a:ext cx="651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4B838-025A-4240-ABB3-4D13C84E6241}"/>
              </a:ext>
            </a:extLst>
          </p:cNvPr>
          <p:cNvCxnSpPr>
            <a:cxnSpLocks/>
          </p:cNvCxnSpPr>
          <p:nvPr/>
        </p:nvCxnSpPr>
        <p:spPr>
          <a:xfrm>
            <a:off x="6903432" y="2383720"/>
            <a:ext cx="776057" cy="12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BACFB9B-4FB2-4126-833D-3C0F77373273}"/>
              </a:ext>
            </a:extLst>
          </p:cNvPr>
          <p:cNvGrpSpPr/>
          <p:nvPr/>
        </p:nvGrpSpPr>
        <p:grpSpPr>
          <a:xfrm>
            <a:off x="5528889" y="4406961"/>
            <a:ext cx="2212746" cy="758279"/>
            <a:chOff x="4070697" y="2432128"/>
            <a:chExt cx="2212746" cy="758279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88C1B6E-9DA5-4DA3-A2B2-6C524C48062D}"/>
                </a:ext>
              </a:extLst>
            </p:cNvPr>
            <p:cNvSpPr/>
            <p:nvPr/>
          </p:nvSpPr>
          <p:spPr>
            <a:xfrm rot="16200000">
              <a:off x="4951307" y="1916859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502EBA-283A-4328-ACB5-C03E80BE43BD}"/>
                </a:ext>
              </a:extLst>
            </p:cNvPr>
            <p:cNvSpPr txBox="1"/>
            <p:nvPr/>
          </p:nvSpPr>
          <p:spPr>
            <a:xfrm>
              <a:off x="4070697" y="2612557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 </a:t>
              </a:r>
              <a:r>
                <a:rPr lang="en-US" sz="2400" dirty="0" err="1"/>
                <a:t>cái</a:t>
              </a:r>
              <a:endParaRPr lang="en-US" sz="24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1DE2E3-CD21-4E58-A611-DA37EB0DB8A5}"/>
              </a:ext>
            </a:extLst>
          </p:cNvPr>
          <p:cNvCxnSpPr>
            <a:cxnSpLocks/>
          </p:cNvCxnSpPr>
          <p:nvPr/>
        </p:nvCxnSpPr>
        <p:spPr>
          <a:xfrm flipV="1">
            <a:off x="8371643" y="2397645"/>
            <a:ext cx="603681" cy="7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E32125-DA48-4B04-A58B-E54A919D9A39}"/>
              </a:ext>
            </a:extLst>
          </p:cNvPr>
          <p:cNvGrpSpPr/>
          <p:nvPr/>
        </p:nvGrpSpPr>
        <p:grpSpPr>
          <a:xfrm>
            <a:off x="382687" y="3204841"/>
            <a:ext cx="6946237" cy="1335286"/>
            <a:chOff x="591454" y="2282046"/>
            <a:chExt cx="6946237" cy="12784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2F77E2-5E23-4E22-8DE9-C493A81498DA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7E2456-F4CC-496E-A311-B02C4DC98BD9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25" name="Left Brace 24">
                  <a:extLst>
                    <a:ext uri="{FF2B5EF4-FFF2-40B4-BE49-F238E27FC236}">
                      <a16:creationId xmlns:a16="http://schemas.microsoft.com/office/drawing/2014/main" id="{1A7797EC-E802-4CD2-A962-A71FE3EECE36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F6C8EE7-D079-4BAF-9040-984607B22DC2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592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 </a:t>
                  </a:r>
                  <a:r>
                    <a:rPr lang="en-US" sz="2600" b="1" dirty="0" err="1"/>
                    <a:t>cái</a:t>
                  </a:r>
                  <a:endParaRPr lang="en-US" sz="2600" b="1" dirty="0"/>
                </a:p>
              </p:txBody>
            </p:sp>
          </p:grpSp>
          <p:pic>
            <p:nvPicPr>
              <p:cNvPr id="1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8D60020-B72D-4A02-B470-514925F8B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8626BE-5A73-4053-9B2B-4061F4586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A0144B2-DCE6-4AD3-B517-E1AA5C889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145ED94-BA02-41C0-80B9-12DC5A979C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DCE8CEB-120A-427C-BA5A-C7133DCC1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40D8E220-5583-4CDA-B46A-5217916ED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E96D796-A64B-4BDB-82E1-41A2AFFF0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88D060B-D4E6-4E5A-8A12-2126C5B99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C66F9-D236-48C5-9DF7-233B89A3383B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E1014E-5884-49BC-90A5-351649CF66B6}"/>
              </a:ext>
            </a:extLst>
          </p:cNvPr>
          <p:cNvGrpSpPr/>
          <p:nvPr/>
        </p:nvGrpSpPr>
        <p:grpSpPr>
          <a:xfrm>
            <a:off x="1456619" y="5393824"/>
            <a:ext cx="4387688" cy="950173"/>
            <a:chOff x="1222703" y="4447628"/>
            <a:chExt cx="4387688" cy="950173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49B369DE-4D6A-4705-AD31-BD960E36188F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E69628-8603-4353-AD3E-FE6E8A34D3AB}"/>
                </a:ext>
              </a:extLst>
            </p:cNvPr>
            <p:cNvSpPr txBox="1"/>
            <p:nvPr/>
          </p:nvSpPr>
          <p:spPr>
            <a:xfrm>
              <a:off x="3140735" y="4779427"/>
              <a:ext cx="2469656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 </a:t>
              </a:r>
              <a:r>
                <a:rPr lang="en-US" sz="2600" b="1" dirty="0" err="1"/>
                <a:t>Cái</a:t>
              </a:r>
              <a:r>
                <a:rPr lang="en-US" sz="2600" b="1" dirty="0"/>
                <a:t> </a:t>
              </a:r>
              <a:r>
                <a:rPr lang="en-US" sz="2600" b="1" dirty="0" err="1"/>
                <a:t>thuyền</a:t>
              </a:r>
              <a:endParaRPr lang="en-US" sz="26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64D4F8-E191-4C02-9150-9DB7BF47BBDD}"/>
              </a:ext>
            </a:extLst>
          </p:cNvPr>
          <p:cNvGrpSpPr/>
          <p:nvPr/>
        </p:nvGrpSpPr>
        <p:grpSpPr>
          <a:xfrm>
            <a:off x="352843" y="4918063"/>
            <a:ext cx="5483590" cy="577850"/>
            <a:chOff x="118927" y="3936358"/>
            <a:chExt cx="5483590" cy="57785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1F3AB9-5FAB-4F0D-9970-97C4DA7C4F7C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3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9B3BE604-C423-46AE-A602-EC80DA5B88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2EEE1F8-3285-4726-8025-84562C6D7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9F32845-0164-4672-9EED-8F4CDACCF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187692B2-667A-4C50-9502-C89733C32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0FDBA04-F3AC-41A2-8BEA-F2F710505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D453500-A2F1-462E-9A63-9D82A3A42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B48D2E-4E04-4445-85D7-019A1674D4FB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A91FF04-10EA-4A62-A08A-3EBF0330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425" y="2537809"/>
            <a:ext cx="2716567" cy="18691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9953E4-40C1-4DDD-B0FE-908ADC7E0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5" y="322234"/>
            <a:ext cx="2069886" cy="1034943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91EBCF-EB4C-41B1-A150-5FEE025D41AA}"/>
              </a:ext>
            </a:extLst>
          </p:cNvPr>
          <p:cNvCxnSpPr>
            <a:cxnSpLocks/>
          </p:cNvCxnSpPr>
          <p:nvPr/>
        </p:nvCxnSpPr>
        <p:spPr>
          <a:xfrm>
            <a:off x="5200626" y="2952726"/>
            <a:ext cx="2068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7A870C-6519-4AF3-B893-0EE489E74646}"/>
              </a:ext>
            </a:extLst>
          </p:cNvPr>
          <p:cNvCxnSpPr>
            <a:cxnSpLocks/>
          </p:cNvCxnSpPr>
          <p:nvPr/>
        </p:nvCxnSpPr>
        <p:spPr>
          <a:xfrm flipV="1">
            <a:off x="4767305" y="2383720"/>
            <a:ext cx="1260634" cy="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C1C7E9-DCD9-4315-B117-4F362984F7AC}"/>
              </a:ext>
            </a:extLst>
          </p:cNvPr>
          <p:cNvCxnSpPr>
            <a:cxnSpLocks/>
          </p:cNvCxnSpPr>
          <p:nvPr/>
        </p:nvCxnSpPr>
        <p:spPr>
          <a:xfrm>
            <a:off x="9644844" y="2371392"/>
            <a:ext cx="1217727" cy="459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E46AE7-46B3-42F8-A013-E3D85C927F27}"/>
              </a:ext>
            </a:extLst>
          </p:cNvPr>
          <p:cNvSpPr txBox="1"/>
          <p:nvPr/>
        </p:nvSpPr>
        <p:spPr>
          <a:xfrm>
            <a:off x="420243" y="1190990"/>
            <a:ext cx="693199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E1674-2BA3-4F0F-A729-5BB874537932}"/>
              </a:ext>
            </a:extLst>
          </p:cNvPr>
          <p:cNvSpPr txBox="1"/>
          <p:nvPr/>
        </p:nvSpPr>
        <p:spPr>
          <a:xfrm>
            <a:off x="235609" y="3926413"/>
            <a:ext cx="5856303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62AE1A-9F74-48DB-BE28-1BF758FB1E7D}"/>
              </a:ext>
            </a:extLst>
          </p:cNvPr>
          <p:cNvCxnSpPr>
            <a:cxnSpLocks/>
          </p:cNvCxnSpPr>
          <p:nvPr/>
        </p:nvCxnSpPr>
        <p:spPr>
          <a:xfrm flipV="1">
            <a:off x="2768274" y="2929190"/>
            <a:ext cx="1134620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3CD458-804B-488B-95B6-0EC4508009A2}"/>
              </a:ext>
            </a:extLst>
          </p:cNvPr>
          <p:cNvCxnSpPr>
            <a:cxnSpLocks/>
          </p:cNvCxnSpPr>
          <p:nvPr/>
        </p:nvCxnSpPr>
        <p:spPr>
          <a:xfrm flipV="1">
            <a:off x="5312561" y="2973314"/>
            <a:ext cx="1928009" cy="887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3BEF30-3C0F-452E-94C4-7DC984CB09C7}"/>
              </a:ext>
            </a:extLst>
          </p:cNvPr>
          <p:cNvCxnSpPr>
            <a:cxnSpLocks/>
          </p:cNvCxnSpPr>
          <p:nvPr/>
        </p:nvCxnSpPr>
        <p:spPr>
          <a:xfrm flipV="1">
            <a:off x="492466" y="3488123"/>
            <a:ext cx="599487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953A1F1-D251-9B66-CD6A-1A899E0F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799" y="911970"/>
            <a:ext cx="4244934" cy="23431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4FC121-8625-458E-9EB4-F3A6BA37B94D}"/>
              </a:ext>
            </a:extLst>
          </p:cNvPr>
          <p:cNvCxnSpPr>
            <a:cxnSpLocks/>
          </p:cNvCxnSpPr>
          <p:nvPr/>
        </p:nvCxnSpPr>
        <p:spPr>
          <a:xfrm flipV="1">
            <a:off x="4035580" y="1764601"/>
            <a:ext cx="175638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4BF028-4CE7-454A-2888-6A5DE907A578}"/>
              </a:ext>
            </a:extLst>
          </p:cNvPr>
          <p:cNvCxnSpPr>
            <a:cxnSpLocks/>
          </p:cNvCxnSpPr>
          <p:nvPr/>
        </p:nvCxnSpPr>
        <p:spPr>
          <a:xfrm flipV="1">
            <a:off x="492466" y="2333332"/>
            <a:ext cx="1368731" cy="12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38C4FA-42FF-7A1D-6C3A-8EA08B130692}"/>
              </a:ext>
            </a:extLst>
          </p:cNvPr>
          <p:cNvCxnSpPr>
            <a:cxnSpLocks/>
          </p:cNvCxnSpPr>
          <p:nvPr/>
        </p:nvCxnSpPr>
        <p:spPr>
          <a:xfrm flipV="1">
            <a:off x="495594" y="2973314"/>
            <a:ext cx="14825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E547B2-C47F-8D3F-BDFE-5A0EAEE9F657}"/>
              </a:ext>
            </a:extLst>
          </p:cNvPr>
          <p:cNvCxnSpPr>
            <a:cxnSpLocks/>
          </p:cNvCxnSpPr>
          <p:nvPr/>
        </p:nvCxnSpPr>
        <p:spPr>
          <a:xfrm flipV="1">
            <a:off x="1978152" y="2330116"/>
            <a:ext cx="110239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91ABD4-418E-7F72-5F5E-5EF6AE9F85E5}"/>
              </a:ext>
            </a:extLst>
          </p:cNvPr>
          <p:cNvCxnSpPr>
            <a:cxnSpLocks/>
          </p:cNvCxnSpPr>
          <p:nvPr/>
        </p:nvCxnSpPr>
        <p:spPr>
          <a:xfrm flipV="1">
            <a:off x="4337321" y="2333331"/>
            <a:ext cx="8402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15A656-D5C4-4D57-AF4B-B9A699C2BF33}: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295</Words>
  <Application>Microsoft Office PowerPoint</Application>
  <PresentationFormat>Widescreen</PresentationFormat>
  <Paragraphs>61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Microsoft YaHei</vt:lpstr>
      <vt:lpstr>.VnHelvetInsH</vt:lpstr>
      <vt:lpstr>.VnTime</vt:lpstr>
      <vt:lpstr>Aptos</vt:lpstr>
      <vt:lpstr>Arial</vt:lpstr>
      <vt:lpstr>Arial-Rounded</vt:lpstr>
      <vt:lpstr>Calibri</vt:lpstr>
      <vt:lpstr>Calibri Light</vt:lpstr>
      <vt:lpstr>Times New Roman</vt:lpstr>
      <vt:lpstr>Office Theme</vt:lpstr>
      <vt:lpstr>5_Office Theme</vt:lpstr>
      <vt:lpstr>Office 2013 - 2022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23456</cp:lastModifiedBy>
  <cp:revision>37</cp:revision>
  <dcterms:created xsi:type="dcterms:W3CDTF">2021-07-24T01:07:49Z</dcterms:created>
  <dcterms:modified xsi:type="dcterms:W3CDTF">2024-10-24T03:16:10Z</dcterms:modified>
</cp:coreProperties>
</file>