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7" r:id="rId3"/>
  </p:sldMasterIdLst>
  <p:sldIdLst>
    <p:sldId id="306" r:id="rId4"/>
    <p:sldId id="305" r:id="rId5"/>
    <p:sldId id="296" r:id="rId6"/>
    <p:sldId id="291" r:id="rId7"/>
    <p:sldId id="299" r:id="rId8"/>
    <p:sldId id="293" r:id="rId9"/>
    <p:sldId id="300" r:id="rId10"/>
    <p:sldId id="304" r:id="rId11"/>
    <p:sldId id="301" r:id="rId12"/>
    <p:sldId id="297" r:id="rId13"/>
    <p:sldId id="280" r:id="rId14"/>
    <p:sldId id="281" r:id="rId15"/>
    <p:sldId id="298" r:id="rId16"/>
    <p:sldId id="28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1A9"/>
    <a:srgbClr val="D7AA80"/>
    <a:srgbClr val="D3E5BB"/>
    <a:srgbClr val="F15441"/>
    <a:srgbClr val="E1D299"/>
    <a:srgbClr val="ADDFE9"/>
    <a:srgbClr val="002060"/>
    <a:srgbClr val="E05D41"/>
    <a:srgbClr val="F35757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14" y="-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28A74-EE91-403D-B4CD-111B2C498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0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45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00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03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29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2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24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06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7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89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66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48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2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775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4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09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6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7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4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5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1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39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1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7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9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1524000" y="857250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8047" y="754856"/>
            <a:ext cx="915590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919289" y="4018360"/>
            <a:ext cx="795218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1" algn="ctr" defTabSz="685800">
              <a:defRPr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mừng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thầy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cô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về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dự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giờ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lớp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2B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94" y="1102536"/>
            <a:ext cx="6498006" cy="22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48" y="3064773"/>
            <a:ext cx="4203053" cy="279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48" y="4636165"/>
            <a:ext cx="2437434" cy="1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59" y="3527130"/>
            <a:ext cx="2196643" cy="11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27" y="1172133"/>
            <a:ext cx="2135332" cy="100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18" y="1102536"/>
            <a:ext cx="1520014" cy="108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6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1328E-7 1.68363E-6 L 0.0751 0.3586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9" y="179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999E-6 -1.70213E-6 L -0.02577 -1.70213E-6 C -0.03657 -1.70213E-6 -0.04972 0.09667 -0.04972 0.17646 L -0.04972 0.3543 " pathEditMode="relative" rAng="0" ptsTypes="FfFF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6" y="17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10460270" cy="2031325"/>
            <a:chOff x="1183342" y="1400251"/>
            <a:chExt cx="9958959" cy="2031325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cửa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 </a:t>
              </a:r>
              <a:r>
                <a:rPr lang="en-US" sz="2800" dirty="0" err="1"/>
                <a:t>dầu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ô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25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máy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3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lít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3</a:t>
              </a:r>
            </a:p>
          </p:txBody>
        </p:sp>
      </p:grp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1716691" y="2617389"/>
            <a:ext cx="8457619" cy="3772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682009"/>
            <a:chOff x="1183342" y="1400251"/>
            <a:chExt cx="9958959" cy="682009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năm</a:t>
              </a:r>
              <a:r>
                <a:rPr lang="en-US" sz="2800" dirty="0"/>
                <a:t> </a:t>
              </a:r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9780" y="4505370"/>
            <a:ext cx="11287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/>
              <a:t>a) </a:t>
            </a:r>
            <a:r>
              <a:rPr lang="en-US" sz="2700" dirty="0" err="1"/>
              <a:t>Muốn</a:t>
            </a:r>
            <a:r>
              <a:rPr lang="en-US" sz="2700" dirty="0"/>
              <a:t> </a:t>
            </a:r>
            <a:r>
              <a:rPr lang="en-US" sz="2700" dirty="0" err="1"/>
              <a:t>lấy</a:t>
            </a:r>
            <a:r>
              <a:rPr lang="en-US" sz="2700" dirty="0"/>
              <a:t> </a:t>
            </a:r>
            <a:r>
              <a:rPr lang="en-US" sz="2700" dirty="0" err="1"/>
              <a:t>hai</a:t>
            </a:r>
            <a:r>
              <a:rPr lang="en-US" sz="2700" dirty="0"/>
              <a:t> </a:t>
            </a:r>
            <a:r>
              <a:rPr lang="en-US" sz="2700" dirty="0" err="1"/>
              <a:t>túi</a:t>
            </a:r>
            <a:r>
              <a:rPr lang="en-US" sz="2700" dirty="0"/>
              <a:t> </a:t>
            </a:r>
            <a:r>
              <a:rPr lang="en-US" sz="2700" dirty="0" err="1"/>
              <a:t>gạo</a:t>
            </a:r>
            <a:r>
              <a:rPr lang="en-US" sz="2700" dirty="0"/>
              <a:t> </a:t>
            </a:r>
            <a:r>
              <a:rPr lang="en-US" sz="2700" dirty="0" err="1"/>
              <a:t>để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13kg </a:t>
            </a:r>
            <a:r>
              <a:rPr lang="en-US" sz="2700" dirty="0" err="1"/>
              <a:t>gạo</a:t>
            </a:r>
            <a:r>
              <a:rPr lang="en-US" sz="2700" dirty="0"/>
              <a:t> </a:t>
            </a:r>
            <a:r>
              <a:rPr lang="en-US" sz="2700" dirty="0" err="1"/>
              <a:t>thì</a:t>
            </a:r>
            <a:r>
              <a:rPr lang="en-US" sz="2700" dirty="0"/>
              <a:t> </a:t>
            </a:r>
            <a:r>
              <a:rPr lang="en-US" sz="2700" dirty="0" err="1"/>
              <a:t>phải</a:t>
            </a:r>
            <a:r>
              <a:rPr lang="en-US" sz="2700" dirty="0"/>
              <a:t> </a:t>
            </a:r>
            <a:r>
              <a:rPr lang="en-US" sz="2700" dirty="0" err="1"/>
              <a:t>lấy</a:t>
            </a:r>
            <a:r>
              <a:rPr lang="en-US" sz="2700" dirty="0"/>
              <a:t> </a:t>
            </a:r>
            <a:r>
              <a:rPr lang="en-US" sz="2700" dirty="0" err="1"/>
              <a:t>hai</a:t>
            </a:r>
            <a:r>
              <a:rPr lang="en-US" sz="2700" dirty="0"/>
              <a:t> </a:t>
            </a:r>
            <a:r>
              <a:rPr lang="en-US" sz="2700" dirty="0" err="1"/>
              <a:t>túi</a:t>
            </a:r>
            <a:r>
              <a:rPr lang="en-US" sz="2700" dirty="0"/>
              <a:t> </a:t>
            </a:r>
            <a:r>
              <a:rPr lang="en-US" sz="2700" dirty="0" err="1"/>
              <a:t>gạo</a:t>
            </a:r>
            <a:r>
              <a:rPr lang="en-US" sz="2700" dirty="0"/>
              <a:t> </a:t>
            </a:r>
            <a:r>
              <a:rPr lang="en-US" sz="2700" dirty="0" err="1"/>
              <a:t>nào</a:t>
            </a:r>
            <a:r>
              <a:rPr lang="en-US" sz="2700" dirty="0"/>
              <a:t>?</a:t>
            </a:r>
            <a:endParaRPr lang="en-US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1092670" y="1343361"/>
            <a:ext cx="1924850" cy="19927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2737369" y="2192563"/>
            <a:ext cx="2219238" cy="2287174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4651806" y="932844"/>
            <a:ext cx="2128656" cy="2287175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557554" y="2218195"/>
            <a:ext cx="2128656" cy="2287175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428041" y="641037"/>
            <a:ext cx="2356946" cy="287078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20" y="-7620"/>
            <a:ext cx="7080069" cy="2209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73034" y="5288280"/>
            <a:ext cx="11070558" cy="64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/>
              <a:t>b) </a:t>
            </a:r>
            <a:r>
              <a:rPr lang="en-US" sz="2700" dirty="0" err="1"/>
              <a:t>Muốn</a:t>
            </a:r>
            <a:r>
              <a:rPr lang="en-US" sz="2700" dirty="0"/>
              <a:t> </a:t>
            </a:r>
            <a:r>
              <a:rPr lang="en-US" sz="2700" dirty="0" err="1"/>
              <a:t>lấy</a:t>
            </a:r>
            <a:r>
              <a:rPr lang="en-US" sz="2700" dirty="0"/>
              <a:t> </a:t>
            </a:r>
            <a:r>
              <a:rPr lang="en-US" sz="2700" dirty="0" err="1"/>
              <a:t>ba</a:t>
            </a:r>
            <a:r>
              <a:rPr lang="en-US" sz="2700" dirty="0"/>
              <a:t> </a:t>
            </a:r>
            <a:r>
              <a:rPr lang="en-US" sz="2700" dirty="0" err="1"/>
              <a:t>túi</a:t>
            </a:r>
            <a:r>
              <a:rPr lang="en-US" sz="2700" dirty="0"/>
              <a:t> </a:t>
            </a:r>
            <a:r>
              <a:rPr lang="en-US" sz="2700" dirty="0" err="1"/>
              <a:t>gạo</a:t>
            </a:r>
            <a:r>
              <a:rPr lang="en-US" sz="2700" dirty="0"/>
              <a:t> </a:t>
            </a:r>
            <a:r>
              <a:rPr lang="en-US" sz="2700" dirty="0" err="1"/>
              <a:t>để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9kg </a:t>
            </a:r>
            <a:r>
              <a:rPr lang="en-US" sz="2700" dirty="0" err="1"/>
              <a:t>gạo</a:t>
            </a:r>
            <a:r>
              <a:rPr lang="en-US" sz="2700" dirty="0"/>
              <a:t> </a:t>
            </a:r>
            <a:r>
              <a:rPr lang="en-US" sz="2700" dirty="0" err="1"/>
              <a:t>thì</a:t>
            </a:r>
            <a:r>
              <a:rPr lang="en-US" sz="2700" dirty="0"/>
              <a:t> </a:t>
            </a:r>
            <a:r>
              <a:rPr lang="en-US" sz="2700" dirty="0" err="1"/>
              <a:t>phải</a:t>
            </a:r>
            <a:r>
              <a:rPr lang="en-US" sz="2700" dirty="0"/>
              <a:t> </a:t>
            </a:r>
            <a:r>
              <a:rPr lang="en-US" sz="2700" dirty="0" err="1"/>
              <a:t>lấy</a:t>
            </a:r>
            <a:r>
              <a:rPr lang="en-US" sz="2700" dirty="0"/>
              <a:t> </a:t>
            </a:r>
            <a:r>
              <a:rPr lang="en-US" sz="2700" dirty="0" err="1"/>
              <a:t>ba</a:t>
            </a:r>
            <a:r>
              <a:rPr lang="en-US" sz="2700" dirty="0"/>
              <a:t> </a:t>
            </a:r>
            <a:r>
              <a:rPr lang="en-US" sz="2700" dirty="0" err="1"/>
              <a:t>túi</a:t>
            </a:r>
            <a:r>
              <a:rPr lang="en-US" sz="2700" dirty="0"/>
              <a:t> </a:t>
            </a:r>
            <a:r>
              <a:rPr lang="en-US" sz="2700" dirty="0" err="1"/>
              <a:t>gạo</a:t>
            </a:r>
            <a:r>
              <a:rPr lang="en-US" sz="2700" dirty="0"/>
              <a:t> </a:t>
            </a:r>
            <a:r>
              <a:rPr lang="en-US" sz="2700" dirty="0" err="1"/>
              <a:t>nào</a:t>
            </a:r>
            <a:r>
              <a:rPr lang="en-US" sz="2700" dirty="0"/>
              <a:t>?</a:t>
            </a:r>
            <a:endParaRPr lang="en-US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459050" y="5079673"/>
            <a:ext cx="55847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8786964" y="5079675"/>
            <a:ext cx="55847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34258" y="5875764"/>
            <a:ext cx="55847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502814" y="5875766"/>
            <a:ext cx="55847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682009"/>
            <a:chOff x="1183342" y="1400251"/>
            <a:chExt cx="9958959" cy="682009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năm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túi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gạo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</a:rPr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prstClr val="white"/>
                  </a:solidFill>
                </a:rPr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2659" y="4659918"/>
            <a:ext cx="112876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err="1">
                <a:solidFill>
                  <a:prstClr val="black"/>
                </a:solidFill>
              </a:rPr>
              <a:t>Muốn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lấy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ba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túi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gạo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để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được</a:t>
            </a:r>
            <a:r>
              <a:rPr lang="en-US" sz="2700" dirty="0">
                <a:solidFill>
                  <a:prstClr val="black"/>
                </a:solidFill>
              </a:rPr>
              <a:t> 13kg </a:t>
            </a:r>
            <a:r>
              <a:rPr lang="en-US" sz="2700" dirty="0" err="1">
                <a:solidFill>
                  <a:prstClr val="black"/>
                </a:solidFill>
              </a:rPr>
              <a:t>gạo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thì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phải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lấy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ba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túi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gạo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nào</a:t>
            </a:r>
            <a:r>
              <a:rPr lang="en-US" sz="2700" dirty="0">
                <a:solidFill>
                  <a:prstClr val="black"/>
                </a:solidFill>
              </a:rPr>
              <a:t>?</a:t>
            </a:r>
            <a:endParaRPr lang="en-US" sz="27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1092670" y="1343361"/>
            <a:ext cx="1924850" cy="19927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2737369" y="2192563"/>
            <a:ext cx="2219238" cy="2287174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4651806" y="932844"/>
            <a:ext cx="2128656" cy="2287175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557554" y="2218195"/>
            <a:ext cx="2128656" cy="2287175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428041" y="641037"/>
            <a:ext cx="2356946" cy="287078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20" y="-7620"/>
            <a:ext cx="7080069" cy="2209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055095" y="5234222"/>
            <a:ext cx="55847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299202" y="5237477"/>
            <a:ext cx="55847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8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220" y="1506829"/>
            <a:ext cx="10515600" cy="1507264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6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GB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LỚP CHÚNG TA ĐOÀN KẾT - CD CHUẨN BGD -  ÂM NHẠC LỚP 3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8721" y="1903773"/>
            <a:ext cx="108976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40kg + 20kg               8kg + 5kg                25kg + 31kg 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60kg – 40kg               13kg – 8kg              56kg – 31kg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prstClr val="black"/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AutoNum type="alphaLcParenR" startAt="2"/>
            </a:pPr>
            <a:r>
              <a:rPr lang="en-US" sz="2800" dirty="0">
                <a:solidFill>
                  <a:prstClr val="black"/>
                </a:solidFill>
              </a:rPr>
              <a:t>30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+ 10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  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                7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+ 6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   </a:t>
            </a:r>
            <a:r>
              <a:rPr lang="en-US" sz="2800" dirty="0">
                <a:solidFill>
                  <a:prstClr val="black"/>
                </a:solidFill>
              </a:rPr>
              <a:t>              45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+ 23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 40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– 10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>
                <a:solidFill>
                  <a:prstClr val="black"/>
                </a:solidFill>
              </a:rPr>
              <a:t>                13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– 7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>
                <a:solidFill>
                  <a:prstClr val="black"/>
                </a:solidFill>
              </a:rPr>
              <a:t>              68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prstClr val="black"/>
                </a:solidFill>
              </a:rPr>
              <a:t> - 23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82537" y="404696"/>
            <a:ext cx="1805131" cy="617957"/>
            <a:chOff x="1183342" y="1464303"/>
            <a:chExt cx="1805131" cy="617957"/>
          </a:xfrm>
        </p:grpSpPr>
        <p:sp>
          <p:nvSpPr>
            <p:cNvPr id="17" name="TextBox 16"/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prstClr val="black"/>
                  </a:solidFill>
                </a:rPr>
                <a:t>Tính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32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052" y="1903773"/>
            <a:ext cx="10897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40kg</a:t>
            </a:r>
            <a:r>
              <a:rPr lang="en-US" sz="2800" dirty="0"/>
              <a:t> + 20kg = </a:t>
            </a:r>
            <a:r>
              <a:rPr lang="en-US" sz="2800" dirty="0" err="1"/>
              <a:t>60kg</a:t>
            </a:r>
            <a:r>
              <a:rPr lang="en-US" sz="2800" dirty="0"/>
              <a:t>      </a:t>
            </a:r>
            <a:r>
              <a:rPr lang="en-US" sz="2800" dirty="0" err="1"/>
              <a:t>8kg</a:t>
            </a:r>
            <a:r>
              <a:rPr lang="en-US" sz="2800" dirty="0"/>
              <a:t> + 5kg = 13kg      25kg + 31kg = 56kg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60kg – 40kg = 20kg     13kg – 8kg = 5kg       56kg – 31kg = 25kg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2537" y="404696"/>
            <a:ext cx="1805131" cy="617957"/>
            <a:chOff x="1183342" y="1464303"/>
            <a:chExt cx="1805131" cy="617957"/>
          </a:xfrm>
        </p:grpSpPr>
        <p:sp>
          <p:nvSpPr>
            <p:cNvPr id="17" name="TextBox 16"/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endParaRPr lang="en-US" sz="2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99199" y="1903773"/>
            <a:ext cx="3976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40kg + 20kg = 60kg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60kg – 40kg = 20kg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4904" y="3475358"/>
            <a:ext cx="10897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lphaLcParenR" startAt="2"/>
            </a:pPr>
            <a:r>
              <a:rPr lang="en-US" sz="2800" dirty="0"/>
              <a:t>30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40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45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68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40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30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</a:t>
            </a:r>
            <a:r>
              <a:rPr lang="en-US" sz="2800" dirty="0" err="1"/>
              <a:t>68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- </a:t>
            </a:r>
            <a:r>
              <a:rPr lang="en-US" sz="2800" dirty="0" err="1"/>
              <a:t>23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45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95347" y="3475358"/>
            <a:ext cx="2842818" cy="130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7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 + 6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 = 13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13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 – 7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FF0000"/>
                </a:solidFill>
              </a:rPr>
              <a:t> = 6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148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4D393B-6684-445D-91C9-6F1F80B56CC7}"/>
              </a:ext>
            </a:extLst>
          </p:cNvPr>
          <p:cNvGrpSpPr/>
          <p:nvPr/>
        </p:nvGrpSpPr>
        <p:grpSpPr>
          <a:xfrm>
            <a:off x="542280" y="317216"/>
            <a:ext cx="1907887" cy="617957"/>
            <a:chOff x="1144472" y="1425114"/>
            <a:chExt cx="1907887" cy="6179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C24791-0843-4C75-B42D-A402FDBF5514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" name="Rounded Rectangle 2">
                <a:extLst>
                  <a:ext uri="{FF2B5EF4-FFF2-40B4-BE49-F238E27FC236}">
                    <a16:creationId xmlns:a16="http://schemas.microsoft.com/office/drawing/2014/main" id="{25C37083-7C43-426E-BD8A-9855B95752A3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B1EC7A-C6BA-416B-B735-4E0D2C5259EE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    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</a:rPr>
                  <a:t>  ?</a:t>
                </a:r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B79D783-2B18-4153-9401-358A287021EF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9C08DC-CBFE-4E7E-9993-2D6D98CFA52A}"/>
              </a:ext>
            </a:extLst>
          </p:cNvPr>
          <p:cNvSpPr txBox="1"/>
          <p:nvPr/>
        </p:nvSpPr>
        <p:spPr>
          <a:xfrm>
            <a:off x="2361845" y="110897"/>
            <a:ext cx="8922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</a:rPr>
              <a:t>Thỏ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gà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chó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chơi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cầu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thăng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bằng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Biết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cả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trường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hợp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dưới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đây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cầu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đều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thăng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bằng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042145" y="1210038"/>
            <a:ext cx="265031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6E9D7A9-BAEF-4305-8B43-0BDC39E298BF}"/>
              </a:ext>
            </a:extLst>
          </p:cNvPr>
          <p:cNvSpPr txBox="1"/>
          <p:nvPr/>
        </p:nvSpPr>
        <p:spPr>
          <a:xfrm>
            <a:off x="6066575" y="5630365"/>
            <a:ext cx="483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b) Con </a:t>
            </a:r>
            <a:r>
              <a:rPr lang="en-US" sz="2400" dirty="0" err="1">
                <a:solidFill>
                  <a:prstClr val="black"/>
                </a:solidFill>
              </a:rPr>
              <a:t>chó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nặng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bằng</a:t>
            </a:r>
            <a:r>
              <a:rPr lang="en-US" sz="2400" dirty="0">
                <a:solidFill>
                  <a:prstClr val="black"/>
                </a:solidFill>
              </a:rPr>
              <a:t>       con </a:t>
            </a:r>
            <a:r>
              <a:rPr lang="en-US" sz="2400" dirty="0" err="1">
                <a:solidFill>
                  <a:prstClr val="black"/>
                </a:solidFill>
              </a:rPr>
              <a:t>gà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D78AA838-EB5B-4964-ABF6-3F131B79623A}"/>
              </a:ext>
            </a:extLst>
          </p:cNvPr>
          <p:cNvSpPr/>
          <p:nvPr/>
        </p:nvSpPr>
        <p:spPr>
          <a:xfrm>
            <a:off x="3958334" y="5768018"/>
            <a:ext cx="485149" cy="49080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E9D7A9-BAEF-4305-8B43-0BDC39E298BF}"/>
              </a:ext>
            </a:extLst>
          </p:cNvPr>
          <p:cNvSpPr txBox="1"/>
          <p:nvPr/>
        </p:nvSpPr>
        <p:spPr>
          <a:xfrm>
            <a:off x="837355" y="5717106"/>
            <a:ext cx="483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a) Con </a:t>
            </a:r>
            <a:r>
              <a:rPr lang="en-US" sz="2400" dirty="0" err="1">
                <a:solidFill>
                  <a:prstClr val="black"/>
                </a:solidFill>
              </a:rPr>
              <a:t>thỏ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nặng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bằng</a:t>
            </a:r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prstClr val="black"/>
                </a:solidFill>
              </a:rPr>
              <a:t>   con </a:t>
            </a:r>
            <a:r>
              <a:rPr lang="en-US" sz="2400" dirty="0" err="1">
                <a:solidFill>
                  <a:prstClr val="black"/>
                </a:solidFill>
              </a:rPr>
              <a:t>gà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24" name="Rounded Rectangle 19">
            <a:extLst>
              <a:ext uri="{FF2B5EF4-FFF2-40B4-BE49-F238E27FC236}">
                <a16:creationId xmlns:a16="http://schemas.microsoft.com/office/drawing/2014/main" id="{D78AA838-EB5B-4964-ABF6-3F131B79623A}"/>
              </a:ext>
            </a:extLst>
          </p:cNvPr>
          <p:cNvSpPr/>
          <p:nvPr/>
        </p:nvSpPr>
        <p:spPr>
          <a:xfrm>
            <a:off x="9256085" y="5732564"/>
            <a:ext cx="485149" cy="49080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27290" y="1333538"/>
            <a:ext cx="6871369" cy="4304213"/>
            <a:chOff x="4306528" y="884903"/>
            <a:chExt cx="6538977" cy="4683318"/>
          </a:xfrm>
        </p:grpSpPr>
        <p:pic>
          <p:nvPicPr>
            <p:cNvPr id="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05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5"/>
          <p:cNvSpPr>
            <a:spLocks noChangeArrowheads="1" noChangeShapeType="1" noTextEdit="1"/>
          </p:cNvSpPr>
          <p:nvPr/>
        </p:nvSpPr>
        <p:spPr bwMode="auto">
          <a:xfrm>
            <a:off x="1468192" y="2177764"/>
            <a:ext cx="9272789" cy="18533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8" y="256374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ngTingTingTing-V.A-27549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1.8848" end="241992.8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0100" y="682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6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4528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73944" y="1228729"/>
            <a:ext cx="9747243" cy="105727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-4232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631856" y="2733592"/>
            <a:ext cx="5721976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7" y="301468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792434"/>
            <a:ext cx="129952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3403" y="2865459"/>
            <a:ext cx="700531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20101" y="2978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31860" y="3959597"/>
            <a:ext cx="5721972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7" y="4248150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4025900"/>
            <a:ext cx="131936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78975" y="4098946"/>
            <a:ext cx="754959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94701" y="42116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631860" y="5190133"/>
            <a:ext cx="5721972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7" y="5451020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3" y="5228770"/>
            <a:ext cx="1319366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8003" y="5301816"/>
            <a:ext cx="725931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580186" y="541450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41334" name="AutoShape 22"/>
          <p:cNvSpPr>
            <a:spLocks noChangeArrowheads="1"/>
          </p:cNvSpPr>
          <p:nvPr/>
        </p:nvSpPr>
        <p:spPr bwMode="auto">
          <a:xfrm>
            <a:off x="279401" y="1003300"/>
            <a:ext cx="1694542" cy="14351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Arial" pitchFamily="34" charset="0"/>
            </a:endParaRPr>
          </a:p>
        </p:txBody>
      </p:sp>
      <p:pic>
        <p:nvPicPr>
          <p:cNvPr id="3092" name="Picture 24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4136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WordArt 25"/>
          <p:cNvSpPr>
            <a:spLocks noChangeArrowheads="1" noChangeShapeType="1" noTextEdit="1"/>
          </p:cNvSpPr>
          <p:nvPr/>
        </p:nvSpPr>
        <p:spPr bwMode="auto">
          <a:xfrm>
            <a:off x="2717814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4" name="Picture 2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9" name="WordArt 27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340" name="WordArt 28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1341" name="WordArt 29"/>
          <p:cNvSpPr>
            <a:spLocks noChangeArrowheads="1" noChangeShapeType="1" noTextEdit="1"/>
          </p:cNvSpPr>
          <p:nvPr/>
        </p:nvSpPr>
        <p:spPr bwMode="auto">
          <a:xfrm>
            <a:off x="10622639" y="5665333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1342" name="WordArt 30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1343" name="WordArt 31"/>
          <p:cNvSpPr>
            <a:spLocks noChangeArrowheads="1" noChangeShapeType="1" noTextEdit="1"/>
          </p:cNvSpPr>
          <p:nvPr/>
        </p:nvSpPr>
        <p:spPr bwMode="auto">
          <a:xfrm>
            <a:off x="106797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1344" name="WordArt 32"/>
          <p:cNvSpPr>
            <a:spLocks noChangeArrowheads="1" noChangeShapeType="1" noTextEdit="1"/>
          </p:cNvSpPr>
          <p:nvPr/>
        </p:nvSpPr>
        <p:spPr bwMode="auto">
          <a:xfrm>
            <a:off x="10635339" y="55272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1345" name="WordArt 33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1346" name="WordArt 34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1347" name="WordArt 35"/>
          <p:cNvSpPr>
            <a:spLocks noChangeArrowheads="1" noChangeShapeType="1" noTextEdit="1"/>
          </p:cNvSpPr>
          <p:nvPr/>
        </p:nvSpPr>
        <p:spPr bwMode="auto">
          <a:xfrm>
            <a:off x="10622639" y="56796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1348" name="WordArt 36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41349" name="WordArt 37"/>
          <p:cNvSpPr>
            <a:spLocks noChangeArrowheads="1" noChangeShapeType="1" noTextEdit="1"/>
          </p:cNvSpPr>
          <p:nvPr/>
        </p:nvSpPr>
        <p:spPr bwMode="auto">
          <a:xfrm>
            <a:off x="10616287" y="5451020"/>
            <a:ext cx="1104900" cy="8971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7926838" y="5471879"/>
            <a:ext cx="2336800" cy="1752600"/>
            <a:chOff x="4320" y="2928"/>
            <a:chExt cx="1104" cy="1104"/>
          </a:xfrm>
        </p:grpSpPr>
        <p:sp>
          <p:nvSpPr>
            <p:cNvPr id="3108" name="AutoShape 4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09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609600" y="1447821"/>
            <a:ext cx="162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33" y="2438399"/>
            <a:ext cx="4831820" cy="275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8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141339" grpId="0" animBg="1"/>
      <p:bldP spid="141339" grpId="1" animBg="1"/>
      <p:bldP spid="141340" grpId="0" animBg="1"/>
      <p:bldP spid="141340" grpId="1" animBg="1"/>
      <p:bldP spid="141341" grpId="0" animBg="1"/>
      <p:bldP spid="141341" grpId="1" animBg="1"/>
      <p:bldP spid="141342" grpId="0" animBg="1"/>
      <p:bldP spid="141342" grpId="1" animBg="1"/>
      <p:bldP spid="141343" grpId="0" animBg="1"/>
      <p:bldP spid="141343" grpId="1" animBg="1"/>
      <p:bldP spid="141344" grpId="0" animBg="1"/>
      <p:bldP spid="141344" grpId="1" animBg="1"/>
      <p:bldP spid="141345" grpId="0" animBg="1"/>
      <p:bldP spid="141345" grpId="1" animBg="1"/>
      <p:bldP spid="141346" grpId="0" animBg="1"/>
      <p:bldP spid="141346" grpId="1" animBg="1"/>
      <p:bldP spid="141347" grpId="0" animBg="1"/>
      <p:bldP spid="141347" grpId="1" animBg="1"/>
      <p:bldP spid="141348" grpId="0" animBg="1"/>
      <p:bldP spid="141348" grpId="1" animBg="1"/>
      <p:bldP spid="141349" grpId="0" animBg="1"/>
      <p:bldP spid="141349" grpId="1" animBg="1"/>
      <p:bldP spid="5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66473" y="1152542"/>
            <a:ext cx="9868972" cy="105727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4232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632571" y="2578839"/>
            <a:ext cx="5772778" cy="9918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37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7" y="3014680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2792430"/>
            <a:ext cx="126715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3403" y="2865455"/>
            <a:ext cx="709060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54030" y="2978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32571" y="3964633"/>
            <a:ext cx="5772777" cy="99035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37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7" y="4248150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4025900"/>
            <a:ext cx="126715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69366" y="4124700"/>
            <a:ext cx="914397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8630" y="42116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607705" y="5330240"/>
            <a:ext cx="5836280" cy="9696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7" y="5619750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5470542"/>
            <a:ext cx="1252819" cy="72864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8003" y="5522058"/>
            <a:ext cx="875760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15751" y="5608996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41334" name="AutoShape 22"/>
          <p:cNvSpPr>
            <a:spLocks noChangeArrowheads="1"/>
          </p:cNvSpPr>
          <p:nvPr/>
        </p:nvSpPr>
        <p:spPr bwMode="auto">
          <a:xfrm>
            <a:off x="250372" y="988785"/>
            <a:ext cx="1816101" cy="146412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Arial" pitchFamily="34" charset="0"/>
            </a:endParaRPr>
          </a:p>
        </p:txBody>
      </p:sp>
      <p:pic>
        <p:nvPicPr>
          <p:cNvPr id="4116" name="Picture 24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4136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WordArt 25"/>
          <p:cNvSpPr>
            <a:spLocks noChangeArrowheads="1" noChangeShapeType="1" noTextEdit="1"/>
          </p:cNvSpPr>
          <p:nvPr/>
        </p:nvSpPr>
        <p:spPr bwMode="auto">
          <a:xfrm>
            <a:off x="2717812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8" name="Picture 2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9" name="WordArt 27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340" name="WordArt 28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1341" name="WordArt 29"/>
          <p:cNvSpPr>
            <a:spLocks noChangeArrowheads="1" noChangeShapeType="1" noTextEdit="1"/>
          </p:cNvSpPr>
          <p:nvPr/>
        </p:nvSpPr>
        <p:spPr bwMode="auto">
          <a:xfrm>
            <a:off x="10680695" y="5629491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1342" name="WordArt 30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1343" name="WordArt 31"/>
          <p:cNvSpPr>
            <a:spLocks noChangeArrowheads="1" noChangeShapeType="1" noTextEdit="1"/>
          </p:cNvSpPr>
          <p:nvPr/>
        </p:nvSpPr>
        <p:spPr bwMode="auto">
          <a:xfrm>
            <a:off x="107378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1344" name="WordArt 32"/>
          <p:cNvSpPr>
            <a:spLocks noChangeArrowheads="1" noChangeShapeType="1" noTextEdit="1"/>
          </p:cNvSpPr>
          <p:nvPr/>
        </p:nvSpPr>
        <p:spPr bwMode="auto">
          <a:xfrm>
            <a:off x="10693395" y="54913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1345" name="WordArt 33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1346" name="WordArt 34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1347" name="WordArt 35"/>
          <p:cNvSpPr>
            <a:spLocks noChangeArrowheads="1" noChangeShapeType="1" noTextEdit="1"/>
          </p:cNvSpPr>
          <p:nvPr/>
        </p:nvSpPr>
        <p:spPr bwMode="auto">
          <a:xfrm>
            <a:off x="10680695" y="56437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1348" name="WordArt 36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41349" name="WordArt 37"/>
          <p:cNvSpPr>
            <a:spLocks noChangeArrowheads="1" noChangeShapeType="1" noTextEdit="1"/>
          </p:cNvSpPr>
          <p:nvPr/>
        </p:nvSpPr>
        <p:spPr bwMode="auto">
          <a:xfrm>
            <a:off x="10674343" y="5415178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9985823" y="5096090"/>
            <a:ext cx="2336800" cy="1752600"/>
            <a:chOff x="4224" y="3617"/>
            <a:chExt cx="1104" cy="1104"/>
          </a:xfrm>
        </p:grpSpPr>
        <p:sp>
          <p:nvSpPr>
            <p:cNvPr id="4132" name="AutoShape 44"/>
            <p:cNvSpPr>
              <a:spLocks noChangeArrowheads="1"/>
            </p:cNvSpPr>
            <p:nvPr/>
          </p:nvSpPr>
          <p:spPr bwMode="auto">
            <a:xfrm>
              <a:off x="4224" y="3617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4440" y="38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609600" y="1447817"/>
            <a:ext cx="162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932" y="2480362"/>
            <a:ext cx="4582451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9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9" grpId="0" animBg="1"/>
      <p:bldP spid="13" grpId="0" animBg="1"/>
      <p:bldP spid="15" grpId="0" animBg="1"/>
      <p:bldP spid="141334" grpId="0" animBg="1"/>
      <p:bldP spid="141334" grpId="1" animBg="1"/>
      <p:bldP spid="141339" grpId="0" animBg="1"/>
      <p:bldP spid="141339" grpId="1" animBg="1"/>
      <p:bldP spid="141340" grpId="0" animBg="1"/>
      <p:bldP spid="141340" grpId="1" animBg="1"/>
      <p:bldP spid="141341" grpId="0" animBg="1"/>
      <p:bldP spid="141341" grpId="1" animBg="1"/>
      <p:bldP spid="141342" grpId="0" animBg="1"/>
      <p:bldP spid="141342" grpId="1" animBg="1"/>
      <p:bldP spid="141343" grpId="0" animBg="1"/>
      <p:bldP spid="141343" grpId="1" animBg="1"/>
      <p:bldP spid="141344" grpId="0" animBg="1"/>
      <p:bldP spid="141344" grpId="1" animBg="1"/>
      <p:bldP spid="141345" grpId="0" animBg="1"/>
      <p:bldP spid="141345" grpId="1" animBg="1"/>
      <p:bldP spid="141346" grpId="0" animBg="1"/>
      <p:bldP spid="141346" grpId="1" animBg="1"/>
      <p:bldP spid="141347" grpId="0" animBg="1"/>
      <p:bldP spid="141347" grpId="1" animBg="1"/>
      <p:bldP spid="141348" grpId="0" animBg="1"/>
      <p:bldP spid="141348" grpId="1" animBg="1"/>
      <p:bldP spid="141349" grpId="0" animBg="1"/>
      <p:bldP spid="141349" grpId="1" animBg="1"/>
      <p:bldP spid="61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72343" y="1117600"/>
            <a:ext cx="8926286" cy="979487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87" name="Group 51"/>
          <p:cNvGrpSpPr>
            <a:grpSpLocks/>
          </p:cNvGrpSpPr>
          <p:nvPr/>
        </p:nvGrpSpPr>
        <p:grpSpPr bwMode="auto">
          <a:xfrm>
            <a:off x="-4232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642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670463" y="2667000"/>
            <a:ext cx="5747762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8" y="301466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2792416"/>
            <a:ext cx="1224751" cy="89421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43249" y="2865441"/>
            <a:ext cx="781063" cy="70325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558963" y="2978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55646" y="3976688"/>
            <a:ext cx="5762579" cy="850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8" y="4248150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4025900"/>
            <a:ext cx="124200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7849" y="4098928"/>
            <a:ext cx="8064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46442" y="421163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656553" y="5192483"/>
            <a:ext cx="5761671" cy="126816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 con </a:t>
            </a:r>
            <a:r>
              <a:rPr lang="en-US" sz="37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7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8" y="5421992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5199742"/>
            <a:ext cx="124200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8002" y="5229228"/>
            <a:ext cx="66515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533563" y="538548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41334" name="AutoShape 22"/>
          <p:cNvSpPr>
            <a:spLocks noChangeArrowheads="1"/>
          </p:cNvSpPr>
          <p:nvPr/>
        </p:nvSpPr>
        <p:spPr bwMode="auto">
          <a:xfrm>
            <a:off x="279399" y="1003300"/>
            <a:ext cx="1694544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.VnArial" pitchFamily="34" charset="0"/>
            </a:endParaRPr>
          </a:p>
        </p:txBody>
      </p:sp>
      <p:pic>
        <p:nvPicPr>
          <p:cNvPr id="16404" name="Picture 24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4136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5" name="WordArt 25"/>
          <p:cNvSpPr>
            <a:spLocks noChangeArrowheads="1" noChangeShapeType="1" noTextEdit="1"/>
          </p:cNvSpPr>
          <p:nvPr/>
        </p:nvSpPr>
        <p:spPr bwMode="auto">
          <a:xfrm>
            <a:off x="2717802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</a:p>
        </p:txBody>
      </p:sp>
      <p:pic>
        <p:nvPicPr>
          <p:cNvPr id="16406" name="Picture 2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9" name="WordArt 27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1340" name="WordArt 28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41341" name="WordArt 29"/>
          <p:cNvSpPr>
            <a:spLocks noChangeArrowheads="1" noChangeShapeType="1" noTextEdit="1"/>
          </p:cNvSpPr>
          <p:nvPr/>
        </p:nvSpPr>
        <p:spPr bwMode="auto">
          <a:xfrm>
            <a:off x="10637152" y="5484337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41342" name="WordArt 30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41343" name="WordArt 31"/>
          <p:cNvSpPr>
            <a:spLocks noChangeArrowheads="1" noChangeShapeType="1" noTextEdit="1"/>
          </p:cNvSpPr>
          <p:nvPr/>
        </p:nvSpPr>
        <p:spPr bwMode="auto">
          <a:xfrm>
            <a:off x="106943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41344" name="WordArt 32"/>
          <p:cNvSpPr>
            <a:spLocks noChangeArrowheads="1" noChangeShapeType="1" noTextEdit="1"/>
          </p:cNvSpPr>
          <p:nvPr/>
        </p:nvSpPr>
        <p:spPr bwMode="auto">
          <a:xfrm>
            <a:off x="10649852" y="53462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41345" name="WordArt 33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41346" name="WordArt 34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41347" name="WordArt 35"/>
          <p:cNvSpPr>
            <a:spLocks noChangeArrowheads="1" noChangeShapeType="1" noTextEdit="1"/>
          </p:cNvSpPr>
          <p:nvPr/>
        </p:nvSpPr>
        <p:spPr bwMode="auto">
          <a:xfrm>
            <a:off x="10637152" y="54986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41348" name="WordArt 36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41349" name="WordArt 37"/>
          <p:cNvSpPr>
            <a:spLocks noChangeArrowheads="1" noChangeShapeType="1" noTextEdit="1"/>
          </p:cNvSpPr>
          <p:nvPr/>
        </p:nvSpPr>
        <p:spPr bwMode="auto">
          <a:xfrm>
            <a:off x="10630801" y="5270024"/>
            <a:ext cx="11049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10014851" y="5090994"/>
            <a:ext cx="2336800" cy="1752600"/>
            <a:chOff x="4320" y="3000"/>
            <a:chExt cx="1104" cy="1104"/>
          </a:xfrm>
        </p:grpSpPr>
        <p:sp>
          <p:nvSpPr>
            <p:cNvPr id="16420" name="AutoShape 44"/>
            <p:cNvSpPr>
              <a:spLocks noChangeArrowheads="1"/>
            </p:cNvSpPr>
            <p:nvPr/>
          </p:nvSpPr>
          <p:spPr bwMode="auto">
            <a:xfrm>
              <a:off x="4320" y="300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2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609600" y="1447800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3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932" y="2467483"/>
            <a:ext cx="4582451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1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1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1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1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1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1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41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1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1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1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41339" grpId="0" animBg="1"/>
      <p:bldP spid="141339" grpId="1" animBg="1"/>
      <p:bldP spid="141340" grpId="0" animBg="1"/>
      <p:bldP spid="141340" grpId="1" animBg="1"/>
      <p:bldP spid="141341" grpId="0" animBg="1"/>
      <p:bldP spid="141341" grpId="1" animBg="1"/>
      <p:bldP spid="141342" grpId="0" animBg="1"/>
      <p:bldP spid="141342" grpId="1" animBg="1"/>
      <p:bldP spid="141343" grpId="0" animBg="1"/>
      <p:bldP spid="141343" grpId="1" animBg="1"/>
      <p:bldP spid="141344" grpId="0" animBg="1"/>
      <p:bldP spid="141344" grpId="1" animBg="1"/>
      <p:bldP spid="141345" grpId="0" animBg="1"/>
      <p:bldP spid="141345" grpId="1" animBg="1"/>
      <p:bldP spid="141346" grpId="0" animBg="1"/>
      <p:bldP spid="141346" grpId="1" animBg="1"/>
      <p:bldP spid="141347" grpId="0" animBg="1"/>
      <p:bldP spid="141347" grpId="1" animBg="1"/>
      <p:bldP spid="141348" grpId="0" animBg="1"/>
      <p:bldP spid="141348" grpId="1" animBg="1"/>
      <p:bldP spid="141349" grpId="0" animBg="1"/>
      <p:bldP spid="141349" grpId="1" animBg="1"/>
      <p:bldP spid="41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454</Words>
  <Application>Microsoft Office PowerPoint</Application>
  <PresentationFormat>Widescreen</PresentationFormat>
  <Paragraphs>98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Microsoft YaHei</vt:lpstr>
      <vt:lpstr>.VnArial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UTM Cookies</vt:lpstr>
      <vt:lpstr>字魂17号-萌趣果冻体</vt:lpstr>
      <vt:lpstr>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trân trọng cảm ơn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106</cp:revision>
  <dcterms:created xsi:type="dcterms:W3CDTF">2021-06-02T01:34:28Z</dcterms:created>
  <dcterms:modified xsi:type="dcterms:W3CDTF">2024-11-11T13:33:12Z</dcterms:modified>
</cp:coreProperties>
</file>