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8" r:id="rId3"/>
    <p:sldMasterId id="2147483682" r:id="rId4"/>
    <p:sldMasterId id="2147483694" r:id="rId5"/>
    <p:sldMasterId id="2147483706" r:id="rId6"/>
  </p:sldMasterIdLst>
  <p:notesMasterIdLst>
    <p:notesMasterId r:id="rId21"/>
  </p:notesMasterIdLst>
  <p:sldIdLst>
    <p:sldId id="299" r:id="rId7"/>
    <p:sldId id="283" r:id="rId8"/>
    <p:sldId id="284" r:id="rId9"/>
    <p:sldId id="286" r:id="rId10"/>
    <p:sldId id="287" r:id="rId11"/>
    <p:sldId id="289" r:id="rId12"/>
    <p:sldId id="290" r:id="rId13"/>
    <p:sldId id="291" r:id="rId14"/>
    <p:sldId id="292" r:id="rId15"/>
    <p:sldId id="293" r:id="rId16"/>
    <p:sldId id="294" r:id="rId17"/>
    <p:sldId id="295" r:id="rId18"/>
    <p:sldId id="297" r:id="rId19"/>
    <p:sldId id="29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1C558-A3EB-4FE3-8507-3F0F4F12D85F}"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FD147-449F-4294-93C0-E03E0BEF6855}" type="slidenum">
              <a:rPr lang="en-US" smtClean="0"/>
              <a:t>‹#›</a:t>
            </a:fld>
            <a:endParaRPr lang="en-US"/>
          </a:p>
        </p:txBody>
      </p:sp>
    </p:spTree>
    <p:extLst>
      <p:ext uri="{BB962C8B-B14F-4D97-AF65-F5344CB8AC3E}">
        <p14:creationId xmlns:p14="http://schemas.microsoft.com/office/powerpoint/2010/main" val="1663668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3</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5052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6</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001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1238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98890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64714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48232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63175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975857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411339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31041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4202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78597288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71787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2532539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535228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6533429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85382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38391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095662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83328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03466869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10925106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79775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11/5/2024</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71203754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77301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4918650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010247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280462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581558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75299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272168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0645394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22109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07574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11/5/2024</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46435986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07780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768577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844435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587236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077741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2024/11/5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584617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2024/11/5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421230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2024/11/5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89483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2024/11/5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031480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2024/11/5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554890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3377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2024/11/5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64032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404896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509992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1954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379238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5958308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7254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289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5726494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7.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8.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9.jpe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02629"/>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5318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18831477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16519595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spTree>
    <p:extLst>
      <p:ext uri="{BB962C8B-B14F-4D97-AF65-F5344CB8AC3E}">
        <p14:creationId xmlns:p14="http://schemas.microsoft.com/office/powerpoint/2010/main" val="82260945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2024/11/5</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5"/>
          <a:stretch>
            <a:fillRect/>
          </a:stretch>
        </p:blipFill>
        <p:spPr>
          <a:xfrm>
            <a:off x="-8256" y="3810"/>
            <a:ext cx="12208511" cy="6851015"/>
          </a:xfrm>
          <a:prstGeom prst="rect">
            <a:avLst/>
          </a:prstGeom>
        </p:spPr>
      </p:pic>
    </p:spTree>
    <p:extLst>
      <p:ext uri="{BB962C8B-B14F-4D97-AF65-F5344CB8AC3E}">
        <p14:creationId xmlns:p14="http://schemas.microsoft.com/office/powerpoint/2010/main" val="14823558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8" Type="http://schemas.openxmlformats.org/officeDocument/2006/relationships/image" Target="../media/image32.GIF"/><Relationship Id="rId13" Type="http://schemas.openxmlformats.org/officeDocument/2006/relationships/image" Target="../media/image37.GIF"/><Relationship Id="rId3" Type="http://schemas.openxmlformats.org/officeDocument/2006/relationships/audio" Target="../media/audio4.wav"/><Relationship Id="rId7" Type="http://schemas.openxmlformats.org/officeDocument/2006/relationships/image" Target="../media/image31.jpeg"/><Relationship Id="rId12" Type="http://schemas.openxmlformats.org/officeDocument/2006/relationships/image" Target="../media/image36.GIF"/><Relationship Id="rId2" Type="http://schemas.openxmlformats.org/officeDocument/2006/relationships/audio" Target="../media/audio1.wav"/><Relationship Id="rId1" Type="http://schemas.openxmlformats.org/officeDocument/2006/relationships/slideLayout" Target="../slideLayouts/slideLayout26.xml"/><Relationship Id="rId6" Type="http://schemas.openxmlformats.org/officeDocument/2006/relationships/image" Target="../media/image24.png"/><Relationship Id="rId11" Type="http://schemas.openxmlformats.org/officeDocument/2006/relationships/image" Target="../media/image35.GIF"/><Relationship Id="rId5" Type="http://schemas.openxmlformats.org/officeDocument/2006/relationships/image" Target="../media/image23.png"/><Relationship Id="rId15" Type="http://schemas.openxmlformats.org/officeDocument/2006/relationships/slide" Target="slide8.xml"/><Relationship Id="rId10" Type="http://schemas.openxmlformats.org/officeDocument/2006/relationships/image" Target="../media/image34.GIF"/><Relationship Id="rId4" Type="http://schemas.openxmlformats.org/officeDocument/2006/relationships/image" Target="../media/image30.GIF"/><Relationship Id="rId9" Type="http://schemas.openxmlformats.org/officeDocument/2006/relationships/image" Target="../media/image33.png"/><Relationship Id="rId14" Type="http://schemas.openxmlformats.org/officeDocument/2006/relationships/image" Target="../media/image38.GIF"/></Relationships>
</file>

<file path=ppt/slides/_rels/slide11.xml.rels><?xml version="1.0" encoding="UTF-8" standalone="yes"?>
<Relationships xmlns="http://schemas.openxmlformats.org/package/2006/relationships"><Relationship Id="rId8" Type="http://schemas.openxmlformats.org/officeDocument/2006/relationships/image" Target="../media/image32.GIF"/><Relationship Id="rId13" Type="http://schemas.openxmlformats.org/officeDocument/2006/relationships/image" Target="../media/image37.GIF"/><Relationship Id="rId3" Type="http://schemas.openxmlformats.org/officeDocument/2006/relationships/audio" Target="../media/audio4.wav"/><Relationship Id="rId7" Type="http://schemas.openxmlformats.org/officeDocument/2006/relationships/image" Target="../media/image31.jpeg"/><Relationship Id="rId12" Type="http://schemas.openxmlformats.org/officeDocument/2006/relationships/image" Target="../media/image36.GIF"/><Relationship Id="rId2" Type="http://schemas.openxmlformats.org/officeDocument/2006/relationships/audio" Target="../media/audio1.wav"/><Relationship Id="rId1" Type="http://schemas.openxmlformats.org/officeDocument/2006/relationships/slideLayout" Target="../slideLayouts/slideLayout26.xml"/><Relationship Id="rId6" Type="http://schemas.openxmlformats.org/officeDocument/2006/relationships/image" Target="../media/image26.png"/><Relationship Id="rId11" Type="http://schemas.openxmlformats.org/officeDocument/2006/relationships/image" Target="../media/image35.GIF"/><Relationship Id="rId5" Type="http://schemas.openxmlformats.org/officeDocument/2006/relationships/image" Target="../media/image25.png"/><Relationship Id="rId15" Type="http://schemas.openxmlformats.org/officeDocument/2006/relationships/slide" Target="slide8.xml"/><Relationship Id="rId10" Type="http://schemas.openxmlformats.org/officeDocument/2006/relationships/image" Target="../media/image34.GIF"/><Relationship Id="rId4" Type="http://schemas.openxmlformats.org/officeDocument/2006/relationships/image" Target="../media/image30.GIF"/><Relationship Id="rId9" Type="http://schemas.openxmlformats.org/officeDocument/2006/relationships/image" Target="../media/image39.png"/><Relationship Id="rId14" Type="http://schemas.openxmlformats.org/officeDocument/2006/relationships/image" Target="../media/image38.GIF"/></Relationships>
</file>

<file path=ppt/slides/_rels/slide12.xml.rels><?xml version="1.0" encoding="UTF-8" standalone="yes"?>
<Relationships xmlns="http://schemas.openxmlformats.org/package/2006/relationships"><Relationship Id="rId8" Type="http://schemas.openxmlformats.org/officeDocument/2006/relationships/image" Target="../media/image32.GIF"/><Relationship Id="rId13" Type="http://schemas.openxmlformats.org/officeDocument/2006/relationships/image" Target="../media/image37.GIF"/><Relationship Id="rId3" Type="http://schemas.openxmlformats.org/officeDocument/2006/relationships/audio" Target="../media/audio4.wav"/><Relationship Id="rId7" Type="http://schemas.openxmlformats.org/officeDocument/2006/relationships/image" Target="../media/image31.jpeg"/><Relationship Id="rId12" Type="http://schemas.openxmlformats.org/officeDocument/2006/relationships/image" Target="../media/image36.GIF"/><Relationship Id="rId2" Type="http://schemas.openxmlformats.org/officeDocument/2006/relationships/audio" Target="../media/audio1.wav"/><Relationship Id="rId1" Type="http://schemas.openxmlformats.org/officeDocument/2006/relationships/slideLayout" Target="../slideLayouts/slideLayout26.xml"/><Relationship Id="rId6" Type="http://schemas.openxmlformats.org/officeDocument/2006/relationships/image" Target="../media/image28.png"/><Relationship Id="rId11" Type="http://schemas.openxmlformats.org/officeDocument/2006/relationships/image" Target="../media/image35.GIF"/><Relationship Id="rId5" Type="http://schemas.openxmlformats.org/officeDocument/2006/relationships/image" Target="../media/image27.png"/><Relationship Id="rId15" Type="http://schemas.openxmlformats.org/officeDocument/2006/relationships/slide" Target="slide8.xml"/><Relationship Id="rId10" Type="http://schemas.openxmlformats.org/officeDocument/2006/relationships/image" Target="../media/image34.GIF"/><Relationship Id="rId4" Type="http://schemas.openxmlformats.org/officeDocument/2006/relationships/image" Target="../media/image30.GIF"/><Relationship Id="rId9" Type="http://schemas.openxmlformats.org/officeDocument/2006/relationships/image" Target="../media/image33.png"/><Relationship Id="rId14" Type="http://schemas.openxmlformats.org/officeDocument/2006/relationships/image" Target="../media/image38.GIF"/></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40.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26.png"/><Relationship Id="rId18" Type="http://schemas.openxmlformats.org/officeDocument/2006/relationships/audio" Target="../media/audio3.wav"/><Relationship Id="rId3" Type="http://schemas.openxmlformats.org/officeDocument/2006/relationships/image" Target="../media/image20.jpe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29.GIF"/><Relationship Id="rId2" Type="http://schemas.openxmlformats.org/officeDocument/2006/relationships/notesSlide" Target="../notesSlides/notesSlide5.xml"/><Relationship Id="rId16" Type="http://schemas.openxmlformats.org/officeDocument/2006/relationships/image" Target="../media/image28.png"/><Relationship Id="rId1" Type="http://schemas.openxmlformats.org/officeDocument/2006/relationships/slideLayout" Target="../slideLayouts/slideLayout26.xml"/><Relationship Id="rId6" Type="http://schemas.openxmlformats.org/officeDocument/2006/relationships/image" Target="../media/image21.png"/><Relationship Id="rId11" Type="http://schemas.openxmlformats.org/officeDocument/2006/relationships/slide" Target="slide11.xml"/><Relationship Id="rId5" Type="http://schemas.openxmlformats.org/officeDocument/2006/relationships/audio" Target="../media/audio1.wav"/><Relationship Id="rId1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slide" Target="slide9.xml"/><Relationship Id="rId9" Type="http://schemas.openxmlformats.org/officeDocument/2006/relationships/image" Target="../media/image23.png"/><Relationship Id="rId14" Type="http://schemas.openxmlformats.org/officeDocument/2006/relationships/slide" Target="slide12.xml"/></Relationships>
</file>

<file path=ppt/slides/_rels/slide9.xml.rels><?xml version="1.0" encoding="UTF-8" standalone="yes"?>
<Relationships xmlns="http://schemas.openxmlformats.org/package/2006/relationships"><Relationship Id="rId8" Type="http://schemas.openxmlformats.org/officeDocument/2006/relationships/image" Target="../media/image32.GIF"/><Relationship Id="rId13" Type="http://schemas.openxmlformats.org/officeDocument/2006/relationships/image" Target="../media/image37.GIF"/><Relationship Id="rId3" Type="http://schemas.openxmlformats.org/officeDocument/2006/relationships/audio" Target="../media/audio4.wav"/><Relationship Id="rId7" Type="http://schemas.openxmlformats.org/officeDocument/2006/relationships/image" Target="../media/image31.jpeg"/><Relationship Id="rId12" Type="http://schemas.openxmlformats.org/officeDocument/2006/relationships/image" Target="../media/image36.GIF"/><Relationship Id="rId2" Type="http://schemas.openxmlformats.org/officeDocument/2006/relationships/audio" Target="../media/audio1.wav"/><Relationship Id="rId1" Type="http://schemas.openxmlformats.org/officeDocument/2006/relationships/slideLayout" Target="../slideLayouts/slideLayout26.xml"/><Relationship Id="rId6" Type="http://schemas.openxmlformats.org/officeDocument/2006/relationships/image" Target="../media/image22.png"/><Relationship Id="rId11" Type="http://schemas.openxmlformats.org/officeDocument/2006/relationships/image" Target="../media/image35.GIF"/><Relationship Id="rId5" Type="http://schemas.openxmlformats.org/officeDocument/2006/relationships/image" Target="../media/image21.png"/><Relationship Id="rId15" Type="http://schemas.openxmlformats.org/officeDocument/2006/relationships/slide" Target="slide8.xml"/><Relationship Id="rId10" Type="http://schemas.openxmlformats.org/officeDocument/2006/relationships/image" Target="../media/image34.GIF"/><Relationship Id="rId4" Type="http://schemas.openxmlformats.org/officeDocument/2006/relationships/image" Target="../media/image30.GIF"/><Relationship Id="rId9" Type="http://schemas.openxmlformats.org/officeDocument/2006/relationships/image" Target="../media/image33.png"/><Relationship Id="rId14" Type="http://schemas.openxmlformats.org/officeDocument/2006/relationships/image" Target="../media/image3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t="5244" b="10434"/>
          <a:stretch>
            <a:fillRect/>
          </a:stretch>
        </p:blipFill>
        <p:spPr bwMode="auto">
          <a:xfrm>
            <a:off x="0"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t="35313" b="20813"/>
          <a:stretch>
            <a:fillRect/>
          </a:stretch>
        </p:blipFill>
        <p:spPr bwMode="auto">
          <a:xfrm>
            <a:off x="-7938" y="-136525"/>
            <a:ext cx="12207876"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527050" y="4214813"/>
            <a:ext cx="1060291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noFill/>
                </a:ln>
                <a:solidFill>
                  <a:srgbClr val="FF0000"/>
                </a:solidFill>
                <a:effectLst/>
                <a:uLnTx/>
                <a:uFillTx/>
                <a:latin typeface="Times New Roman" panose="02020603050405020304" pitchFamily="18" charset="0"/>
                <a:ea typeface="字魂17号-萌趣果冻体"/>
                <a:cs typeface="Times New Roman" panose="02020603050405020304" pitchFamily="18" charset="0"/>
              </a:rPr>
              <a:t>Chào</a:t>
            </a:r>
            <a:r>
              <a:rPr kumimoji="0" lang="en-US" altLang="zh-CN" sz="7200" b="1" i="0" u="none" strike="noStrike" kern="1200" cap="none" spc="0" normalizeH="0" baseline="0" noProof="0" dirty="0">
                <a:ln>
                  <a:noFill/>
                </a:ln>
                <a:solidFill>
                  <a:srgbClr val="FF0000"/>
                </a:solidFill>
                <a:effectLst/>
                <a:uLnTx/>
                <a:uFillTx/>
                <a:latin typeface="Times New Roman" panose="02020603050405020304" pitchFamily="18" charset="0"/>
                <a:ea typeface="字魂17号-萌趣果冻体"/>
                <a:cs typeface="Times New Roman" panose="02020603050405020304" pitchFamily="18" charset="0"/>
              </a:rPr>
              <a:t> </a:t>
            </a:r>
            <a:r>
              <a:rPr kumimoji="0" lang="en-US" altLang="zh-CN" sz="7200" b="1" i="0" u="none" strike="noStrike" kern="1200" cap="none" spc="0" normalizeH="0" baseline="0" noProof="0" dirty="0" err="1">
                <a:ln>
                  <a:noFill/>
                </a:ln>
                <a:solidFill>
                  <a:srgbClr val="FF0000"/>
                </a:solidFill>
                <a:effectLst/>
                <a:uLnTx/>
                <a:uFillTx/>
                <a:latin typeface="Times New Roman" panose="02020603050405020304" pitchFamily="18" charset="0"/>
                <a:ea typeface="字魂17号-萌趣果冻体"/>
                <a:cs typeface="Times New Roman" panose="02020603050405020304" pitchFamily="18" charset="0"/>
              </a:rPr>
              <a:t>mừng</a:t>
            </a:r>
            <a:r>
              <a:rPr kumimoji="0" lang="en-US" altLang="zh-CN" sz="7200" b="1" i="0" u="none" strike="noStrike" kern="1200" cap="none" spc="0" normalizeH="0" baseline="0" noProof="0" dirty="0">
                <a:ln>
                  <a:noFill/>
                </a:ln>
                <a:solidFill>
                  <a:srgbClr val="FF0000"/>
                </a:solidFill>
                <a:effectLst/>
                <a:uLnTx/>
                <a:uFillTx/>
                <a:latin typeface="Times New Roman" panose="02020603050405020304" pitchFamily="18" charset="0"/>
                <a:ea typeface="字魂17号-萌趣果冻体"/>
                <a:cs typeface="Times New Roman" panose="02020603050405020304" pitchFamily="18" charset="0"/>
              </a:rPr>
              <a:t> </a:t>
            </a:r>
            <a:r>
              <a:rPr kumimoji="0" lang="en-US" altLang="zh-CN" sz="7200" b="1" i="0" u="none" strike="noStrike" kern="1200" cap="none" spc="0" normalizeH="0" baseline="0" noProof="0" dirty="0" err="1">
                <a:ln>
                  <a:noFill/>
                </a:ln>
                <a:solidFill>
                  <a:srgbClr val="FF0000"/>
                </a:solidFill>
                <a:effectLst/>
                <a:uLnTx/>
                <a:uFillTx/>
                <a:latin typeface="Times New Roman" panose="02020603050405020304" pitchFamily="18" charset="0"/>
                <a:ea typeface="字魂17号-萌趣果冻体"/>
                <a:cs typeface="Times New Roman" panose="02020603050405020304" pitchFamily="18" charset="0"/>
              </a:rPr>
              <a:t>các</a:t>
            </a:r>
            <a:r>
              <a:rPr kumimoji="0" lang="en-US" altLang="zh-CN" sz="7200" b="1" i="0" u="none" strike="noStrike" kern="1200" cap="none" spc="0" normalizeH="0" baseline="0" noProof="0" dirty="0">
                <a:ln>
                  <a:noFill/>
                </a:ln>
                <a:solidFill>
                  <a:srgbClr val="FF0000"/>
                </a:solidFill>
                <a:effectLst/>
                <a:uLnTx/>
                <a:uFillTx/>
                <a:latin typeface="Times New Roman" panose="02020603050405020304" pitchFamily="18" charset="0"/>
                <a:ea typeface="字魂17号-萌趣果冻体"/>
                <a:cs typeface="Times New Roman" panose="02020603050405020304" pitchFamily="18" charset="0"/>
              </a:rPr>
              <a:t> </a:t>
            </a:r>
            <a:r>
              <a:rPr kumimoji="0" lang="en-US" altLang="zh-CN" sz="7200" b="1" i="0" u="none" strike="noStrike" kern="1200" cap="none" spc="0" normalizeH="0" baseline="0" noProof="0" dirty="0" err="1">
                <a:ln>
                  <a:noFill/>
                </a:ln>
                <a:solidFill>
                  <a:srgbClr val="FF0000"/>
                </a:solidFill>
                <a:effectLst/>
                <a:uLnTx/>
                <a:uFillTx/>
                <a:latin typeface="Times New Roman" panose="02020603050405020304" pitchFamily="18" charset="0"/>
                <a:ea typeface="字魂17号-萌趣果冻体"/>
                <a:cs typeface="Times New Roman" panose="02020603050405020304" pitchFamily="18" charset="0"/>
              </a:rPr>
              <a:t>thầy</a:t>
            </a:r>
            <a:r>
              <a:rPr kumimoji="0" lang="en-US" altLang="zh-CN" sz="7200" b="1" i="0" u="none" strike="noStrike" kern="1200" cap="none" spc="0" normalizeH="0" baseline="0" noProof="0" dirty="0">
                <a:ln>
                  <a:noFill/>
                </a:ln>
                <a:solidFill>
                  <a:srgbClr val="FF0000"/>
                </a:solidFill>
                <a:effectLst/>
                <a:uLnTx/>
                <a:uFillTx/>
                <a:latin typeface="Times New Roman" panose="02020603050405020304" pitchFamily="18" charset="0"/>
                <a:ea typeface="字魂17号-萌趣果冻体"/>
                <a:cs typeface="Times New Roman" panose="02020603050405020304" pitchFamily="18" charset="0"/>
              </a:rPr>
              <a:t> </a:t>
            </a:r>
            <a:r>
              <a:rPr kumimoji="0" lang="en-US" altLang="zh-CN" sz="7200" b="1" i="0" u="none" strike="noStrike" kern="1200" cap="none" spc="0" normalizeH="0" baseline="0" noProof="0" dirty="0" err="1">
                <a:ln>
                  <a:noFill/>
                </a:ln>
                <a:solidFill>
                  <a:srgbClr val="FF0000"/>
                </a:solidFill>
                <a:effectLst/>
                <a:uLnTx/>
                <a:uFillTx/>
                <a:latin typeface="Times New Roman" panose="02020603050405020304" pitchFamily="18" charset="0"/>
                <a:ea typeface="字魂17号-萌趣果冻体"/>
                <a:cs typeface="Times New Roman" panose="02020603050405020304" pitchFamily="18" charset="0"/>
              </a:rPr>
              <a:t>cô</a:t>
            </a:r>
            <a:r>
              <a:rPr kumimoji="0" lang="en-US" altLang="zh-CN" sz="7200" b="1" i="0" u="none" strike="noStrike" kern="1200" cap="none" spc="0" normalizeH="0" baseline="0" noProof="0" dirty="0">
                <a:ln>
                  <a:noFill/>
                </a:ln>
                <a:solidFill>
                  <a:srgbClr val="FF0000"/>
                </a:solidFill>
                <a:effectLst/>
                <a:uLnTx/>
                <a:uFillTx/>
                <a:latin typeface="Times New Roman" panose="02020603050405020304" pitchFamily="18" charset="0"/>
                <a:ea typeface="字魂17号-萌趣果冻体"/>
                <a:cs typeface="Times New Roman" panose="02020603050405020304" pitchFamily="18" charset="0"/>
              </a:rPr>
              <a:t> </a:t>
            </a:r>
            <a:r>
              <a:rPr kumimoji="0" lang="en-US" altLang="zh-CN" sz="7200" b="1" i="0" u="none" strike="noStrike" kern="1200" cap="none" spc="0" normalizeH="0" baseline="0" noProof="0" dirty="0" err="1">
                <a:ln>
                  <a:noFill/>
                </a:ln>
                <a:solidFill>
                  <a:srgbClr val="FF0000"/>
                </a:solidFill>
                <a:effectLst/>
                <a:uLnTx/>
                <a:uFillTx/>
                <a:latin typeface="Times New Roman" panose="02020603050405020304" pitchFamily="18" charset="0"/>
                <a:ea typeface="字魂17号-萌趣果冻体"/>
                <a:cs typeface="Times New Roman" panose="02020603050405020304" pitchFamily="18" charset="0"/>
              </a:rPr>
              <a:t>về</a:t>
            </a:r>
            <a:r>
              <a:rPr kumimoji="0" lang="en-US" altLang="zh-CN" sz="7200" b="1" i="0" u="none" strike="noStrike" kern="1200" cap="none" spc="0" normalizeH="0" baseline="0" noProof="0" dirty="0">
                <a:ln>
                  <a:noFill/>
                </a:ln>
                <a:solidFill>
                  <a:srgbClr val="FF0000"/>
                </a:solidFill>
                <a:effectLst/>
                <a:uLnTx/>
                <a:uFillTx/>
                <a:latin typeface="Times New Roman" panose="02020603050405020304" pitchFamily="18" charset="0"/>
                <a:ea typeface="字魂17号-萌趣果冻体"/>
                <a:cs typeface="Times New Roman" panose="02020603050405020304" pitchFamily="18" charset="0"/>
              </a:rPr>
              <a:t> </a:t>
            </a:r>
            <a:r>
              <a:rPr kumimoji="0" lang="en-US" altLang="zh-CN" sz="7200" b="1" i="0" u="none" strike="noStrike" kern="1200" cap="none" spc="0" normalizeH="0" baseline="0" noProof="0" dirty="0" err="1">
                <a:ln>
                  <a:noFill/>
                </a:ln>
                <a:solidFill>
                  <a:srgbClr val="FF0000"/>
                </a:solidFill>
                <a:effectLst/>
                <a:uLnTx/>
                <a:uFillTx/>
                <a:latin typeface="Times New Roman" panose="02020603050405020304" pitchFamily="18" charset="0"/>
                <a:ea typeface="字魂17号-萌趣果冻体"/>
                <a:cs typeface="Times New Roman" panose="02020603050405020304" pitchFamily="18" charset="0"/>
              </a:rPr>
              <a:t>dự</a:t>
            </a:r>
            <a:r>
              <a:rPr kumimoji="0" lang="en-US" altLang="zh-CN" sz="7200" b="1" i="0" u="none" strike="noStrike" kern="1200" cap="none" spc="0" normalizeH="0" baseline="0" noProof="0" dirty="0">
                <a:ln>
                  <a:noFill/>
                </a:ln>
                <a:solidFill>
                  <a:srgbClr val="FF0000"/>
                </a:solidFill>
                <a:effectLst/>
                <a:uLnTx/>
                <a:uFillTx/>
                <a:latin typeface="Times New Roman" panose="02020603050405020304" pitchFamily="18" charset="0"/>
                <a:ea typeface="字魂17号-萌趣果冻体"/>
                <a:cs typeface="Times New Roman" panose="02020603050405020304" pitchFamily="18" charset="0"/>
              </a:rPr>
              <a:t> </a:t>
            </a:r>
            <a:r>
              <a:rPr kumimoji="0" lang="en-US" altLang="zh-CN" sz="7200" b="1" i="0" u="none" strike="noStrike" kern="1200" cap="none" spc="0" normalizeH="0" baseline="0" noProof="0" dirty="0" err="1">
                <a:ln>
                  <a:noFill/>
                </a:ln>
                <a:solidFill>
                  <a:srgbClr val="FF0000"/>
                </a:solidFill>
                <a:effectLst/>
                <a:uLnTx/>
                <a:uFillTx/>
                <a:latin typeface="Times New Roman" panose="02020603050405020304" pitchFamily="18" charset="0"/>
                <a:ea typeface="字魂17号-萌趣果冻体"/>
                <a:cs typeface="Times New Roman" panose="02020603050405020304" pitchFamily="18" charset="0"/>
              </a:rPr>
              <a:t>giờ</a:t>
            </a:r>
            <a:r>
              <a:rPr kumimoji="0" lang="en-US" altLang="zh-CN" sz="7200" b="1" i="0" u="none" strike="noStrike" kern="1200" cap="none" spc="0" normalizeH="0" baseline="0" noProof="0" dirty="0">
                <a:ln>
                  <a:noFill/>
                </a:ln>
                <a:solidFill>
                  <a:srgbClr val="FF0000"/>
                </a:solidFill>
                <a:effectLst/>
                <a:uLnTx/>
                <a:uFillTx/>
                <a:latin typeface="Times New Roman" panose="02020603050405020304" pitchFamily="18" charset="0"/>
                <a:ea typeface="字魂17号-萌趣果冻体"/>
                <a:cs typeface="Times New Roman" panose="02020603050405020304" pitchFamily="18" charset="0"/>
              </a:rPr>
              <a:t> </a:t>
            </a:r>
            <a:r>
              <a:rPr kumimoji="0" lang="en-US" altLang="zh-CN" sz="7200" b="1" i="0" u="none" strike="noStrike" kern="1200" cap="none" spc="0" normalizeH="0" baseline="0" noProof="0" dirty="0" err="1">
                <a:ln>
                  <a:noFill/>
                </a:ln>
                <a:solidFill>
                  <a:srgbClr val="FF0000"/>
                </a:solidFill>
                <a:effectLst/>
                <a:uLnTx/>
                <a:uFillTx/>
                <a:latin typeface="Times New Roman" panose="02020603050405020304" pitchFamily="18" charset="0"/>
                <a:ea typeface="字魂17号-萌趣果冻体"/>
                <a:cs typeface="Times New Roman" panose="02020603050405020304" pitchFamily="18" charset="0"/>
              </a:rPr>
              <a:t>lớp</a:t>
            </a:r>
            <a:r>
              <a:rPr kumimoji="0" lang="en-US" altLang="zh-CN" sz="7200" b="1" i="0" u="none" strike="noStrike" kern="1200" cap="none" spc="0" normalizeH="0" baseline="0" noProof="0" dirty="0">
                <a:ln>
                  <a:noFill/>
                </a:ln>
                <a:solidFill>
                  <a:srgbClr val="FF0000"/>
                </a:solidFill>
                <a:effectLst/>
                <a:uLnTx/>
                <a:uFillTx/>
                <a:latin typeface="Times New Roman" panose="02020603050405020304" pitchFamily="18" charset="0"/>
                <a:ea typeface="字魂17号-萌趣果冻体"/>
                <a:cs typeface="Times New Roman" panose="02020603050405020304" pitchFamily="18" charset="0"/>
              </a:rPr>
              <a:t> 2B</a:t>
            </a:r>
            <a:endParaRPr kumimoji="0" lang="zh-CN" alt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字魂17号-萌趣果冻体"/>
              <a:cs typeface="Times New Roman" panose="02020603050405020304" pitchFamily="18" charset="0"/>
            </a:endParaRPr>
          </a:p>
        </p:txBody>
      </p:sp>
    </p:spTree>
    <p:extLst>
      <p:ext uri="{BB962C8B-B14F-4D97-AF65-F5344CB8AC3E}">
        <p14:creationId xmlns:p14="http://schemas.microsoft.com/office/powerpoint/2010/main" val="26163176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mn-ea"/>
                <a:cs typeface="Arial-Rounded" panose="020B0500000000000000" pitchFamily="34"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rPr>
              <a:t>Họa mi, vẹt và quạ đến gặp chim hoàng anh vì chuyện gì?</a:t>
            </a: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2800" b="0" i="0" u="none" strike="noStrike" kern="1200" cap="none" spc="0" normalizeH="0" baseline="0" noProof="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rPr>
              <a:t>Nhờ chim hoàng anh dạy hát cho.</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mn-ea"/>
                <a:cs typeface="Arial-Rounded" panose="020B0500000000000000" pitchFamily="34"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rPr>
              <a:t>Vì sao quạ bỏ các bạn bay đi?</a:t>
            </a:r>
            <a:endPar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altLang="vi-VN" sz="2800" b="0" i="0" u="none" strike="noStrike" kern="1200" cap="none" spc="0" normalizeH="0" baseline="0" noProof="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rPr>
              <a:t>Vì quạ chán nản, không kiên nhẫn học nên bay đi</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UTM Avo" panose="02040603050506020204" pitchFamily="18" charset="0"/>
                <a:ea typeface="+mn-ea"/>
                <a:cs typeface="UTM Avo" panose="02040603050506020204" pitchFamily="18" charset="0"/>
              </a:rPr>
              <a:t>You are given 2 candies </a:t>
            </a:r>
            <a:endParaRPr kumimoji="0" sz="1865" b="1" i="0" u="none" strike="noStrike" kern="1200" cap="none" spc="0" normalizeH="0" baseline="0" noProof="0" dirty="0">
              <a:ln>
                <a:noFill/>
              </a:ln>
              <a:solidFill>
                <a:srgbClr val="00000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rPr>
              <a:t>Câu chuyện kết thúc như thế nào?</a:t>
            </a:r>
            <a:endPar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endParaRP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altLang="vi-VN" sz="2800" b="0" i="0" u="none" strike="noStrike" kern="1200" cap="none" spc="0" normalizeH="0" baseline="0" noProof="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rPr>
              <a:t>Họa mi và vẹt nhờ chăm chỉ học tập nên hát được giọng êm ái còn quạ chỉ phát ra được tiếng kêu buồn bã: quạ, quạ...</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endParaRP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814320" y="1831975"/>
            <a:ext cx="7112000" cy="140462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65" b="0" i="0" u="none" strike="noStrike" kern="1200" cap="none" spc="0" normalizeH="0" baseline="0" noProof="0">
                <a:ln>
                  <a:noFill/>
                </a:ln>
                <a:solidFill>
                  <a:prstClr val="black"/>
                </a:solidFill>
                <a:effectLst/>
                <a:uLnTx/>
                <a:uFillTx/>
                <a:latin typeface="UTM Avo" panose="02040603050506020204" pitchFamily="18" charset="0"/>
                <a:ea typeface="+mn-ea"/>
                <a:cs typeface="UTM Avo" panose="02040603050506020204" pitchFamily="18" charset="0"/>
              </a:rPr>
              <a:t>Qua câu chuyện, em học được điều gì?</a:t>
            </a:r>
            <a:endParaRPr kumimoji="0" lang="vi-VN" sz="4265" b="0" i="0" u="none" strike="noStrike" kern="1200" cap="none" spc="0" normalizeH="0" baseline="0" noProof="0" dirty="0">
              <a:ln>
                <a:noFill/>
              </a:ln>
              <a:solidFill>
                <a:prstClr val="black"/>
              </a:solidFill>
              <a:effectLst/>
              <a:uLnTx/>
              <a:uFillTx/>
              <a:latin typeface="UTM Avo" panose="02040603050506020204" pitchFamily="18" charset="0"/>
              <a:ea typeface="+mn-ea"/>
              <a:cs typeface="UTM Avo" panose="02040603050506020204" pitchFamily="18" charset="0"/>
            </a:endParaRP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4" cstate="screen"/>
          <a:srcRect/>
          <a:stretch>
            <a:fillRect/>
          </a:stretch>
        </p:blipFill>
        <p:spPr>
          <a:xfrm>
            <a:off x="9714797" y="3429000"/>
            <a:ext cx="2263295" cy="3827929"/>
          </a:xfrm>
          <a:prstGeom prst="rect">
            <a:avLst/>
          </a:prstGeom>
        </p:spPr>
      </p:pic>
      <p:sp>
        <p:nvSpPr>
          <p:cNvPr id="2" name="Content Placeholder 1"/>
          <p:cNvSpPr>
            <a:spLocks noGrp="1"/>
          </p:cNvSpPr>
          <p:nvPr>
            <p:ph sz="half" idx="1"/>
          </p:nvPr>
        </p:nvSpPr>
        <p:spPr/>
        <p:txBody>
          <a:bodyPr/>
          <a:lstStyle/>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840" y="1614805"/>
            <a:ext cx="7257415" cy="362839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783794" y="3073147"/>
            <a:ext cx="2983258"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Nói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và</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nghe</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(t4)</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advClick="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121763" y="2468236"/>
            <a:ext cx="7403977" cy="2585319"/>
          </a:xfrm>
          <a:prstGeom prst="rect">
            <a:avLst/>
          </a:prstGeom>
          <a:noFill/>
          <a:ln w="9525">
            <a:noFill/>
          </a:ln>
        </p:spPr>
        <p:txBody>
          <a:bodyPr wrap="square"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Nghe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kể</a:t>
            </a:r>
            <a:r>
              <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chuyện</a:t>
            </a:r>
            <a:endPar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endParaRPr>
          </a:p>
          <a:p>
            <a:pPr marL="0" marR="0" lvl="0" indent="0" algn="ctr" defTabSz="1219200" rtl="0" eaLnBrk="1" fontAlgn="auto" latinLnBrk="0" hangingPunct="1">
              <a:lnSpc>
                <a:spcPct val="100000"/>
              </a:lnSpc>
              <a:spcBef>
                <a:spcPct val="50000"/>
              </a:spcBef>
              <a:spcAft>
                <a:spcPts val="0"/>
              </a:spcAft>
              <a:buClrTx/>
              <a:buSzTx/>
              <a:buFontTx/>
              <a:buNone/>
              <a:tabLst/>
              <a:defRPr/>
            </a:pP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Hoạ</a:t>
            </a: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 mi, </a:t>
            </a: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vẹt</a:t>
            </a: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 </a:t>
            </a: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và</a:t>
            </a: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 </a:t>
            </a: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quạ</a:t>
            </a:r>
            <a:endPar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Content Placeholder 1" descr="Capture"/>
          <p:cNvPicPr>
            <a:picLocks noGrp="1" noChangeAspect="1"/>
          </p:cNvPicPr>
          <p:nvPr>
            <p:ph idx="1"/>
          </p:nvPr>
        </p:nvPicPr>
        <p:blipFill>
          <a:blip r:embed="rId3"/>
          <a:stretch>
            <a:fillRect/>
          </a:stretch>
        </p:blipFill>
        <p:spPr>
          <a:xfrm>
            <a:off x="1908175" y="365125"/>
            <a:ext cx="8740775" cy="6125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600200" y="152400"/>
            <a:ext cx="9133840" cy="6257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Kể lại chuyện theo tranh</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SimSun" panose="02010600030101010101" pitchFamily="2" charset="-122"/>
                <a:cs typeface="Arial-Rounded" panose="020B0500000000000000" pitchFamily="34"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Arial-Rounded" panose="020B0500000000000000" pitchFamily="34" charset="0"/>
                <a:ea typeface="SimSun" panose="02010600030101010101" pitchFamily="2" charset="-122"/>
                <a:cs typeface="Arial-Rounded" panose="020B0500000000000000" pitchFamily="34"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rPr>
              <a:t>Họa mi, vẹt và quạ nói chuyện gì với nhau?</a:t>
            </a: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rPr>
              <a:t>Nói về việc chim hoàng anh hát hay</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296</Words>
  <Application>Microsoft Office PowerPoint</Application>
  <PresentationFormat>Widescreen</PresentationFormat>
  <Paragraphs>36</Paragraphs>
  <Slides>14</Slides>
  <Notes>7</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14</vt:i4>
      </vt:variant>
    </vt:vector>
  </HeadingPairs>
  <TitlesOfParts>
    <vt:vector size="32" baseType="lpstr">
      <vt:lpstr>等线</vt:lpstr>
      <vt:lpstr>Microsoft YaHei</vt:lpstr>
      <vt:lpstr>SimSun</vt:lpstr>
      <vt:lpstr>.VnAvant</vt:lpstr>
      <vt:lpstr>Arial</vt:lpstr>
      <vt:lpstr>Arial-Rounded</vt:lpstr>
      <vt:lpstr>Calibri</vt:lpstr>
      <vt:lpstr>Calibri Light</vt:lpstr>
      <vt:lpstr>Tahoma</vt:lpstr>
      <vt:lpstr>Times New Roman</vt:lpstr>
      <vt:lpstr>UTM Avo</vt:lpstr>
      <vt:lpstr>字魂17号-萌趣果冻体</vt:lpstr>
      <vt:lpstr>4_Office Theme</vt:lpstr>
      <vt:lpstr>Office 主题</vt:lpstr>
      <vt:lpstr>2_Office Theme</vt:lpstr>
      <vt:lpstr>6_Office Theme</vt:lpstr>
      <vt:lpstr>5_Office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3</cp:revision>
  <dcterms:created xsi:type="dcterms:W3CDTF">2021-07-29T04:44:45Z</dcterms:created>
  <dcterms:modified xsi:type="dcterms:W3CDTF">2024-11-05T07:18:50Z</dcterms:modified>
</cp:coreProperties>
</file>