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7"/>
  </p:notesMasterIdLst>
  <p:sldIdLst>
    <p:sldId id="2007577129" r:id="rId5"/>
    <p:sldId id="2007577123" r:id="rId6"/>
    <p:sldId id="2007577127" r:id="rId7"/>
    <p:sldId id="2007577128" r:id="rId8"/>
    <p:sldId id="2884" r:id="rId9"/>
    <p:sldId id="265" r:id="rId10"/>
    <p:sldId id="2896" r:id="rId11"/>
    <p:sldId id="2886" r:id="rId12"/>
    <p:sldId id="2901" r:id="rId13"/>
    <p:sldId id="2007577122" r:id="rId14"/>
    <p:sldId id="2897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7DE4-5F37-4250-8B0A-DC88DD9A8F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24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2570-76AA-4F85-A9B8-92058EBD8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A44A-9E42-421E-96E5-7C2989B34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87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F0B2-F67A-4F4B-9E67-822D3613F0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30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9726-759D-4A08-89EF-DCDDA39B15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71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4FC0-B33C-4C08-8BD8-768120996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84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28A74-EE91-403D-B4CD-111B2C498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78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6D18-2936-49E7-951D-4D75BF56B8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57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AC1E2-78B6-4653-85F1-8C528DE8C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7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02673-4151-4AA9-ACF3-255EF7638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69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CEC3-C6ED-461C-8927-D1743EE386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0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DEACD-CDB9-4D68-87C6-DF630429C7E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95502" y="1228729"/>
            <a:ext cx="9161384" cy="421328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lvl="0"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lvl="0" algn="ctr">
              <a:defRPr/>
            </a:pPr>
            <a:endParaRPr lang="en-US" sz="4800" b="1" i="1" ker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defRPr/>
            </a:pPr>
            <a:r>
              <a:rPr lang="en-US" sz="48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Nguyễn</a:t>
            </a:r>
            <a:r>
              <a:rPr lang="en-US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Bẩy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-4232" y="-4763"/>
            <a:ext cx="427567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11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736012" y="2978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710612" y="421163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pic>
        <p:nvPicPr>
          <p:cNvPr id="3092" name="Picture 24" descr="Picture1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741363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4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105;p7">
            <a:extLst>
              <a:ext uri="{FF2B5EF4-FFF2-40B4-BE49-F238E27FC236}">
                <a16:creationId xmlns:a16="http://schemas.microsoft.com/office/drawing/2014/main" id="{C1B7C7FF-0A2C-4814-B532-AE966F68AEDB}"/>
              </a:ext>
            </a:extLst>
          </p:cNvPr>
          <p:cNvSpPr/>
          <p:nvPr/>
        </p:nvSpPr>
        <p:spPr>
          <a:xfrm>
            <a:off x="1113891" y="2492540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6" name="Google Shape;3106;p7">
            <a:extLst>
              <a:ext uri="{FF2B5EF4-FFF2-40B4-BE49-F238E27FC236}">
                <a16:creationId xmlns:a16="http://schemas.microsoft.com/office/drawing/2014/main" id="{2F96589C-1AB4-4592-AA88-5CA75E2E4186}"/>
              </a:ext>
            </a:extLst>
          </p:cNvPr>
          <p:cNvGrpSpPr/>
          <p:nvPr/>
        </p:nvGrpSpPr>
        <p:grpSpPr>
          <a:xfrm>
            <a:off x="1080133" y="1818781"/>
            <a:ext cx="4264815" cy="570588"/>
            <a:chOff x="1296327" y="1647588"/>
            <a:chExt cx="3614218" cy="570588"/>
          </a:xfrm>
        </p:grpSpPr>
        <p:sp>
          <p:nvSpPr>
            <p:cNvPr id="17" name="Google Shape;3107;p7">
              <a:extLst>
                <a:ext uri="{FF2B5EF4-FFF2-40B4-BE49-F238E27FC236}">
                  <a16:creationId xmlns:a16="http://schemas.microsoft.com/office/drawing/2014/main" id="{33A2B7A3-3DB5-49FD-B8DA-A54BACF9031F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?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3108;p7">
              <a:extLst>
                <a:ext uri="{FF2B5EF4-FFF2-40B4-BE49-F238E27FC236}">
                  <a16:creationId xmlns:a16="http://schemas.microsoft.com/office/drawing/2014/main" id="{8800B41A-1BF7-44E7-AC87-47CB3CEC72D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3" name="Google Shape;3133;p7">
            <a:extLst>
              <a:ext uri="{FF2B5EF4-FFF2-40B4-BE49-F238E27FC236}">
                <a16:creationId xmlns:a16="http://schemas.microsoft.com/office/drawing/2014/main" id="{861A5A25-0872-4490-923B-AAF8A2710A47}"/>
              </a:ext>
            </a:extLst>
          </p:cNvPr>
          <p:cNvSpPr txBox="1"/>
          <p:nvPr/>
        </p:nvSpPr>
        <p:spPr>
          <a:xfrm>
            <a:off x="1475385" y="3185508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362 – 36         485 – 128              651 - 635           780 - 68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oogle Shape;799;p28">
            <a:extLst>
              <a:ext uri="{FF2B5EF4-FFF2-40B4-BE49-F238E27FC236}">
                <a16:creationId xmlns:a16="http://schemas.microsoft.com/office/drawing/2014/main" id="{88606CD5-D4AF-459A-8823-2DD9417003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38;p8">
            <a:extLst>
              <a:ext uri="{FF2B5EF4-FFF2-40B4-BE49-F238E27FC236}">
                <a16:creationId xmlns:a16="http://schemas.microsoft.com/office/drawing/2014/main" id="{732EB4CC-1AB3-4BE5-8E48-58DF0DF2C990}"/>
              </a:ext>
            </a:extLst>
          </p:cNvPr>
          <p:cNvGrpSpPr/>
          <p:nvPr/>
        </p:nvGrpSpPr>
        <p:grpSpPr>
          <a:xfrm>
            <a:off x="919387" y="1696011"/>
            <a:ext cx="10243488" cy="1001435"/>
            <a:chOff x="1296327" y="1647588"/>
            <a:chExt cx="10243488" cy="1001435"/>
          </a:xfrm>
        </p:grpSpPr>
        <p:sp>
          <p:nvSpPr>
            <p:cNvPr id="3" name="Google Shape;3139;p8">
              <a:extLst>
                <a:ext uri="{FF2B5EF4-FFF2-40B4-BE49-F238E27FC236}">
                  <a16:creationId xmlns:a16="http://schemas.microsoft.com/office/drawing/2014/main" id="{B1D6F6A5-D6CD-436E-A4A9-77FECEB69096}"/>
                </a:ext>
              </a:extLst>
            </p:cNvPr>
            <p:cNvSpPr txBox="1"/>
            <p:nvPr/>
          </p:nvSpPr>
          <p:spPr>
            <a:xfrm>
              <a:off x="1866915" y="1694956"/>
              <a:ext cx="96729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456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ta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lấy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đi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148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để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tr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</a:rPr>
                <a:t>ồ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ng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rừng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còn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lại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A"/>
                  <a:ea typeface="Arial"/>
                  <a:cs typeface="Arial"/>
                  <a:sym typeface="Arial"/>
                </a:rPr>
                <a:t>?</a:t>
              </a:r>
              <a:endParaRPr dirty="0">
                <a:latin typeface="A"/>
              </a:endParaRPr>
            </a:p>
          </p:txBody>
        </p:sp>
        <p:sp>
          <p:nvSpPr>
            <p:cNvPr id="4" name="Google Shape;3140;p8">
              <a:extLst>
                <a:ext uri="{FF2B5EF4-FFF2-40B4-BE49-F238E27FC236}">
                  <a16:creationId xmlns:a16="http://schemas.microsoft.com/office/drawing/2014/main" id="{4F7DB963-D41D-46FF-84E3-BC6F85753B7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3141;p8">
            <a:extLst>
              <a:ext uri="{FF2B5EF4-FFF2-40B4-BE49-F238E27FC236}">
                <a16:creationId xmlns:a16="http://schemas.microsoft.com/office/drawing/2014/main" id="{2B6CC0FE-A24B-4571-838B-A76646A33A97}"/>
              </a:ext>
            </a:extLst>
          </p:cNvPr>
          <p:cNvSpPr txBox="1"/>
          <p:nvPr/>
        </p:nvSpPr>
        <p:spPr>
          <a:xfrm>
            <a:off x="919387" y="3585412"/>
            <a:ext cx="331267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:</a:t>
            </a:r>
            <a:endParaRPr dirty="0">
              <a:latin typeface="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       : 456 </a:t>
            </a: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 </a:t>
            </a:r>
            <a:endParaRPr dirty="0">
              <a:latin typeface="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  : 148 </a:t>
            </a: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cây</a:t>
            </a:r>
            <a:endParaRPr sz="2800" dirty="0">
              <a:solidFill>
                <a:schemeClr val="dk1"/>
              </a:solidFill>
              <a:latin typeface="A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: …. </a:t>
            </a:r>
            <a:r>
              <a:rPr lang="en-US" sz="2800" dirty="0" err="1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A"/>
                <a:ea typeface="Arial"/>
                <a:cs typeface="Arial"/>
                <a:sym typeface="Arial"/>
              </a:rPr>
              <a:t> ?</a:t>
            </a:r>
            <a:endParaRPr dirty="0">
              <a:latin typeface="A"/>
            </a:endParaRPr>
          </a:p>
        </p:txBody>
      </p:sp>
      <p:pic>
        <p:nvPicPr>
          <p:cNvPr id="7" name="Google Shape;799;p28">
            <a:extLst>
              <a:ext uri="{FF2B5EF4-FFF2-40B4-BE49-F238E27FC236}">
                <a16:creationId xmlns:a16="http://schemas.microsoft.com/office/drawing/2014/main" id="{95B90895-2D5B-4FA2-8728-17471CA446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95501" y="1228729"/>
            <a:ext cx="9467851" cy="1057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565 – 254 = ?</a:t>
            </a:r>
            <a:endParaRPr lang="en-US" sz="4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-4232" y="-4763"/>
            <a:ext cx="427567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11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95500" y="2743200"/>
            <a:ext cx="4604822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719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7" y="301468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2792434"/>
            <a:ext cx="166369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33403" y="286545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736012" y="2978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95504" y="3969205"/>
            <a:ext cx="4604818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311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7" y="4248150"/>
            <a:ext cx="791633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4025900"/>
            <a:ext cx="1689099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78975" y="4098946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710612" y="421163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119389" y="5186373"/>
            <a:ext cx="4580933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709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7" y="5451020"/>
            <a:ext cx="791633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3" y="5228770"/>
            <a:ext cx="1689100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8003" y="5229246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96097" y="538548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41334" name="AutoShape 22"/>
          <p:cNvSpPr>
            <a:spLocks noChangeArrowheads="1"/>
          </p:cNvSpPr>
          <p:nvPr/>
        </p:nvSpPr>
        <p:spPr bwMode="auto">
          <a:xfrm>
            <a:off x="279400" y="1003300"/>
            <a:ext cx="18161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.VnArial" pitchFamily="34" charset="0"/>
            </a:endParaRPr>
          </a:p>
        </p:txBody>
      </p:sp>
      <p:pic>
        <p:nvPicPr>
          <p:cNvPr id="3092" name="Picture 24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741363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WordArt 25"/>
          <p:cNvSpPr>
            <a:spLocks noChangeArrowheads="1" noChangeShapeType="1" noTextEdit="1"/>
          </p:cNvSpPr>
          <p:nvPr/>
        </p:nvSpPr>
        <p:spPr bwMode="auto">
          <a:xfrm>
            <a:off x="2717814" y="26988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4" name="Picture 2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34" y="-142875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9" name="WordArt 27"/>
          <p:cNvSpPr>
            <a:spLocks noChangeArrowheads="1" noChangeShapeType="1" noTextEdit="1"/>
          </p:cNvSpPr>
          <p:nvPr/>
        </p:nvSpPr>
        <p:spPr bwMode="auto">
          <a:xfrm>
            <a:off x="10267951" y="39782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41340" name="WordArt 28"/>
          <p:cNvSpPr>
            <a:spLocks noChangeArrowheads="1" noChangeShapeType="1" noTextEdit="1"/>
          </p:cNvSpPr>
          <p:nvPr/>
        </p:nvSpPr>
        <p:spPr bwMode="auto">
          <a:xfrm>
            <a:off x="10267951" y="39782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1341" name="WordArt 29"/>
          <p:cNvSpPr>
            <a:spLocks noChangeArrowheads="1" noChangeShapeType="1" noTextEdit="1"/>
          </p:cNvSpPr>
          <p:nvPr/>
        </p:nvSpPr>
        <p:spPr bwMode="auto">
          <a:xfrm>
            <a:off x="10274303" y="4192609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1342" name="WordArt 30"/>
          <p:cNvSpPr>
            <a:spLocks noChangeArrowheads="1" noChangeShapeType="1" noTextEdit="1"/>
          </p:cNvSpPr>
          <p:nvPr/>
        </p:nvSpPr>
        <p:spPr bwMode="auto">
          <a:xfrm>
            <a:off x="10267951" y="39782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1343" name="WordArt 31"/>
          <p:cNvSpPr>
            <a:spLocks noChangeArrowheads="1" noChangeShapeType="1" noTextEdit="1"/>
          </p:cNvSpPr>
          <p:nvPr/>
        </p:nvSpPr>
        <p:spPr bwMode="auto">
          <a:xfrm>
            <a:off x="10331451" y="39782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1344" name="WordArt 32"/>
          <p:cNvSpPr>
            <a:spLocks noChangeArrowheads="1" noChangeShapeType="1" noTextEdit="1"/>
          </p:cNvSpPr>
          <p:nvPr/>
        </p:nvSpPr>
        <p:spPr bwMode="auto">
          <a:xfrm>
            <a:off x="10287003" y="40544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41345" name="WordArt 33"/>
          <p:cNvSpPr>
            <a:spLocks noChangeArrowheads="1" noChangeShapeType="1" noTextEdit="1"/>
          </p:cNvSpPr>
          <p:nvPr/>
        </p:nvSpPr>
        <p:spPr bwMode="auto">
          <a:xfrm>
            <a:off x="10267951" y="39782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41346" name="WordArt 34"/>
          <p:cNvSpPr>
            <a:spLocks noChangeArrowheads="1" noChangeShapeType="1" noTextEdit="1"/>
          </p:cNvSpPr>
          <p:nvPr/>
        </p:nvSpPr>
        <p:spPr bwMode="auto">
          <a:xfrm>
            <a:off x="10267951" y="39782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41347" name="WordArt 35"/>
          <p:cNvSpPr>
            <a:spLocks noChangeArrowheads="1" noChangeShapeType="1" noTextEdit="1"/>
          </p:cNvSpPr>
          <p:nvPr/>
        </p:nvSpPr>
        <p:spPr bwMode="auto">
          <a:xfrm>
            <a:off x="10274303" y="42068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41348" name="WordArt 36"/>
          <p:cNvSpPr>
            <a:spLocks noChangeArrowheads="1" noChangeShapeType="1" noTextEdit="1"/>
          </p:cNvSpPr>
          <p:nvPr/>
        </p:nvSpPr>
        <p:spPr bwMode="auto">
          <a:xfrm>
            <a:off x="10267951" y="39782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41349" name="WordArt 37"/>
          <p:cNvSpPr>
            <a:spLocks noChangeArrowheads="1" noChangeShapeType="1" noTextEdit="1"/>
          </p:cNvSpPr>
          <p:nvPr/>
        </p:nvSpPr>
        <p:spPr bwMode="auto">
          <a:xfrm>
            <a:off x="10267951" y="39782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10058400" y="2514600"/>
            <a:ext cx="2336800" cy="1752600"/>
            <a:chOff x="4320" y="2928"/>
            <a:chExt cx="1104" cy="1104"/>
          </a:xfrm>
        </p:grpSpPr>
        <p:sp>
          <p:nvSpPr>
            <p:cNvPr id="3108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9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09600" y="1447821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0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41339" grpId="0" animBg="1"/>
      <p:bldP spid="141339" grpId="1" animBg="1"/>
      <p:bldP spid="141340" grpId="0" animBg="1"/>
      <p:bldP spid="141340" grpId="1" animBg="1"/>
      <p:bldP spid="141341" grpId="0" animBg="1"/>
      <p:bldP spid="141341" grpId="1" animBg="1"/>
      <p:bldP spid="141342" grpId="0" animBg="1"/>
      <p:bldP spid="141342" grpId="1" animBg="1"/>
      <p:bldP spid="141343" grpId="0" animBg="1"/>
      <p:bldP spid="141343" grpId="1" animBg="1"/>
      <p:bldP spid="141344" grpId="0" animBg="1"/>
      <p:bldP spid="141344" grpId="1" animBg="1"/>
      <p:bldP spid="141345" grpId="0" animBg="1"/>
      <p:bldP spid="141345" grpId="1" animBg="1"/>
      <p:bldP spid="141346" grpId="0" animBg="1"/>
      <p:bldP spid="141346" grpId="1" animBg="1"/>
      <p:bldP spid="141347" grpId="0" animBg="1"/>
      <p:bldP spid="141347" grpId="1" animBg="1"/>
      <p:bldP spid="141348" grpId="0" animBg="1"/>
      <p:bldP spid="141348" grpId="1" animBg="1"/>
      <p:bldP spid="141349" grpId="0" animBg="1"/>
      <p:bldP spid="141349" grpId="1" animBg="1"/>
      <p:bldP spid="5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95501" y="1228729"/>
            <a:ext cx="9467851" cy="1057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781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-4232" y="-4763"/>
            <a:ext cx="427567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11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736012" y="2978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187450" y="3043266"/>
            <a:ext cx="3015375" cy="215100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96097" y="538548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141334" name="AutoShape 22"/>
          <p:cNvSpPr>
            <a:spLocks noChangeArrowheads="1"/>
          </p:cNvSpPr>
          <p:nvPr/>
        </p:nvSpPr>
        <p:spPr bwMode="auto">
          <a:xfrm>
            <a:off x="279400" y="1003300"/>
            <a:ext cx="18161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.VnArial" pitchFamily="34" charset="0"/>
            </a:endParaRPr>
          </a:p>
        </p:txBody>
      </p:sp>
      <p:pic>
        <p:nvPicPr>
          <p:cNvPr id="3092" name="Picture 24" descr="Picture1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741363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WordArt 25"/>
          <p:cNvSpPr>
            <a:spLocks noChangeArrowheads="1" noChangeShapeType="1" noTextEdit="1"/>
          </p:cNvSpPr>
          <p:nvPr/>
        </p:nvSpPr>
        <p:spPr bwMode="auto">
          <a:xfrm>
            <a:off x="2717814" y="26988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4" name="Picture 2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34" y="-142875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9" name="WordArt 27"/>
          <p:cNvSpPr>
            <a:spLocks noChangeArrowheads="1" noChangeShapeType="1" noTextEdit="1"/>
          </p:cNvSpPr>
          <p:nvPr/>
        </p:nvSpPr>
        <p:spPr bwMode="auto">
          <a:xfrm>
            <a:off x="10267951" y="490793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41340" name="WordArt 28"/>
          <p:cNvSpPr>
            <a:spLocks noChangeArrowheads="1" noChangeShapeType="1" noTextEdit="1"/>
          </p:cNvSpPr>
          <p:nvPr/>
        </p:nvSpPr>
        <p:spPr bwMode="auto">
          <a:xfrm>
            <a:off x="10267951" y="54260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1341" name="WordArt 29"/>
          <p:cNvSpPr>
            <a:spLocks noChangeArrowheads="1" noChangeShapeType="1" noTextEdit="1"/>
          </p:cNvSpPr>
          <p:nvPr/>
        </p:nvSpPr>
        <p:spPr bwMode="auto">
          <a:xfrm>
            <a:off x="10274303" y="5152729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1342" name="WordArt 30"/>
          <p:cNvSpPr>
            <a:spLocks noChangeArrowheads="1" noChangeShapeType="1" noTextEdit="1"/>
          </p:cNvSpPr>
          <p:nvPr/>
        </p:nvSpPr>
        <p:spPr bwMode="auto">
          <a:xfrm>
            <a:off x="10267951" y="53498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1343" name="WordArt 31"/>
          <p:cNvSpPr>
            <a:spLocks noChangeArrowheads="1" noChangeShapeType="1" noTextEdit="1"/>
          </p:cNvSpPr>
          <p:nvPr/>
        </p:nvSpPr>
        <p:spPr bwMode="auto">
          <a:xfrm>
            <a:off x="10331451" y="544133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1344" name="WordArt 32"/>
          <p:cNvSpPr>
            <a:spLocks noChangeArrowheads="1" noChangeShapeType="1" noTextEdit="1"/>
          </p:cNvSpPr>
          <p:nvPr/>
        </p:nvSpPr>
        <p:spPr bwMode="auto">
          <a:xfrm>
            <a:off x="10287003" y="531941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41345" name="WordArt 33"/>
          <p:cNvSpPr>
            <a:spLocks noChangeArrowheads="1" noChangeShapeType="1" noTextEdit="1"/>
          </p:cNvSpPr>
          <p:nvPr/>
        </p:nvSpPr>
        <p:spPr bwMode="auto">
          <a:xfrm>
            <a:off x="10267951" y="516701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41346" name="WordArt 34"/>
          <p:cNvSpPr>
            <a:spLocks noChangeArrowheads="1" noChangeShapeType="1" noTextEdit="1"/>
          </p:cNvSpPr>
          <p:nvPr/>
        </p:nvSpPr>
        <p:spPr bwMode="auto">
          <a:xfrm>
            <a:off x="10267951" y="52736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41347" name="WordArt 35"/>
          <p:cNvSpPr>
            <a:spLocks noChangeArrowheads="1" noChangeShapeType="1" noTextEdit="1"/>
          </p:cNvSpPr>
          <p:nvPr/>
        </p:nvSpPr>
        <p:spPr bwMode="auto">
          <a:xfrm>
            <a:off x="10274303" y="54260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41348" name="WordArt 36"/>
          <p:cNvSpPr>
            <a:spLocks noChangeArrowheads="1" noChangeShapeType="1" noTextEdit="1"/>
          </p:cNvSpPr>
          <p:nvPr/>
        </p:nvSpPr>
        <p:spPr bwMode="auto">
          <a:xfrm>
            <a:off x="10267951" y="525845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41349" name="WordArt 37"/>
          <p:cNvSpPr>
            <a:spLocks noChangeArrowheads="1" noChangeShapeType="1" noTextEdit="1"/>
          </p:cNvSpPr>
          <p:nvPr/>
        </p:nvSpPr>
        <p:spPr bwMode="auto">
          <a:xfrm>
            <a:off x="10267951" y="538037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9940518" y="4993661"/>
            <a:ext cx="2336800" cy="1752600"/>
            <a:chOff x="4320" y="2928"/>
            <a:chExt cx="1104" cy="1104"/>
          </a:xfrm>
        </p:grpSpPr>
        <p:sp>
          <p:nvSpPr>
            <p:cNvPr id="3108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9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09600" y="1447821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2</a:t>
            </a: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4666593" y="3004770"/>
            <a:ext cx="3121572" cy="218950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8251279" y="3019057"/>
            <a:ext cx="3121572" cy="21479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49" name="Google Shape;3079;p6">
            <a:extLst>
              <a:ext uri="{FF2B5EF4-FFF2-40B4-BE49-F238E27FC236}">
                <a16:creationId xmlns:a16="http://schemas.microsoft.com/office/drawing/2014/main" id="{81B187FE-3E76-445E-9231-8BEF7EE7A0F6}"/>
              </a:ext>
            </a:extLst>
          </p:cNvPr>
          <p:cNvSpPr txBox="1"/>
          <p:nvPr/>
        </p:nvSpPr>
        <p:spPr>
          <a:xfrm>
            <a:off x="2309839" y="3025695"/>
            <a:ext cx="235675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546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235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Google Shape;3080;p6">
            <a:extLst>
              <a:ext uri="{FF2B5EF4-FFF2-40B4-BE49-F238E27FC236}">
                <a16:creationId xmlns:a16="http://schemas.microsoft.com/office/drawing/2014/main" id="{AE52C2A4-6792-46B0-BFB4-7CDF7FC00C6F}"/>
              </a:ext>
            </a:extLst>
          </p:cNvPr>
          <p:cNvSpPr txBox="1"/>
          <p:nvPr/>
        </p:nvSpPr>
        <p:spPr>
          <a:xfrm>
            <a:off x="2040546" y="3427689"/>
            <a:ext cx="9753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Google Shape;3081;p6">
            <a:extLst>
              <a:ext uri="{FF2B5EF4-FFF2-40B4-BE49-F238E27FC236}">
                <a16:creationId xmlns:a16="http://schemas.microsoft.com/office/drawing/2014/main" id="{74DCB80F-2F16-4CFE-9BF2-0D153C189336}"/>
              </a:ext>
            </a:extLst>
          </p:cNvPr>
          <p:cNvCxnSpPr/>
          <p:nvPr/>
        </p:nvCxnSpPr>
        <p:spPr>
          <a:xfrm>
            <a:off x="2127033" y="4801760"/>
            <a:ext cx="1151146" cy="1158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3079;p6">
            <a:extLst>
              <a:ext uri="{FF2B5EF4-FFF2-40B4-BE49-F238E27FC236}">
                <a16:creationId xmlns:a16="http://schemas.microsoft.com/office/drawing/2014/main" id="{81B187FE-3E76-445E-9231-8BEF7EE7A0F6}"/>
              </a:ext>
            </a:extLst>
          </p:cNvPr>
          <p:cNvSpPr txBox="1"/>
          <p:nvPr/>
        </p:nvSpPr>
        <p:spPr>
          <a:xfrm>
            <a:off x="5867695" y="2973137"/>
            <a:ext cx="235675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323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428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3080;p6">
            <a:extLst>
              <a:ext uri="{FF2B5EF4-FFF2-40B4-BE49-F238E27FC236}">
                <a16:creationId xmlns:a16="http://schemas.microsoft.com/office/drawing/2014/main" id="{AE52C2A4-6792-46B0-BFB4-7CDF7FC00C6F}"/>
              </a:ext>
            </a:extLst>
          </p:cNvPr>
          <p:cNvSpPr txBox="1"/>
          <p:nvPr/>
        </p:nvSpPr>
        <p:spPr>
          <a:xfrm>
            <a:off x="5566870" y="3375131"/>
            <a:ext cx="9753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Google Shape;3081;p6">
            <a:extLst>
              <a:ext uri="{FF2B5EF4-FFF2-40B4-BE49-F238E27FC236}">
                <a16:creationId xmlns:a16="http://schemas.microsoft.com/office/drawing/2014/main" id="{74DCB80F-2F16-4CFE-9BF2-0D153C189336}"/>
              </a:ext>
            </a:extLst>
          </p:cNvPr>
          <p:cNvCxnSpPr/>
          <p:nvPr/>
        </p:nvCxnSpPr>
        <p:spPr>
          <a:xfrm>
            <a:off x="5684889" y="4749202"/>
            <a:ext cx="1151146" cy="1158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3079;p6">
            <a:extLst>
              <a:ext uri="{FF2B5EF4-FFF2-40B4-BE49-F238E27FC236}">
                <a16:creationId xmlns:a16="http://schemas.microsoft.com/office/drawing/2014/main" id="{81B187FE-3E76-445E-9231-8BEF7EE7A0F6}"/>
              </a:ext>
            </a:extLst>
          </p:cNvPr>
          <p:cNvSpPr txBox="1"/>
          <p:nvPr/>
        </p:nvSpPr>
        <p:spPr>
          <a:xfrm>
            <a:off x="9449917" y="2950832"/>
            <a:ext cx="235675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331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100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Google Shape;3080;p6">
            <a:extLst>
              <a:ext uri="{FF2B5EF4-FFF2-40B4-BE49-F238E27FC236}">
                <a16:creationId xmlns:a16="http://schemas.microsoft.com/office/drawing/2014/main" id="{AE52C2A4-6792-46B0-BFB4-7CDF7FC00C6F}"/>
              </a:ext>
            </a:extLst>
          </p:cNvPr>
          <p:cNvSpPr txBox="1"/>
          <p:nvPr/>
        </p:nvSpPr>
        <p:spPr>
          <a:xfrm>
            <a:off x="9133326" y="3352826"/>
            <a:ext cx="9753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Google Shape;3081;p6">
            <a:extLst>
              <a:ext uri="{FF2B5EF4-FFF2-40B4-BE49-F238E27FC236}">
                <a16:creationId xmlns:a16="http://schemas.microsoft.com/office/drawing/2014/main" id="{74DCB80F-2F16-4CFE-9BF2-0D153C189336}"/>
              </a:ext>
            </a:extLst>
          </p:cNvPr>
          <p:cNvCxnSpPr/>
          <p:nvPr/>
        </p:nvCxnSpPr>
        <p:spPr>
          <a:xfrm>
            <a:off x="9267111" y="4726897"/>
            <a:ext cx="1151146" cy="1158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4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4" grpId="0" animBg="1"/>
      <p:bldP spid="4" grpId="0" animBg="1"/>
      <p:bldP spid="15" grpId="0" animBg="1"/>
      <p:bldP spid="141339" grpId="0" animBg="1"/>
      <p:bldP spid="141339" grpId="1" animBg="1"/>
      <p:bldP spid="141340" grpId="0" animBg="1"/>
      <p:bldP spid="141340" grpId="1" animBg="1"/>
      <p:bldP spid="141341" grpId="0" animBg="1"/>
      <p:bldP spid="141341" grpId="1" animBg="1"/>
      <p:bldP spid="141342" grpId="0" animBg="1"/>
      <p:bldP spid="141342" grpId="1" animBg="1"/>
      <p:bldP spid="141343" grpId="0" animBg="1"/>
      <p:bldP spid="141343" grpId="1" animBg="1"/>
      <p:bldP spid="141344" grpId="0" animBg="1"/>
      <p:bldP spid="141344" grpId="1" animBg="1"/>
      <p:bldP spid="141345" grpId="0" animBg="1"/>
      <p:bldP spid="141345" grpId="1" animBg="1"/>
      <p:bldP spid="141346" grpId="0" animBg="1"/>
      <p:bldP spid="141346" grpId="1" animBg="1"/>
      <p:bldP spid="141347" grpId="0" animBg="1"/>
      <p:bldP spid="141347" grpId="1" animBg="1"/>
      <p:bldP spid="141348" grpId="0" animBg="1"/>
      <p:bldP spid="141348" grpId="1" animBg="1"/>
      <p:bldP spid="141349" grpId="0" animBg="1"/>
      <p:bldP spid="141349" grpId="1" animBg="1"/>
      <p:bldP spid="5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95501" y="1228729"/>
            <a:ext cx="9467851" cy="1057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-4232" y="-4763"/>
            <a:ext cx="427567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11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736012" y="2978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8259404" y="2811881"/>
            <a:ext cx="3015375" cy="21151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96097" y="538548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141334" name="AutoShape 22"/>
          <p:cNvSpPr>
            <a:spLocks noChangeArrowheads="1"/>
          </p:cNvSpPr>
          <p:nvPr/>
        </p:nvSpPr>
        <p:spPr bwMode="auto">
          <a:xfrm>
            <a:off x="279400" y="1003300"/>
            <a:ext cx="18161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.VnArial" pitchFamily="34" charset="0"/>
            </a:endParaRPr>
          </a:p>
        </p:txBody>
      </p:sp>
      <p:pic>
        <p:nvPicPr>
          <p:cNvPr id="3092" name="Picture 24" descr="Picture1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741363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WordArt 25"/>
          <p:cNvSpPr>
            <a:spLocks noChangeArrowheads="1" noChangeShapeType="1" noTextEdit="1"/>
          </p:cNvSpPr>
          <p:nvPr/>
        </p:nvSpPr>
        <p:spPr bwMode="auto">
          <a:xfrm>
            <a:off x="2717814" y="26988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4" name="Picture 2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34" y="-142875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9" name="WordArt 27"/>
          <p:cNvSpPr>
            <a:spLocks noChangeArrowheads="1" noChangeShapeType="1" noTextEdit="1"/>
          </p:cNvSpPr>
          <p:nvPr/>
        </p:nvSpPr>
        <p:spPr bwMode="auto">
          <a:xfrm>
            <a:off x="10267951" y="490793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41340" name="WordArt 28"/>
          <p:cNvSpPr>
            <a:spLocks noChangeArrowheads="1" noChangeShapeType="1" noTextEdit="1"/>
          </p:cNvSpPr>
          <p:nvPr/>
        </p:nvSpPr>
        <p:spPr bwMode="auto">
          <a:xfrm>
            <a:off x="10267951" y="54260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1341" name="WordArt 29"/>
          <p:cNvSpPr>
            <a:spLocks noChangeArrowheads="1" noChangeShapeType="1" noTextEdit="1"/>
          </p:cNvSpPr>
          <p:nvPr/>
        </p:nvSpPr>
        <p:spPr bwMode="auto">
          <a:xfrm>
            <a:off x="10274303" y="5152729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1342" name="WordArt 30"/>
          <p:cNvSpPr>
            <a:spLocks noChangeArrowheads="1" noChangeShapeType="1" noTextEdit="1"/>
          </p:cNvSpPr>
          <p:nvPr/>
        </p:nvSpPr>
        <p:spPr bwMode="auto">
          <a:xfrm>
            <a:off x="10267951" y="53498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1343" name="WordArt 31"/>
          <p:cNvSpPr>
            <a:spLocks noChangeArrowheads="1" noChangeShapeType="1" noTextEdit="1"/>
          </p:cNvSpPr>
          <p:nvPr/>
        </p:nvSpPr>
        <p:spPr bwMode="auto">
          <a:xfrm>
            <a:off x="10331451" y="544133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1344" name="WordArt 32"/>
          <p:cNvSpPr>
            <a:spLocks noChangeArrowheads="1" noChangeShapeType="1" noTextEdit="1"/>
          </p:cNvSpPr>
          <p:nvPr/>
        </p:nvSpPr>
        <p:spPr bwMode="auto">
          <a:xfrm>
            <a:off x="10287003" y="531941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41345" name="WordArt 33"/>
          <p:cNvSpPr>
            <a:spLocks noChangeArrowheads="1" noChangeShapeType="1" noTextEdit="1"/>
          </p:cNvSpPr>
          <p:nvPr/>
        </p:nvSpPr>
        <p:spPr bwMode="auto">
          <a:xfrm>
            <a:off x="10267951" y="516701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41346" name="WordArt 34"/>
          <p:cNvSpPr>
            <a:spLocks noChangeArrowheads="1" noChangeShapeType="1" noTextEdit="1"/>
          </p:cNvSpPr>
          <p:nvPr/>
        </p:nvSpPr>
        <p:spPr bwMode="auto">
          <a:xfrm>
            <a:off x="10267951" y="52736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41347" name="WordArt 35"/>
          <p:cNvSpPr>
            <a:spLocks noChangeArrowheads="1" noChangeShapeType="1" noTextEdit="1"/>
          </p:cNvSpPr>
          <p:nvPr/>
        </p:nvSpPr>
        <p:spPr bwMode="auto">
          <a:xfrm>
            <a:off x="10274303" y="542609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41348" name="WordArt 36"/>
          <p:cNvSpPr>
            <a:spLocks noChangeArrowheads="1" noChangeShapeType="1" noTextEdit="1"/>
          </p:cNvSpPr>
          <p:nvPr/>
        </p:nvSpPr>
        <p:spPr bwMode="auto">
          <a:xfrm>
            <a:off x="10267951" y="525845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41349" name="WordArt 37"/>
          <p:cNvSpPr>
            <a:spLocks noChangeArrowheads="1" noChangeShapeType="1" noTextEdit="1"/>
          </p:cNvSpPr>
          <p:nvPr/>
        </p:nvSpPr>
        <p:spPr bwMode="auto">
          <a:xfrm>
            <a:off x="10267951" y="5380376"/>
            <a:ext cx="11049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9940518" y="4993661"/>
            <a:ext cx="2336800" cy="1752600"/>
            <a:chOff x="4320" y="2928"/>
            <a:chExt cx="1104" cy="1104"/>
          </a:xfrm>
        </p:grpSpPr>
        <p:sp>
          <p:nvSpPr>
            <p:cNvPr id="3108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9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09600" y="1447821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3</a:t>
            </a: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1187450" y="2807411"/>
            <a:ext cx="3121572" cy="218950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4666593" y="2819015"/>
            <a:ext cx="3121572" cy="21479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9" name="Google Shape;3079;p6">
            <a:extLst>
              <a:ext uri="{FF2B5EF4-FFF2-40B4-BE49-F238E27FC236}">
                <a16:creationId xmlns:a16="http://schemas.microsoft.com/office/drawing/2014/main" id="{81B187FE-3E76-445E-9231-8BEF7EE7A0F6}"/>
              </a:ext>
            </a:extLst>
          </p:cNvPr>
          <p:cNvSpPr txBox="1"/>
          <p:nvPr/>
        </p:nvSpPr>
        <p:spPr>
          <a:xfrm>
            <a:off x="2309839" y="2505417"/>
            <a:ext cx="235675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Google Shape;3080;p6">
            <a:extLst>
              <a:ext uri="{FF2B5EF4-FFF2-40B4-BE49-F238E27FC236}">
                <a16:creationId xmlns:a16="http://schemas.microsoft.com/office/drawing/2014/main" id="{AE52C2A4-6792-46B0-BFB4-7CDF7FC00C6F}"/>
              </a:ext>
            </a:extLst>
          </p:cNvPr>
          <p:cNvSpPr txBox="1"/>
          <p:nvPr/>
        </p:nvSpPr>
        <p:spPr>
          <a:xfrm>
            <a:off x="2087844" y="2907411"/>
            <a:ext cx="9753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Google Shape;3081;p6">
            <a:extLst>
              <a:ext uri="{FF2B5EF4-FFF2-40B4-BE49-F238E27FC236}">
                <a16:creationId xmlns:a16="http://schemas.microsoft.com/office/drawing/2014/main" id="{74DCB80F-2F16-4CFE-9BF2-0D153C189336}"/>
              </a:ext>
            </a:extLst>
          </p:cNvPr>
          <p:cNvCxnSpPr/>
          <p:nvPr/>
        </p:nvCxnSpPr>
        <p:spPr>
          <a:xfrm>
            <a:off x="2127033" y="4281482"/>
            <a:ext cx="936190" cy="579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3079;p6">
            <a:extLst>
              <a:ext uri="{FF2B5EF4-FFF2-40B4-BE49-F238E27FC236}">
                <a16:creationId xmlns:a16="http://schemas.microsoft.com/office/drawing/2014/main" id="{81B187FE-3E76-445E-9231-8BEF7EE7A0F6}"/>
              </a:ext>
            </a:extLst>
          </p:cNvPr>
          <p:cNvSpPr txBox="1"/>
          <p:nvPr/>
        </p:nvSpPr>
        <p:spPr>
          <a:xfrm>
            <a:off x="5867695" y="2515923"/>
            <a:ext cx="235675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39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3080;p6">
            <a:extLst>
              <a:ext uri="{FF2B5EF4-FFF2-40B4-BE49-F238E27FC236}">
                <a16:creationId xmlns:a16="http://schemas.microsoft.com/office/drawing/2014/main" id="{AE52C2A4-6792-46B0-BFB4-7CDF7FC00C6F}"/>
              </a:ext>
            </a:extLst>
          </p:cNvPr>
          <p:cNvSpPr txBox="1"/>
          <p:nvPr/>
        </p:nvSpPr>
        <p:spPr>
          <a:xfrm>
            <a:off x="5566870" y="2917917"/>
            <a:ext cx="9753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Google Shape;3081;p6">
            <a:extLst>
              <a:ext uri="{FF2B5EF4-FFF2-40B4-BE49-F238E27FC236}">
                <a16:creationId xmlns:a16="http://schemas.microsoft.com/office/drawing/2014/main" id="{74DCB80F-2F16-4CFE-9BF2-0D153C189336}"/>
              </a:ext>
            </a:extLst>
          </p:cNvPr>
          <p:cNvCxnSpPr/>
          <p:nvPr/>
        </p:nvCxnSpPr>
        <p:spPr>
          <a:xfrm>
            <a:off x="5684889" y="4291988"/>
            <a:ext cx="1015433" cy="1158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3079;p6">
            <a:extLst>
              <a:ext uri="{FF2B5EF4-FFF2-40B4-BE49-F238E27FC236}">
                <a16:creationId xmlns:a16="http://schemas.microsoft.com/office/drawing/2014/main" id="{81B187FE-3E76-445E-9231-8BEF7EE7A0F6}"/>
              </a:ext>
            </a:extLst>
          </p:cNvPr>
          <p:cNvSpPr txBox="1"/>
          <p:nvPr/>
        </p:nvSpPr>
        <p:spPr>
          <a:xfrm>
            <a:off x="9359104" y="2490808"/>
            <a:ext cx="235675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39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Google Shape;3080;p6">
            <a:extLst>
              <a:ext uri="{FF2B5EF4-FFF2-40B4-BE49-F238E27FC236}">
                <a16:creationId xmlns:a16="http://schemas.microsoft.com/office/drawing/2014/main" id="{AE52C2A4-6792-46B0-BFB4-7CDF7FC00C6F}"/>
              </a:ext>
            </a:extLst>
          </p:cNvPr>
          <p:cNvSpPr txBox="1"/>
          <p:nvPr/>
        </p:nvSpPr>
        <p:spPr>
          <a:xfrm>
            <a:off x="9133326" y="2832548"/>
            <a:ext cx="9753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Google Shape;3081;p6">
            <a:extLst>
              <a:ext uri="{FF2B5EF4-FFF2-40B4-BE49-F238E27FC236}">
                <a16:creationId xmlns:a16="http://schemas.microsoft.com/office/drawing/2014/main" id="{74DCB80F-2F16-4CFE-9BF2-0D153C189336}"/>
              </a:ext>
            </a:extLst>
          </p:cNvPr>
          <p:cNvCxnSpPr/>
          <p:nvPr/>
        </p:nvCxnSpPr>
        <p:spPr>
          <a:xfrm>
            <a:off x="9267111" y="4206619"/>
            <a:ext cx="841594" cy="1158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3080;p6">
            <a:extLst>
              <a:ext uri="{FF2B5EF4-FFF2-40B4-BE49-F238E27FC236}">
                <a16:creationId xmlns:a16="http://schemas.microsoft.com/office/drawing/2014/main" id="{AE52C2A4-6792-46B0-BFB4-7CDF7FC00C6F}"/>
              </a:ext>
            </a:extLst>
          </p:cNvPr>
          <p:cNvSpPr txBox="1"/>
          <p:nvPr/>
        </p:nvSpPr>
        <p:spPr>
          <a:xfrm>
            <a:off x="2287034" y="4148238"/>
            <a:ext cx="9753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57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3080;p6">
            <a:extLst>
              <a:ext uri="{FF2B5EF4-FFF2-40B4-BE49-F238E27FC236}">
                <a16:creationId xmlns:a16="http://schemas.microsoft.com/office/drawing/2014/main" id="{AE52C2A4-6792-46B0-BFB4-7CDF7FC00C6F}"/>
              </a:ext>
            </a:extLst>
          </p:cNvPr>
          <p:cNvSpPr txBox="1"/>
          <p:nvPr/>
        </p:nvSpPr>
        <p:spPr>
          <a:xfrm>
            <a:off x="5867695" y="4135827"/>
            <a:ext cx="9753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46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3080;p6">
            <a:extLst>
              <a:ext uri="{FF2B5EF4-FFF2-40B4-BE49-F238E27FC236}">
                <a16:creationId xmlns:a16="http://schemas.microsoft.com/office/drawing/2014/main" id="{AE52C2A4-6792-46B0-BFB4-7CDF7FC00C6F}"/>
              </a:ext>
            </a:extLst>
          </p:cNvPr>
          <p:cNvSpPr txBox="1"/>
          <p:nvPr/>
        </p:nvSpPr>
        <p:spPr>
          <a:xfrm>
            <a:off x="9339870" y="4087010"/>
            <a:ext cx="9753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47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39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4" grpId="0" animBg="1"/>
      <p:bldP spid="4" grpId="0" animBg="1"/>
      <p:bldP spid="15" grpId="0" animBg="1"/>
      <p:bldP spid="141339" grpId="0" animBg="1"/>
      <p:bldP spid="141339" grpId="1" animBg="1"/>
      <p:bldP spid="141340" grpId="0" animBg="1"/>
      <p:bldP spid="141340" grpId="1" animBg="1"/>
      <p:bldP spid="141341" grpId="0" animBg="1"/>
      <p:bldP spid="141341" grpId="1" animBg="1"/>
      <p:bldP spid="141342" grpId="0" animBg="1"/>
      <p:bldP spid="141342" grpId="1" animBg="1"/>
      <p:bldP spid="141343" grpId="0" animBg="1"/>
      <p:bldP spid="141343" grpId="1" animBg="1"/>
      <p:bldP spid="141344" grpId="0" animBg="1"/>
      <p:bldP spid="141344" grpId="1" animBg="1"/>
      <p:bldP spid="141345" grpId="0" animBg="1"/>
      <p:bldP spid="141345" grpId="1" animBg="1"/>
      <p:bldP spid="141346" grpId="0" animBg="1"/>
      <p:bldP spid="141346" grpId="1" animBg="1"/>
      <p:bldP spid="141347" grpId="0" animBg="1"/>
      <p:bldP spid="141347" grpId="1" animBg="1"/>
      <p:bldP spid="141348" grpId="0" animBg="1"/>
      <p:bldP spid="141348" grpId="1" animBg="1"/>
      <p:bldP spid="141349" grpId="0" animBg="1"/>
      <p:bldP spid="141349" grpId="1" animBg="1"/>
      <p:bldP spid="5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417130" y="1519832"/>
            <a:ext cx="9357739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30D09FA5-FE1F-4340-A187-591AB5A2F3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85" y="577354"/>
            <a:ext cx="1714366" cy="921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C3547608-3AB4-420E-A630-FE86D9A60E82}"/>
              </a:ext>
            </a:extLst>
          </p:cNvPr>
          <p:cNvSpPr txBox="1"/>
          <p:nvPr/>
        </p:nvSpPr>
        <p:spPr>
          <a:xfrm>
            <a:off x="4754882" y="5524955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+mn-ea"/>
                <a:cs typeface="Arial"/>
                <a:sym typeface="Arial"/>
              </a:rPr>
              <a:t>386 – 139 = ?</a:t>
            </a:r>
            <a:endParaRPr sz="3200" b="1">
              <a:solidFill>
                <a:srgbClr val="E36C09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6" name="Google Shape;2613;p3">
            <a:extLst>
              <a:ext uri="{FF2B5EF4-FFF2-40B4-BE49-F238E27FC236}">
                <a16:creationId xmlns:a16="http://schemas.microsoft.com/office/drawing/2014/main" id="{2559D743-0C4B-4D5A-9927-9B920E4E1842}"/>
              </a:ext>
            </a:extLst>
          </p:cNvPr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ea"/>
              <a:cs typeface="Arial"/>
              <a:sym typeface="Arial"/>
            </a:endParaRPr>
          </a:p>
        </p:txBody>
      </p:sp>
      <p:pic>
        <p:nvPicPr>
          <p:cNvPr id="7" name="Google Shape;2614;p3" descr="Screen Clipping">
            <a:extLst>
              <a:ext uri="{FF2B5EF4-FFF2-40B4-BE49-F238E27FC236}">
                <a16:creationId xmlns:a16="http://schemas.microsoft.com/office/drawing/2014/main" id="{617D6411-DABE-4950-8DE2-14769E5D7D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7"/>
          <a:stretch/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073;p6">
            <a:extLst>
              <a:ext uri="{FF2B5EF4-FFF2-40B4-BE49-F238E27FC236}">
                <a16:creationId xmlns:a16="http://schemas.microsoft.com/office/drawing/2014/main" id="{A243C86E-F778-43FC-B1C1-8B7C0EB5E664}"/>
              </a:ext>
            </a:extLst>
          </p:cNvPr>
          <p:cNvSpPr/>
          <p:nvPr/>
        </p:nvSpPr>
        <p:spPr>
          <a:xfrm>
            <a:off x="1231275" y="2840665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6" name="Google Shape;3074;p6">
            <a:extLst>
              <a:ext uri="{FF2B5EF4-FFF2-40B4-BE49-F238E27FC236}">
                <a16:creationId xmlns:a16="http://schemas.microsoft.com/office/drawing/2014/main" id="{CF3F6C47-152C-4595-9481-59EA580CA786}"/>
              </a:ext>
            </a:extLst>
          </p:cNvPr>
          <p:cNvGrpSpPr/>
          <p:nvPr/>
        </p:nvGrpSpPr>
        <p:grpSpPr>
          <a:xfrm>
            <a:off x="1191871" y="2059985"/>
            <a:ext cx="2025471" cy="570588"/>
            <a:chOff x="1296327" y="1647588"/>
            <a:chExt cx="2025471" cy="570588"/>
          </a:xfrm>
        </p:grpSpPr>
        <p:sp>
          <p:nvSpPr>
            <p:cNvPr id="17" name="Google Shape;3075;p6">
              <a:extLst>
                <a:ext uri="{FF2B5EF4-FFF2-40B4-BE49-F238E27FC236}">
                  <a16:creationId xmlns:a16="http://schemas.microsoft.com/office/drawing/2014/main" id="{DBE9D5EA-126B-4F92-AC2B-A4B129718F7B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3076;p6">
              <a:extLst>
                <a:ext uri="{FF2B5EF4-FFF2-40B4-BE49-F238E27FC236}">
                  <a16:creationId xmlns:a16="http://schemas.microsoft.com/office/drawing/2014/main" id="{C09CAD7B-49B2-4C0B-925C-AD39A1C9AB0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9" name="Google Shape;3077;p6">
            <a:extLst>
              <a:ext uri="{FF2B5EF4-FFF2-40B4-BE49-F238E27FC236}">
                <a16:creationId xmlns:a16="http://schemas.microsoft.com/office/drawing/2014/main" id="{DCA4834D-ADF9-4F5C-8EED-07DFCD8EF8D5}"/>
              </a:ext>
            </a:extLst>
          </p:cNvPr>
          <p:cNvGrpSpPr/>
          <p:nvPr/>
        </p:nvGrpSpPr>
        <p:grpSpPr>
          <a:xfrm>
            <a:off x="1662163" y="3120291"/>
            <a:ext cx="1147790" cy="1384995"/>
            <a:chOff x="1566470" y="2095726"/>
            <a:chExt cx="1147790" cy="1384995"/>
          </a:xfrm>
        </p:grpSpPr>
        <p:grpSp>
          <p:nvGrpSpPr>
            <p:cNvPr id="20" name="Google Shape;3078;p6">
              <a:extLst>
                <a:ext uri="{FF2B5EF4-FFF2-40B4-BE49-F238E27FC236}">
                  <a16:creationId xmlns:a16="http://schemas.microsoft.com/office/drawing/2014/main" id="{20469381-07E4-4DF4-9975-218AFDF90C6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079;p6">
                <a:extLst>
                  <a:ext uri="{FF2B5EF4-FFF2-40B4-BE49-F238E27FC236}">
                    <a16:creationId xmlns:a16="http://schemas.microsoft.com/office/drawing/2014/main" id="{81B187FE-3E76-445E-9231-8BEF7EE7A0F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241</a:t>
                </a: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138</a:t>
                </a: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3080;p6">
                <a:extLst>
                  <a:ext uri="{FF2B5EF4-FFF2-40B4-BE49-F238E27FC236}">
                    <a16:creationId xmlns:a16="http://schemas.microsoft.com/office/drawing/2014/main" id="{AE52C2A4-6792-46B0-BFB4-7CDF7FC00C6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1" name="Google Shape;3081;p6">
              <a:extLst>
                <a:ext uri="{FF2B5EF4-FFF2-40B4-BE49-F238E27FC236}">
                  <a16:creationId xmlns:a16="http://schemas.microsoft.com/office/drawing/2014/main" id="{74DCB80F-2F16-4CFE-9BF2-0D153C18933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082;p6">
            <a:extLst>
              <a:ext uri="{FF2B5EF4-FFF2-40B4-BE49-F238E27FC236}">
                <a16:creationId xmlns:a16="http://schemas.microsoft.com/office/drawing/2014/main" id="{63820D3A-80E1-4B3F-938A-31632D9B0F3D}"/>
              </a:ext>
            </a:extLst>
          </p:cNvPr>
          <p:cNvGrpSpPr/>
          <p:nvPr/>
        </p:nvGrpSpPr>
        <p:grpSpPr>
          <a:xfrm>
            <a:off x="4173380" y="3120291"/>
            <a:ext cx="1147790" cy="1384995"/>
            <a:chOff x="1566470" y="2095726"/>
            <a:chExt cx="1147790" cy="1384995"/>
          </a:xfrm>
        </p:grpSpPr>
        <p:grpSp>
          <p:nvGrpSpPr>
            <p:cNvPr id="25" name="Google Shape;3083;p6">
              <a:extLst>
                <a:ext uri="{FF2B5EF4-FFF2-40B4-BE49-F238E27FC236}">
                  <a16:creationId xmlns:a16="http://schemas.microsoft.com/office/drawing/2014/main" id="{943D51B5-D516-4340-BD5E-B4877C35B8D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084;p6">
                <a:extLst>
                  <a:ext uri="{FF2B5EF4-FFF2-40B4-BE49-F238E27FC236}">
                    <a16:creationId xmlns:a16="http://schemas.microsoft.com/office/drawing/2014/main" id="{ABBAEFBA-0F2D-48E2-A099-16E575563F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424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207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3085;p6">
                <a:extLst>
                  <a:ext uri="{FF2B5EF4-FFF2-40B4-BE49-F238E27FC236}">
                    <a16:creationId xmlns:a16="http://schemas.microsoft.com/office/drawing/2014/main" id="{7BD58812-04C4-4AF5-80E0-F8CD4C395B0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6" name="Google Shape;3086;p6">
              <a:extLst>
                <a:ext uri="{FF2B5EF4-FFF2-40B4-BE49-F238E27FC236}">
                  <a16:creationId xmlns:a16="http://schemas.microsoft.com/office/drawing/2014/main" id="{00FC0D56-F201-4BCA-9F5A-1256B3B0E68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087;p6">
            <a:extLst>
              <a:ext uri="{FF2B5EF4-FFF2-40B4-BE49-F238E27FC236}">
                <a16:creationId xmlns:a16="http://schemas.microsoft.com/office/drawing/2014/main" id="{A27EC3DB-93C9-482A-9B1F-03CE60E642EB}"/>
              </a:ext>
            </a:extLst>
          </p:cNvPr>
          <p:cNvGrpSpPr/>
          <p:nvPr/>
        </p:nvGrpSpPr>
        <p:grpSpPr>
          <a:xfrm>
            <a:off x="6684598" y="3120291"/>
            <a:ext cx="1147790" cy="1384995"/>
            <a:chOff x="1566470" y="2095726"/>
            <a:chExt cx="1147790" cy="1384995"/>
          </a:xfrm>
        </p:grpSpPr>
        <p:grpSp>
          <p:nvGrpSpPr>
            <p:cNvPr id="30" name="Google Shape;3088;p6">
              <a:extLst>
                <a:ext uri="{FF2B5EF4-FFF2-40B4-BE49-F238E27FC236}">
                  <a16:creationId xmlns:a16="http://schemas.microsoft.com/office/drawing/2014/main" id="{5961A1AA-22EC-4FC3-86DB-E1C919DAC88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089;p6">
                <a:extLst>
                  <a:ext uri="{FF2B5EF4-FFF2-40B4-BE49-F238E27FC236}">
                    <a16:creationId xmlns:a16="http://schemas.microsoft.com/office/drawing/2014/main" id="{DC8A7942-F693-4E43-9B51-BB0DECFF349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623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617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3090;p6">
                <a:extLst>
                  <a:ext uri="{FF2B5EF4-FFF2-40B4-BE49-F238E27FC236}">
                    <a16:creationId xmlns:a16="http://schemas.microsoft.com/office/drawing/2014/main" id="{50F315F4-AB18-42A3-98D7-2711E4360CF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1" name="Google Shape;3091;p6">
              <a:extLst>
                <a:ext uri="{FF2B5EF4-FFF2-40B4-BE49-F238E27FC236}">
                  <a16:creationId xmlns:a16="http://schemas.microsoft.com/office/drawing/2014/main" id="{B42438D8-B67D-4BE3-9665-198349A31C1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092;p6">
            <a:extLst>
              <a:ext uri="{FF2B5EF4-FFF2-40B4-BE49-F238E27FC236}">
                <a16:creationId xmlns:a16="http://schemas.microsoft.com/office/drawing/2014/main" id="{EDD17052-1FAF-4138-A158-A4D9AE4C18D7}"/>
              </a:ext>
            </a:extLst>
          </p:cNvPr>
          <p:cNvGrpSpPr/>
          <p:nvPr/>
        </p:nvGrpSpPr>
        <p:grpSpPr>
          <a:xfrm>
            <a:off x="9028163" y="3120291"/>
            <a:ext cx="1147790" cy="1384995"/>
            <a:chOff x="1566470" y="2095726"/>
            <a:chExt cx="1147790" cy="1384995"/>
          </a:xfrm>
        </p:grpSpPr>
        <p:grpSp>
          <p:nvGrpSpPr>
            <p:cNvPr id="35" name="Google Shape;3093;p6">
              <a:extLst>
                <a:ext uri="{FF2B5EF4-FFF2-40B4-BE49-F238E27FC236}">
                  <a16:creationId xmlns:a16="http://schemas.microsoft.com/office/drawing/2014/main" id="{5EA6F5E2-0A05-46AF-AD7C-8513468743A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094;p6">
                <a:extLst>
                  <a:ext uri="{FF2B5EF4-FFF2-40B4-BE49-F238E27FC236}">
                    <a16:creationId xmlns:a16="http://schemas.microsoft.com/office/drawing/2014/main" id="{83CFA832-1A9C-4211-8B1F-9A5536C8B02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562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338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3095;p6">
                <a:extLst>
                  <a:ext uri="{FF2B5EF4-FFF2-40B4-BE49-F238E27FC236}">
                    <a16:creationId xmlns:a16="http://schemas.microsoft.com/office/drawing/2014/main" id="{188097C2-2E9A-45DC-A7AF-5410B9BB1C6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36" name="Google Shape;3096;p6">
              <a:extLst>
                <a:ext uri="{FF2B5EF4-FFF2-40B4-BE49-F238E27FC236}">
                  <a16:creationId xmlns:a16="http://schemas.microsoft.com/office/drawing/2014/main" id="{33719C1C-1186-4A46-BDD5-7B4412A9173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097;p6">
            <a:extLst>
              <a:ext uri="{FF2B5EF4-FFF2-40B4-BE49-F238E27FC236}">
                <a16:creationId xmlns:a16="http://schemas.microsoft.com/office/drawing/2014/main" id="{1F53E9FC-29C2-4888-A68F-8BB92E0FDD1C}"/>
              </a:ext>
            </a:extLst>
          </p:cNvPr>
          <p:cNvSpPr txBox="1"/>
          <p:nvPr/>
        </p:nvSpPr>
        <p:spPr>
          <a:xfrm>
            <a:off x="1882643" y="4275975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103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3098;p6">
            <a:extLst>
              <a:ext uri="{FF2B5EF4-FFF2-40B4-BE49-F238E27FC236}">
                <a16:creationId xmlns:a16="http://schemas.microsoft.com/office/drawing/2014/main" id="{4507D143-DBE1-485B-AF33-965BD1CED7E9}"/>
              </a:ext>
            </a:extLst>
          </p:cNvPr>
          <p:cNvSpPr txBox="1"/>
          <p:nvPr/>
        </p:nvSpPr>
        <p:spPr>
          <a:xfrm>
            <a:off x="4401152" y="4275975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217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3099;p6">
            <a:extLst>
              <a:ext uri="{FF2B5EF4-FFF2-40B4-BE49-F238E27FC236}">
                <a16:creationId xmlns:a16="http://schemas.microsoft.com/office/drawing/2014/main" id="{E38DDF66-3063-4C18-8661-EAEE1C4AE678}"/>
              </a:ext>
            </a:extLst>
          </p:cNvPr>
          <p:cNvSpPr txBox="1"/>
          <p:nvPr/>
        </p:nvSpPr>
        <p:spPr>
          <a:xfrm>
            <a:off x="6618545" y="4275975"/>
            <a:ext cx="146013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006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3100;p6">
            <a:extLst>
              <a:ext uri="{FF2B5EF4-FFF2-40B4-BE49-F238E27FC236}">
                <a16:creationId xmlns:a16="http://schemas.microsoft.com/office/drawing/2014/main" id="{BAFBF953-9DBE-4CDC-906A-5FDFA8792973}"/>
              </a:ext>
            </a:extLst>
          </p:cNvPr>
          <p:cNvSpPr txBox="1"/>
          <p:nvPr/>
        </p:nvSpPr>
        <p:spPr>
          <a:xfrm>
            <a:off x="9275279" y="4275975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224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70534C3B-0677-4386-BB4D-457318019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725" y="818323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251</Words>
  <Application>Microsoft Office PowerPoint</Application>
  <PresentationFormat>Widescreen</PresentationFormat>
  <Paragraphs>116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等线</vt:lpstr>
      <vt:lpstr>宋体</vt:lpstr>
      <vt:lpstr>.VnArial</vt:lpstr>
      <vt:lpstr>.VnHelvetInsH</vt:lpstr>
      <vt:lpstr>.VnTime</vt:lpstr>
      <vt:lpstr>.VnTimeH</vt:lpstr>
      <vt:lpstr>A</vt:lpstr>
      <vt:lpstr>Arial</vt:lpstr>
      <vt:lpstr>Arial-Rounded</vt:lpstr>
      <vt:lpstr>Calibri</vt:lpstr>
      <vt:lpstr>Impact</vt:lpstr>
      <vt:lpstr>Times New Roman</vt:lpstr>
      <vt:lpstr>UTM Avo</vt:lpstr>
      <vt:lpstr>自定义设计方案</vt:lpstr>
      <vt:lpstr>第一PPT，www.1ppt.com</vt:lpstr>
      <vt:lpstr>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38</cp:revision>
  <dcterms:created xsi:type="dcterms:W3CDTF">2021-07-09T06:30:31Z</dcterms:created>
  <dcterms:modified xsi:type="dcterms:W3CDTF">2024-03-15T14:37:32Z</dcterms:modified>
</cp:coreProperties>
</file>