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95" r:id="rId5"/>
    <p:sldMasterId id="2147483899" r:id="rId6"/>
    <p:sldMasterId id="2147483911" r:id="rId7"/>
    <p:sldMasterId id="2147483935" r:id="rId8"/>
    <p:sldMasterId id="2147483947" r:id="rId9"/>
    <p:sldMasterId id="2147483960" r:id="rId10"/>
    <p:sldMasterId id="2147483972" r:id="rId11"/>
  </p:sldMasterIdLst>
  <p:notesMasterIdLst>
    <p:notesMasterId r:id="rId32"/>
  </p:notesMasterIdLst>
  <p:sldIdLst>
    <p:sldId id="3417" r:id="rId12"/>
    <p:sldId id="3401" r:id="rId13"/>
    <p:sldId id="265" r:id="rId14"/>
    <p:sldId id="3402" r:id="rId15"/>
    <p:sldId id="3403" r:id="rId16"/>
    <p:sldId id="3407" r:id="rId17"/>
    <p:sldId id="3424" r:id="rId18"/>
    <p:sldId id="3434" r:id="rId19"/>
    <p:sldId id="3433" r:id="rId20"/>
    <p:sldId id="3405" r:id="rId21"/>
    <p:sldId id="3409" r:id="rId22"/>
    <p:sldId id="3406" r:id="rId23"/>
    <p:sldId id="3432" r:id="rId24"/>
    <p:sldId id="3439" r:id="rId25"/>
    <p:sldId id="3418" r:id="rId26"/>
    <p:sldId id="3422" r:id="rId27"/>
    <p:sldId id="3421" r:id="rId28"/>
    <p:sldId id="3423" r:id="rId29"/>
    <p:sldId id="3431" r:id="rId30"/>
    <p:sldId id="343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FF"/>
    <a:srgbClr val="0000FF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5474" autoAdjust="0"/>
  </p:normalViewPr>
  <p:slideViewPr>
    <p:cSldViewPr snapToGrid="0">
      <p:cViewPr varScale="1">
        <p:scale>
          <a:sx n="69" d="100"/>
          <a:sy n="69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3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015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45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19F2370-774E-4266-B9A1-92B706FA6E8F}" type="slidenum">
              <a:rPr lang="en-US" altLang="en-US" sz="12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2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9AFDAF-047D-4D1E-8A1F-3AC0D44D4B4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25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5AF7-18D0-4FDD-9A00-2D9234FA9AC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C3AEB-A1A5-470C-ADFE-CEAAEB9D75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22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17AED-166B-4509-8F4F-BB8264EC1A2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56409-3741-48B6-8A4C-23CBA8541B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510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084-C28B-4CA1-B7FF-05C41B85612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AEFA-AC67-43C9-898C-2FBEF5DFD4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004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FBDC-DB41-4749-842C-26DD26438A6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C8B7-CCE8-4183-96BC-39F4570F4E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041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0446-F070-4151-BB43-A3F559CD47F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7647E-5387-445A-AEEA-27950F8AD5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934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DDD7-AA11-4452-9720-0BEEC5E8E95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42DBF-0108-4E1E-9B39-065A311318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263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DBA3-2846-4B97-93E2-2514D856AB1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B99F-8216-43CF-BDC5-EB1B825AA2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808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CBEC9-496A-4321-93C8-2DD357D0CB8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C8BD-0BB5-4D48-952C-6993355F2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834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DB50C-871F-45AB-A9CB-9DD9F12C617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B9D40-6E2D-4102-B872-7CA8D010A6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45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2005A-26D8-4433-851C-D11DCE9E951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8EC5-C53D-4853-91A0-581FA3A4A4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9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A5C82-F901-41A0-8600-0EB03C60A3C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394F-CCC9-4BC8-AB00-CCE066A7A7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888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169AF-543A-4876-9EB6-63EC20ED1E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400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EDBFD-0B37-4AE6-A3A1-49151F4CAAD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490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C3B84-D1D5-4179-821F-2439CF0C7F2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303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9083DC-2CD1-4BDC-BDAF-5E89F132E9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893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97ECB-E41F-449E-93CA-BEBEC411FF8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943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93FA92-53B4-4C50-83C0-D3D50B4197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723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ADAE32-9961-4259-9C76-3F4868F80A9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425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FA133F-02B7-4763-8CD4-145733A1F9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595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2E5A9-0B19-4309-BF57-CE6A7A8236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1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 spd="med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4A1C64-5764-4799-9FC5-FC2B11E9E3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631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A2619-AAC4-4022-8753-9B2D3CAF1C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521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C53FB-A1F8-4F38-9619-3CAADC310CD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6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2022/4/30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79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52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0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21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7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8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496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231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901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816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244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906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346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51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7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762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6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779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236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611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209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669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32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9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798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618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33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6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207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5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41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9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371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493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907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788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186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055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783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967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580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88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2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09373-3E54-460D-964C-14697E8AF7D6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EF73B-91E1-4725-B9CC-24DEBF0B90C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0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F0EB7-8C2A-499D-8881-38E629E182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7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pPr/>
              <a:t>2022/4/30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59" r:id="rId4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9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9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4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4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0.jfif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7" Type="http://schemas.openxmlformats.org/officeDocument/2006/relationships/image" Target="../media/image37.jf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6.jfif"/><Relationship Id="rId5" Type="http://schemas.openxmlformats.org/officeDocument/2006/relationships/image" Target="../media/image35.jfif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42.gi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D:\NH&#7840;C%20-%20MUSSIC\nhac%2026.3\Thanh%20Ni&#234;n%20L&#224;m%20Theo%20L&#7901;i%20B&#225;c%20-%20Various%20Artists%20_%20B&#224;i%20h&#225;t,%20lyrics.mp3" TargetMode="External"/><Relationship Id="rId7" Type="http://schemas.openxmlformats.org/officeDocument/2006/relationships/image" Target="../media/image15.gif"/><Relationship Id="rId2" Type="http://schemas.openxmlformats.org/officeDocument/2006/relationships/audio" Target="file:///D:\NH&#7840;C%20-%20MUSSIC\nhac%2026.3\Ni&#7873;m%20Tin%20Chi&#7871;n%20Th&#7855;ng%20M&#7929;%20T&#226;m.mp3" TargetMode="External"/><Relationship Id="rId1" Type="http://schemas.openxmlformats.org/officeDocument/2006/relationships/audio" Target="file:///D:\NH&#7840;C%20-%20MUSSIC\&#272;&#432;&#7901;ng%20&#272;&#7871;n%20Vinh%20Quang%20-%20B&#7913;c%20T&#432;&#7901;ng%20_%20B&#224;i%20h&#225;t,%20lyrics.mp3" TargetMode="External"/><Relationship Id="rId6" Type="http://schemas.openxmlformats.org/officeDocument/2006/relationships/hyperlink" Target="file:///D:\NH&#7840;C%20-%20MUSSIC\&#272;&#432;&#7901;ng%20&#272;&#7871;n%20Vinh%20Quang%20-%20B&#7913;c%20T&#432;&#7901;ng%20_%20B&#224;i%20h&#225;t,%20lyrics.mp3" TargetMode="External"/><Relationship Id="rId5" Type="http://schemas.openxmlformats.org/officeDocument/2006/relationships/image" Target="../media/image6.gif"/><Relationship Id="rId10" Type="http://schemas.openxmlformats.org/officeDocument/2006/relationships/image" Target="../media/image18.gif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6.jpg"/><Relationship Id="rId4" Type="http://schemas.openxmlformats.org/officeDocument/2006/relationships/image" Target="../media/image2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5018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2000"/>
                </a:schemeClr>
              </a:gs>
              <a:gs pos="100000">
                <a:srgbClr val="B4EAD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38545" y="124689"/>
            <a:ext cx="12192000" cy="15287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PHÒNG GD&amp;ĐT </a:t>
            </a:r>
            <a:r>
              <a:rPr lang="en-US" sz="2800" b="1" dirty="0" smtClean="0"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HUYỆNAN </a:t>
            </a:r>
            <a:r>
              <a:rPr lang="en-US" sz="2800" b="1" dirty="0"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LÃO</a:t>
            </a:r>
            <a:r>
              <a:rPr lang="en-US" sz="3200" b="1" dirty="0"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800" b="1" dirty="0" smtClean="0">
                <a:solidFill>
                  <a:srgbClr val="2D2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 ĐỨC I</a:t>
            </a:r>
            <a:endParaRPr lang="en-US" sz="2800" b="1" dirty="0">
              <a:solidFill>
                <a:srgbClr val="2D2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43" name="WordArt 19"/>
          <p:cNvSpPr>
            <a:spLocks noChangeArrowheads="1" noChangeShapeType="1" noTextEdit="1"/>
          </p:cNvSpPr>
          <p:nvPr/>
        </p:nvSpPr>
        <p:spPr bwMode="auto">
          <a:xfrm>
            <a:off x="1105692" y="1753510"/>
            <a:ext cx="10011266" cy="1991403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6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FF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  <a:p>
            <a:pPr algn="ctr"/>
            <a:r>
              <a:rPr lang="en-US" sz="6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FF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FF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844" name="Picture 20" descr="sa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613" y="1052513"/>
            <a:ext cx="838200" cy="741362"/>
          </a:xfrm>
          <a:prstGeom prst="rect">
            <a:avLst/>
          </a:prstGeom>
          <a:noFill/>
        </p:spPr>
      </p:pic>
      <p:pic>
        <p:nvPicPr>
          <p:cNvPr id="77845" name="Picture 21" descr="sa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613" y="3141663"/>
            <a:ext cx="838200" cy="741362"/>
          </a:xfrm>
          <a:prstGeom prst="rect">
            <a:avLst/>
          </a:prstGeom>
          <a:noFill/>
        </p:spPr>
      </p:pic>
      <p:pic>
        <p:nvPicPr>
          <p:cNvPr id="77846" name="Picture 22" descr="sa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775" y="5811838"/>
            <a:ext cx="1371600" cy="1046162"/>
          </a:xfrm>
          <a:prstGeom prst="rect">
            <a:avLst/>
          </a:prstGeom>
          <a:noFill/>
        </p:spPr>
      </p:pic>
      <p:pic>
        <p:nvPicPr>
          <p:cNvPr id="77847" name="Picture 23" descr="sa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1050" y="3068638"/>
            <a:ext cx="838200" cy="741362"/>
          </a:xfrm>
          <a:prstGeom prst="rect">
            <a:avLst/>
          </a:prstGeom>
          <a:noFill/>
        </p:spPr>
      </p:pic>
      <p:pic>
        <p:nvPicPr>
          <p:cNvPr id="77848" name="Picture 24" descr="sa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6239" y="1052513"/>
            <a:ext cx="838200" cy="741362"/>
          </a:xfrm>
          <a:prstGeom prst="rect">
            <a:avLst/>
          </a:prstGeom>
          <a:noFill/>
        </p:spPr>
      </p:pic>
      <p:pic>
        <p:nvPicPr>
          <p:cNvPr id="77849" name="Picture 25" descr="sa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25" y="4868863"/>
            <a:ext cx="838200" cy="741362"/>
          </a:xfrm>
          <a:prstGeom prst="rect">
            <a:avLst/>
          </a:prstGeom>
          <a:noFill/>
        </p:spPr>
      </p:pic>
      <p:pic>
        <p:nvPicPr>
          <p:cNvPr id="77850" name="Picture 26" descr="sa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4919663"/>
            <a:ext cx="838200" cy="741362"/>
          </a:xfrm>
          <a:prstGeom prst="rect">
            <a:avLst/>
          </a:prstGeom>
          <a:noFill/>
        </p:spPr>
      </p:pic>
      <p:pic>
        <p:nvPicPr>
          <p:cNvPr id="77851" name="Picture 27" descr="sa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563" y="4941888"/>
            <a:ext cx="838200" cy="741362"/>
          </a:xfrm>
          <a:prstGeom prst="rect">
            <a:avLst/>
          </a:prstGeom>
          <a:noFill/>
        </p:spPr>
      </p:pic>
      <p:pic>
        <p:nvPicPr>
          <p:cNvPr id="77852" name="Picture 28" descr="sa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1"/>
            <a:ext cx="838200" cy="741363"/>
          </a:xfrm>
          <a:prstGeom prst="rect">
            <a:avLst/>
          </a:prstGeom>
          <a:noFill/>
        </p:spPr>
      </p:pic>
      <p:pic>
        <p:nvPicPr>
          <p:cNvPr id="77854" name="Picture 30" descr="sa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838200" cy="741363"/>
          </a:xfrm>
          <a:prstGeom prst="rect">
            <a:avLst/>
          </a:prstGeom>
          <a:noFill/>
        </p:spPr>
      </p:pic>
      <p:pic>
        <p:nvPicPr>
          <p:cNvPr id="77856" name="Picture 32" descr="sa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5811838"/>
            <a:ext cx="1371600" cy="10461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51097" y="3903974"/>
            <a:ext cx="10036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VỀ DỰ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GIỜ MÔN LUYỆN TỪ VÀ CÂU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5953" y="5002565"/>
            <a:ext cx="765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Tiểu học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4370" y="5863280"/>
            <a:ext cx="44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51820" y="1125538"/>
            <a:ext cx="12088360" cy="5732462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rgbClr val="B4EAD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51820" y="0"/>
            <a:ext cx="1208836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2ECE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524000" y="1507507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/>
            <a:endParaRPr lang="en-US" sz="3200" b="1">
              <a:solidFill>
                <a:srgbClr val="0000FF"/>
              </a:solidFill>
            </a:endParaRPr>
          </a:p>
        </p:txBody>
      </p:sp>
      <p:grpSp>
        <p:nvGrpSpPr>
          <p:cNvPr id="170016" name="Group 5"/>
          <p:cNvGrpSpPr>
            <a:grpSpLocks/>
          </p:cNvGrpSpPr>
          <p:nvPr/>
        </p:nvGrpSpPr>
        <p:grpSpPr bwMode="auto">
          <a:xfrm>
            <a:off x="1830388" y="1507507"/>
            <a:ext cx="7524750" cy="1511300"/>
            <a:chOff x="156" y="192"/>
            <a:chExt cx="5460" cy="528"/>
          </a:xfrm>
        </p:grpSpPr>
        <p:sp>
          <p:nvSpPr>
            <p:cNvPr id="169990" name="AutoShape 6" descr="Blue tissue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0000FF"/>
                </a:solidFill>
              </a:endParaRPr>
            </a:p>
          </p:txBody>
        </p:sp>
        <p:grpSp>
          <p:nvGrpSpPr>
            <p:cNvPr id="170017" name="Group 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69992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993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0028" name="Rectangle 44"/>
          <p:cNvSpPr>
            <a:spLocks noChangeArrowheads="1"/>
          </p:cNvSpPr>
          <p:nvPr/>
        </p:nvSpPr>
        <p:spPr bwMode="auto">
          <a:xfrm>
            <a:off x="2497139" y="1794845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truyền thống của người Việt Nam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0019" name="Group 45"/>
          <p:cNvGrpSpPr>
            <a:grpSpLocks/>
          </p:cNvGrpSpPr>
          <p:nvPr/>
        </p:nvGrpSpPr>
        <p:grpSpPr bwMode="auto">
          <a:xfrm rot="5400000">
            <a:off x="1741488" y="4349132"/>
            <a:ext cx="1085850" cy="152400"/>
            <a:chOff x="0" y="1896"/>
            <a:chExt cx="5760" cy="120"/>
          </a:xfrm>
        </p:grpSpPr>
        <p:sp>
          <p:nvSpPr>
            <p:cNvPr id="170030" name="Rectangle 4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31" name="Rectangle 4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020" name="Group 48"/>
          <p:cNvGrpSpPr>
            <a:grpSpLocks/>
          </p:cNvGrpSpPr>
          <p:nvPr/>
        </p:nvGrpSpPr>
        <p:grpSpPr bwMode="auto">
          <a:xfrm>
            <a:off x="2338388" y="4258906"/>
            <a:ext cx="7010400" cy="660138"/>
            <a:chOff x="504" y="999"/>
            <a:chExt cx="4416" cy="774"/>
          </a:xfrm>
        </p:grpSpPr>
        <p:sp>
          <p:nvSpPr>
            <p:cNvPr id="170033" name="AutoShape 4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34" name="Text Box 50"/>
            <p:cNvSpPr txBox="1">
              <a:spLocks noChangeArrowheads="1"/>
            </p:cNvSpPr>
            <p:nvPr/>
          </p:nvSpPr>
          <p:spPr bwMode="gray">
            <a:xfrm>
              <a:off x="736" y="999"/>
              <a:ext cx="1227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7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Áo phông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0025" name="Group 69"/>
          <p:cNvGrpSpPr>
            <a:grpSpLocks/>
          </p:cNvGrpSpPr>
          <p:nvPr/>
        </p:nvGrpSpPr>
        <p:grpSpPr bwMode="auto">
          <a:xfrm>
            <a:off x="2351088" y="3234707"/>
            <a:ext cx="7010400" cy="652462"/>
            <a:chOff x="504" y="1008"/>
            <a:chExt cx="4416" cy="765"/>
          </a:xfrm>
        </p:grpSpPr>
        <p:sp>
          <p:nvSpPr>
            <p:cNvPr id="170054" name="AutoShape 7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055" name="Text Box 7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Áo sơ mi</a:t>
              </a:r>
              <a:endPara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0026" name="Group 72"/>
          <p:cNvGrpSpPr>
            <a:grpSpLocks/>
          </p:cNvGrpSpPr>
          <p:nvPr/>
        </p:nvGrpSpPr>
        <p:grpSpPr bwMode="auto">
          <a:xfrm rot="5400000">
            <a:off x="1741488" y="3341069"/>
            <a:ext cx="1085850" cy="152400"/>
            <a:chOff x="0" y="1896"/>
            <a:chExt cx="5760" cy="120"/>
          </a:xfrm>
        </p:grpSpPr>
        <p:sp>
          <p:nvSpPr>
            <p:cNvPr id="170057" name="Rectangle 7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58" name="Rectangle 7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027" name="Group 75"/>
          <p:cNvGrpSpPr>
            <a:grpSpLocks/>
          </p:cNvGrpSpPr>
          <p:nvPr/>
        </p:nvGrpSpPr>
        <p:grpSpPr bwMode="auto">
          <a:xfrm>
            <a:off x="1774826" y="3090244"/>
            <a:ext cx="931863" cy="992188"/>
            <a:chOff x="144" y="1176"/>
            <a:chExt cx="586" cy="625"/>
          </a:xfrm>
        </p:grpSpPr>
        <p:grpSp>
          <p:nvGrpSpPr>
            <p:cNvPr id="170029" name="Group 7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61" name="AutoShape 77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2" name="AutoShape 78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3" name="AutoShape 7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4" name="Oval 8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5" name="Oval 8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6" name="Oval 82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7" name="Oval 83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8" name="Oval 84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9" name="Oval 85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070" name="Text Box 86"/>
            <p:cNvSpPr txBox="1">
              <a:spLocks noChangeArrowheads="1"/>
            </p:cNvSpPr>
            <p:nvPr/>
          </p:nvSpPr>
          <p:spPr bwMode="gray">
            <a:xfrm>
              <a:off x="348" y="1296"/>
              <a:ext cx="25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A</a:t>
              </a:r>
            </a:p>
          </p:txBody>
        </p:sp>
      </p:grpSp>
      <p:grpSp>
        <p:nvGrpSpPr>
          <p:cNvPr id="170032" name="Group 87"/>
          <p:cNvGrpSpPr>
            <a:grpSpLocks/>
          </p:cNvGrpSpPr>
          <p:nvPr/>
        </p:nvGrpSpPr>
        <p:grpSpPr bwMode="auto">
          <a:xfrm rot="5400000">
            <a:off x="1741488" y="5501657"/>
            <a:ext cx="1085850" cy="152400"/>
            <a:chOff x="0" y="1896"/>
            <a:chExt cx="5760" cy="120"/>
          </a:xfrm>
        </p:grpSpPr>
        <p:sp>
          <p:nvSpPr>
            <p:cNvPr id="170072" name="Rectangle 8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73" name="Rectangle 8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035" name="Group 90"/>
          <p:cNvGrpSpPr>
            <a:grpSpLocks/>
          </p:cNvGrpSpPr>
          <p:nvPr/>
        </p:nvGrpSpPr>
        <p:grpSpPr bwMode="auto">
          <a:xfrm>
            <a:off x="2316163" y="5301632"/>
            <a:ext cx="7010400" cy="652462"/>
            <a:chOff x="504" y="1008"/>
            <a:chExt cx="4416" cy="765"/>
          </a:xfrm>
        </p:grpSpPr>
        <p:sp>
          <p:nvSpPr>
            <p:cNvPr id="170075" name="AutoShape 91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076" name="Text Box 92"/>
            <p:cNvSpPr txBox="1">
              <a:spLocks noChangeArrowheads="1"/>
            </p:cNvSpPr>
            <p:nvPr/>
          </p:nvSpPr>
          <p:spPr bwMode="gray">
            <a:xfrm>
              <a:off x="801" y="1012"/>
              <a:ext cx="1001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Áo dài</a:t>
              </a:r>
              <a:endPara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0038" name="Group 93"/>
          <p:cNvGrpSpPr>
            <a:grpSpLocks/>
          </p:cNvGrpSpPr>
          <p:nvPr/>
        </p:nvGrpSpPr>
        <p:grpSpPr bwMode="auto">
          <a:xfrm>
            <a:off x="1774826" y="5106369"/>
            <a:ext cx="931863" cy="992188"/>
            <a:chOff x="144" y="1176"/>
            <a:chExt cx="586" cy="625"/>
          </a:xfrm>
        </p:grpSpPr>
        <p:grpSp>
          <p:nvGrpSpPr>
            <p:cNvPr id="170041" name="Group 9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79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0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1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2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3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4" name="Oval 100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5" name="Oval 101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6" name="Oval 102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7" name="Oval 103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088" name="Text Box 104"/>
            <p:cNvSpPr txBox="1">
              <a:spLocks noChangeArrowheads="1"/>
            </p:cNvSpPr>
            <p:nvPr/>
          </p:nvSpPr>
          <p:spPr bwMode="gray">
            <a:xfrm>
              <a:off x="357" y="1296"/>
              <a:ext cx="23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</a:t>
              </a:r>
            </a:p>
          </p:txBody>
        </p:sp>
      </p:grpSp>
      <p:sp>
        <p:nvSpPr>
          <p:cNvPr id="170091" name="Text Box 107"/>
          <p:cNvSpPr txBox="1">
            <a:spLocks noChangeArrowheads="1"/>
          </p:cNvSpPr>
          <p:nvPr/>
        </p:nvSpPr>
        <p:spPr bwMode="gray">
          <a:xfrm>
            <a:off x="2787129" y="5306149"/>
            <a:ext cx="1290982" cy="5080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Áo dài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0053" name="Group 108"/>
          <p:cNvGrpSpPr>
            <a:grpSpLocks/>
          </p:cNvGrpSpPr>
          <p:nvPr/>
        </p:nvGrpSpPr>
        <p:grpSpPr bwMode="auto">
          <a:xfrm>
            <a:off x="1752601" y="4098308"/>
            <a:ext cx="931863" cy="992187"/>
            <a:chOff x="144" y="1176"/>
            <a:chExt cx="586" cy="625"/>
          </a:xfrm>
        </p:grpSpPr>
        <p:grpSp>
          <p:nvGrpSpPr>
            <p:cNvPr id="170056" name="Group 109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94" name="AutoShape 110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5" name="AutoShape 111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6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7" name="Oval 11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8" name="Oval 11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9" name="Oval 11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100" name="Oval 11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101" name="Oval 11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102" name="Oval 11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103" name="Text Box 119"/>
            <p:cNvSpPr txBox="1">
              <a:spLocks noChangeArrowheads="1"/>
            </p:cNvSpPr>
            <p:nvPr/>
          </p:nvSpPr>
          <p:spPr bwMode="gray">
            <a:xfrm>
              <a:off x="353" y="1296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B</a:t>
              </a:r>
            </a:p>
          </p:txBody>
        </p:sp>
      </p:grpSp>
      <p:grpSp>
        <p:nvGrpSpPr>
          <p:cNvPr id="85" name="Group 10"/>
          <p:cNvGrpSpPr>
            <a:grpSpLocks/>
          </p:cNvGrpSpPr>
          <p:nvPr/>
        </p:nvGrpSpPr>
        <p:grpSpPr bwMode="auto">
          <a:xfrm>
            <a:off x="10567448" y="3928"/>
            <a:ext cx="1505912" cy="1522743"/>
            <a:chOff x="4951" y="156"/>
            <a:chExt cx="828" cy="879"/>
          </a:xfrm>
        </p:grpSpPr>
        <p:pic>
          <p:nvPicPr>
            <p:cNvPr id="86" name="Picture 115" descr="ALRMCLOK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Oval 12"/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Oval 87"/>
          <p:cNvSpPr/>
          <p:nvPr/>
        </p:nvSpPr>
        <p:spPr>
          <a:xfrm>
            <a:off x="10747688" y="247176"/>
            <a:ext cx="115020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Oval 88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Oval 89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Oval 90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Oval 91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>
          <a:xfrm>
            <a:off x="10755064" y="247176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Oval 93"/>
          <p:cNvSpPr/>
          <p:nvPr/>
        </p:nvSpPr>
        <p:spPr>
          <a:xfrm>
            <a:off x="10755064" y="247176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5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1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"/>
                            </p:stCondLst>
                            <p:childTnLst>
                              <p:par>
                                <p:cTn id="10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1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00"/>
                            </p:stCondLst>
                            <p:childTnLst>
                              <p:par>
                                <p:cTn id="10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1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00"/>
                            </p:stCondLst>
                            <p:childTnLst>
                              <p:par>
                                <p:cTn id="10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1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700"/>
                            </p:stCondLst>
                            <p:childTnLst>
                              <p:par>
                                <p:cTn id="1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1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1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7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70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70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8" grpId="0" build="allAtOnce"/>
      <p:bldP spid="170091" grpId="0"/>
      <p:bldP spid="170091" grpId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13" y="1"/>
            <a:ext cx="5785898" cy="348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097"/>
            <a:ext cx="5737216" cy="317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94" y="3657601"/>
            <a:ext cx="5737217" cy="320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2" y="80424"/>
            <a:ext cx="5420412" cy="331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41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83126" y="1125538"/>
            <a:ext cx="12057053" cy="5732462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rgbClr val="B4EAD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83126" y="12032"/>
            <a:ext cx="12025748" cy="113096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2ECE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524000" y="1345460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/>
            <a:endParaRPr lang="en-US" sz="3200" b="1">
              <a:solidFill>
                <a:srgbClr val="0000FF"/>
              </a:solidFill>
            </a:endParaRPr>
          </a:p>
        </p:txBody>
      </p:sp>
      <p:grpSp>
        <p:nvGrpSpPr>
          <p:cNvPr id="170016" name="Group 5"/>
          <p:cNvGrpSpPr>
            <a:grpSpLocks/>
          </p:cNvGrpSpPr>
          <p:nvPr/>
        </p:nvGrpSpPr>
        <p:grpSpPr bwMode="auto">
          <a:xfrm>
            <a:off x="1830388" y="1345460"/>
            <a:ext cx="7524750" cy="1175297"/>
            <a:chOff x="156" y="192"/>
            <a:chExt cx="5460" cy="528"/>
          </a:xfrm>
        </p:grpSpPr>
        <p:sp>
          <p:nvSpPr>
            <p:cNvPr id="169990" name="AutoShape 6" descr="Blue tissue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0000FF"/>
                </a:solidFill>
              </a:endParaRPr>
            </a:p>
          </p:txBody>
        </p:sp>
        <p:grpSp>
          <p:nvGrpSpPr>
            <p:cNvPr id="170017" name="Group 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69992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993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0028" name="Rectangle 44"/>
          <p:cNvSpPr>
            <a:spLocks noChangeArrowheads="1"/>
          </p:cNvSpPr>
          <p:nvPr/>
        </p:nvSpPr>
        <p:spPr bwMode="auto">
          <a:xfrm>
            <a:off x="2010230" y="1348792"/>
            <a:ext cx="7646445" cy="97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31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1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dân gian được nặn bằng bột màu hấp chín, thường có hình con vật</a:t>
            </a:r>
            <a:r>
              <a:rPr lang="en-US" sz="31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0019" name="Group 45"/>
          <p:cNvGrpSpPr>
            <a:grpSpLocks/>
          </p:cNvGrpSpPr>
          <p:nvPr/>
        </p:nvGrpSpPr>
        <p:grpSpPr bwMode="auto">
          <a:xfrm rot="5400000">
            <a:off x="1741488" y="2994890"/>
            <a:ext cx="1085850" cy="152400"/>
            <a:chOff x="0" y="1896"/>
            <a:chExt cx="5760" cy="120"/>
          </a:xfrm>
        </p:grpSpPr>
        <p:sp>
          <p:nvSpPr>
            <p:cNvPr id="170030" name="Rectangle 4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31" name="Rectangle 4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020" name="Group 48"/>
          <p:cNvGrpSpPr>
            <a:grpSpLocks/>
          </p:cNvGrpSpPr>
          <p:nvPr/>
        </p:nvGrpSpPr>
        <p:grpSpPr bwMode="auto">
          <a:xfrm>
            <a:off x="2338388" y="2912340"/>
            <a:ext cx="7010400" cy="652462"/>
            <a:chOff x="504" y="1008"/>
            <a:chExt cx="4416" cy="765"/>
          </a:xfrm>
        </p:grpSpPr>
        <p:sp>
          <p:nvSpPr>
            <p:cNvPr id="170033" name="AutoShape 4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34" name="Text Box 50"/>
            <p:cNvSpPr txBox="1">
              <a:spLocks noChangeArrowheads="1"/>
            </p:cNvSpPr>
            <p:nvPr/>
          </p:nvSpPr>
          <p:spPr bwMode="gray">
            <a:xfrm>
              <a:off x="801" y="1081"/>
              <a:ext cx="1402" cy="5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Đèn ông sao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0021" name="Group 51"/>
          <p:cNvGrpSpPr>
            <a:grpSpLocks/>
          </p:cNvGrpSpPr>
          <p:nvPr/>
        </p:nvGrpSpPr>
        <p:grpSpPr bwMode="auto">
          <a:xfrm rot="5400000">
            <a:off x="1741488" y="5155477"/>
            <a:ext cx="1085850" cy="152400"/>
            <a:chOff x="0" y="1896"/>
            <a:chExt cx="5760" cy="120"/>
          </a:xfrm>
        </p:grpSpPr>
        <p:sp>
          <p:nvSpPr>
            <p:cNvPr id="170036" name="Rectangle 5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37" name="Rectangle 5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022" name="Group 54"/>
          <p:cNvGrpSpPr>
            <a:grpSpLocks/>
          </p:cNvGrpSpPr>
          <p:nvPr/>
        </p:nvGrpSpPr>
        <p:grpSpPr bwMode="auto">
          <a:xfrm>
            <a:off x="2362201" y="4977679"/>
            <a:ext cx="6962775" cy="655638"/>
            <a:chOff x="528" y="3241"/>
            <a:chExt cx="4386" cy="413"/>
          </a:xfrm>
        </p:grpSpPr>
        <p:sp>
          <p:nvSpPr>
            <p:cNvPr id="170039" name="AutoShape 55"/>
            <p:cNvSpPr>
              <a:spLocks noChangeArrowheads="1"/>
            </p:cNvSpPr>
            <p:nvPr/>
          </p:nvSpPr>
          <p:spPr bwMode="gray">
            <a:xfrm>
              <a:off x="528" y="3241"/>
              <a:ext cx="4386" cy="41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040" name="Text Box 56"/>
            <p:cNvSpPr txBox="1">
              <a:spLocks noChangeArrowheads="1"/>
            </p:cNvSpPr>
            <p:nvPr/>
          </p:nvSpPr>
          <p:spPr bwMode="gray">
            <a:xfrm>
              <a:off x="823" y="3243"/>
              <a:ext cx="68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Tò he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70023" name="Group 57"/>
          <p:cNvGrpSpPr>
            <a:grpSpLocks/>
          </p:cNvGrpSpPr>
          <p:nvPr/>
        </p:nvGrpSpPr>
        <p:grpSpPr bwMode="auto">
          <a:xfrm>
            <a:off x="1771651" y="4849091"/>
            <a:ext cx="931863" cy="992187"/>
            <a:chOff x="144" y="1176"/>
            <a:chExt cx="586" cy="625"/>
          </a:xfrm>
        </p:grpSpPr>
        <p:grpSp>
          <p:nvGrpSpPr>
            <p:cNvPr id="170024" name="Group 5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4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44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45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46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47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48" name="Oval 6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49" name="Oval 6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50" name="Oval 6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51" name="Oval 6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052" name="Text Box 68"/>
            <p:cNvSpPr txBox="1">
              <a:spLocks noChangeArrowheads="1"/>
            </p:cNvSpPr>
            <p:nvPr/>
          </p:nvSpPr>
          <p:spPr bwMode="gray">
            <a:xfrm>
              <a:off x="357" y="1296"/>
              <a:ext cx="23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</a:t>
              </a:r>
            </a:p>
          </p:txBody>
        </p:sp>
      </p:grpSp>
      <p:grpSp>
        <p:nvGrpSpPr>
          <p:cNvPr id="170032" name="Group 87"/>
          <p:cNvGrpSpPr>
            <a:grpSpLocks/>
          </p:cNvGrpSpPr>
          <p:nvPr/>
        </p:nvGrpSpPr>
        <p:grpSpPr bwMode="auto">
          <a:xfrm rot="5400000">
            <a:off x="1741488" y="4147415"/>
            <a:ext cx="1085850" cy="152400"/>
            <a:chOff x="0" y="1896"/>
            <a:chExt cx="5760" cy="120"/>
          </a:xfrm>
        </p:grpSpPr>
        <p:sp>
          <p:nvSpPr>
            <p:cNvPr id="170072" name="Rectangle 8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73" name="Rectangle 8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035" name="Group 90"/>
          <p:cNvGrpSpPr>
            <a:grpSpLocks/>
          </p:cNvGrpSpPr>
          <p:nvPr/>
        </p:nvGrpSpPr>
        <p:grpSpPr bwMode="auto">
          <a:xfrm>
            <a:off x="2316163" y="3947390"/>
            <a:ext cx="7010400" cy="652462"/>
            <a:chOff x="504" y="1008"/>
            <a:chExt cx="4416" cy="765"/>
          </a:xfrm>
        </p:grpSpPr>
        <p:sp>
          <p:nvSpPr>
            <p:cNvPr id="170075" name="AutoShape 91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076" name="Text Box 92"/>
            <p:cNvSpPr txBox="1">
              <a:spLocks noChangeArrowheads="1"/>
            </p:cNvSpPr>
            <p:nvPr/>
          </p:nvSpPr>
          <p:spPr bwMode="gray">
            <a:xfrm>
              <a:off x="786" y="1112"/>
              <a:ext cx="3976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Đèn Lồng</a:t>
              </a:r>
              <a:endPara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0038" name="Group 93"/>
          <p:cNvGrpSpPr>
            <a:grpSpLocks/>
          </p:cNvGrpSpPr>
          <p:nvPr/>
        </p:nvGrpSpPr>
        <p:grpSpPr bwMode="auto">
          <a:xfrm>
            <a:off x="1774826" y="3752127"/>
            <a:ext cx="931863" cy="992188"/>
            <a:chOff x="144" y="1176"/>
            <a:chExt cx="586" cy="625"/>
          </a:xfrm>
        </p:grpSpPr>
        <p:grpSp>
          <p:nvGrpSpPr>
            <p:cNvPr id="170041" name="Group 9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79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0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1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2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3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4" name="Oval 100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5" name="Oval 101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6" name="Oval 102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7" name="Oval 103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088" name="Text Box 104"/>
            <p:cNvSpPr txBox="1">
              <a:spLocks noChangeArrowheads="1"/>
            </p:cNvSpPr>
            <p:nvPr/>
          </p:nvSpPr>
          <p:spPr bwMode="gray">
            <a:xfrm>
              <a:off x="353" y="1296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B</a:t>
              </a:r>
            </a:p>
          </p:txBody>
        </p:sp>
      </p:grpSp>
      <p:sp>
        <p:nvSpPr>
          <p:cNvPr id="170091" name="Text Box 107"/>
          <p:cNvSpPr txBox="1">
            <a:spLocks noChangeArrowheads="1"/>
          </p:cNvSpPr>
          <p:nvPr/>
        </p:nvSpPr>
        <p:spPr bwMode="gray">
          <a:xfrm>
            <a:off x="2746385" y="4974595"/>
            <a:ext cx="1387475" cy="5185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Tò he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0053" name="Group 108"/>
          <p:cNvGrpSpPr>
            <a:grpSpLocks/>
          </p:cNvGrpSpPr>
          <p:nvPr/>
        </p:nvGrpSpPr>
        <p:grpSpPr bwMode="auto">
          <a:xfrm>
            <a:off x="1752601" y="2744066"/>
            <a:ext cx="931863" cy="992187"/>
            <a:chOff x="144" y="1176"/>
            <a:chExt cx="586" cy="625"/>
          </a:xfrm>
        </p:grpSpPr>
        <p:grpSp>
          <p:nvGrpSpPr>
            <p:cNvPr id="170056" name="Group 109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94" name="AutoShape 110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5" name="AutoShape 111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6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7" name="Oval 11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8" name="Oval 11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9" name="Oval 11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100" name="Oval 11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101" name="Oval 11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102" name="Oval 11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103" name="Text Box 119"/>
            <p:cNvSpPr txBox="1">
              <a:spLocks noChangeArrowheads="1"/>
            </p:cNvSpPr>
            <p:nvPr/>
          </p:nvSpPr>
          <p:spPr bwMode="gray">
            <a:xfrm>
              <a:off x="347" y="1296"/>
              <a:ext cx="25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A</a:t>
              </a:r>
            </a:p>
          </p:txBody>
        </p:sp>
      </p:grpSp>
      <p:grpSp>
        <p:nvGrpSpPr>
          <p:cNvPr id="75" name="Group 10"/>
          <p:cNvGrpSpPr>
            <a:grpSpLocks/>
          </p:cNvGrpSpPr>
          <p:nvPr/>
        </p:nvGrpSpPr>
        <p:grpSpPr bwMode="auto">
          <a:xfrm>
            <a:off x="10567448" y="3928"/>
            <a:ext cx="1505912" cy="1522743"/>
            <a:chOff x="4951" y="156"/>
            <a:chExt cx="828" cy="879"/>
          </a:xfrm>
        </p:grpSpPr>
        <p:pic>
          <p:nvPicPr>
            <p:cNvPr id="76" name="Picture 115" descr="ALRMCLOK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Oval 12"/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10747688" y="247176"/>
            <a:ext cx="115020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Oval 78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Oval 79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Oval 81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Oval 82"/>
          <p:cNvSpPr/>
          <p:nvPr/>
        </p:nvSpPr>
        <p:spPr>
          <a:xfrm>
            <a:off x="10755064" y="247176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Oval 83"/>
          <p:cNvSpPr/>
          <p:nvPr/>
        </p:nvSpPr>
        <p:spPr>
          <a:xfrm>
            <a:off x="10755064" y="247176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8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7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1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"/>
                            </p:stCondLst>
                            <p:childTnLst>
                              <p:par>
                                <p:cTn id="10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1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00"/>
                            </p:stCondLst>
                            <p:childTnLst>
                              <p:par>
                                <p:cTn id="10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1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00"/>
                            </p:stCondLst>
                            <p:childTnLst>
                              <p:par>
                                <p:cTn id="10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1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700"/>
                            </p:stCondLst>
                            <p:childTnLst>
                              <p:par>
                                <p:cTn id="1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1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1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7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70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70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8" grpId="0" build="allAtOnce"/>
      <p:bldP spid="170091" grpId="0"/>
      <p:bldP spid="170091" grpId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" y="0"/>
            <a:ext cx="12066495" cy="684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" y="3370083"/>
            <a:ext cx="3916775" cy="3398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26" y="0"/>
            <a:ext cx="4065205" cy="2988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04" y="-1"/>
            <a:ext cx="4000622" cy="2988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04" y="3370080"/>
            <a:ext cx="4000622" cy="3398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66" y="3370080"/>
            <a:ext cx="3980365" cy="3398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6" y="93823"/>
            <a:ext cx="3826724" cy="28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5D5017-810C-4BCE-9ADE-F77FA098C8E5}"/>
              </a:ext>
            </a:extLst>
          </p:cNvPr>
          <p:cNvGrpSpPr/>
          <p:nvPr/>
        </p:nvGrpSpPr>
        <p:grpSpPr>
          <a:xfrm>
            <a:off x="370391" y="1539433"/>
            <a:ext cx="11493660" cy="3654020"/>
            <a:chOff x="1610743" y="1896188"/>
            <a:chExt cx="7743929" cy="20773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2EA9D8A-B918-43B8-A2F4-1591397C1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610743" y="1896188"/>
              <a:ext cx="7743929" cy="169423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02E7F6-FF26-4E2A-9F51-32CE659CBBA1}"/>
                </a:ext>
              </a:extLst>
            </p:cNvPr>
            <p:cNvSpPr txBox="1"/>
            <p:nvPr/>
          </p:nvSpPr>
          <p:spPr>
            <a:xfrm>
              <a:off x="1670962" y="3676075"/>
              <a:ext cx="1671049" cy="297455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2800" b="1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Nón lá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53932D-8853-4A60-8054-EE3E3C187460}"/>
                </a:ext>
              </a:extLst>
            </p:cNvPr>
            <p:cNvSpPr txBox="1"/>
            <p:nvPr/>
          </p:nvSpPr>
          <p:spPr>
            <a:xfrm>
              <a:off x="3702607" y="3661745"/>
              <a:ext cx="1655005" cy="297455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2800" b="1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Áo dài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1B39F7-8B86-4F16-BFFC-8822AEE4C01D}"/>
                </a:ext>
              </a:extLst>
            </p:cNvPr>
            <p:cNvSpPr txBox="1"/>
            <p:nvPr/>
          </p:nvSpPr>
          <p:spPr>
            <a:xfrm>
              <a:off x="5763009" y="3661745"/>
              <a:ext cx="1421262" cy="297455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2800" b="1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Tò he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5F634A-28BD-4793-AAFE-5B25C0CA8A43}"/>
                </a:ext>
              </a:extLst>
            </p:cNvPr>
            <p:cNvSpPr txBox="1"/>
            <p:nvPr/>
          </p:nvSpPr>
          <p:spPr>
            <a:xfrm>
              <a:off x="7589669" y="3676075"/>
              <a:ext cx="1765003" cy="297455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2800" b="1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Phở bò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452830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97711" y="539042"/>
            <a:ext cx="11379311" cy="492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algn="ctr">
              <a:defRPr/>
            </a:pPr>
            <a:endParaRPr lang="zh-CN" altLang="en-US" sz="2399">
              <a:solidFill>
                <a:prstClr val="white"/>
              </a:solidFill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1566C-411C-49B3-8ECD-859F33342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711" y="1560354"/>
            <a:ext cx="11151983" cy="37372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0B1F69-6774-405A-A505-1BB945B5FF26}"/>
              </a:ext>
            </a:extLst>
          </p:cNvPr>
          <p:cNvSpPr/>
          <p:nvPr/>
        </p:nvSpPr>
        <p:spPr>
          <a:xfrm>
            <a:off x="497711" y="491638"/>
            <a:ext cx="113793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prstClr val="black"/>
                </a:solidFill>
              </a:rPr>
              <a:t>2. Kết hợp từ ngữ ở cột A với từ ngữ ở cột B để tạo câu giới thiệu.</a:t>
            </a:r>
          </a:p>
        </p:txBody>
      </p:sp>
    </p:spTree>
    <p:extLst>
      <p:ext uri="{BB962C8B-B14F-4D97-AF65-F5344CB8AC3E}">
        <p14:creationId xmlns:p14="http://schemas.microsoft.com/office/powerpoint/2010/main" val="28787142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1566C-411C-49B3-8ECD-859F33342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138" y="1238468"/>
            <a:ext cx="11340935" cy="36720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B486A0-B72A-4141-8E22-E403F7836B04}"/>
              </a:ext>
            </a:extLst>
          </p:cNvPr>
          <p:cNvCxnSpPr>
            <a:cxnSpLocks/>
          </p:cNvCxnSpPr>
          <p:nvPr/>
        </p:nvCxnSpPr>
        <p:spPr>
          <a:xfrm>
            <a:off x="4222182" y="2523229"/>
            <a:ext cx="1936272" cy="1039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2D574D-F3B0-4229-8E7C-1D4C1D0AB20B}"/>
              </a:ext>
            </a:extLst>
          </p:cNvPr>
          <p:cNvCxnSpPr>
            <a:cxnSpLocks/>
          </p:cNvCxnSpPr>
          <p:nvPr/>
        </p:nvCxnSpPr>
        <p:spPr>
          <a:xfrm>
            <a:off x="4222182" y="3429000"/>
            <a:ext cx="1936272" cy="11073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5D499A-180B-4062-B9C7-64D5785B0831}"/>
              </a:ext>
            </a:extLst>
          </p:cNvPr>
          <p:cNvCxnSpPr>
            <a:cxnSpLocks/>
          </p:cNvCxnSpPr>
          <p:nvPr/>
        </p:nvCxnSpPr>
        <p:spPr>
          <a:xfrm flipV="1">
            <a:off x="4222182" y="2677609"/>
            <a:ext cx="1936272" cy="19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859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3571" y="896904"/>
            <a:ext cx="9841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Đặt một câu giới thiệu về quê em hoặc nơi em ở</a:t>
            </a:r>
            <a:r>
              <a:rPr lang="vi-VN" sz="2800" b="1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vi-VN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4011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NE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24" y="-55855"/>
            <a:ext cx="12192000" cy="691385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08037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10" y="4978986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9745" y="4990569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968" y="-6816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bird"/>
          <p:cNvPicPr>
            <a:picLocks noChangeAspect="1" noChangeArrowheads="1" noCrop="1"/>
          </p:cNvPicPr>
          <p:nvPr/>
        </p:nvPicPr>
        <p:blipFill>
          <a:blip r:embed="rId6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 descr="bird"/>
          <p:cNvPicPr>
            <a:picLocks noChangeAspect="1" noChangeArrowheads="1" noCrop="1"/>
          </p:cNvPicPr>
          <p:nvPr/>
        </p:nvPicPr>
        <p:blipFill>
          <a:blip r:embed="rId6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2" descr="bird"/>
          <p:cNvPicPr>
            <a:picLocks noChangeAspect="1" noChangeArrowheads="1" noCrop="1"/>
          </p:cNvPicPr>
          <p:nvPr/>
        </p:nvPicPr>
        <p:blipFill>
          <a:blip r:embed="rId6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3" descr="bird"/>
          <p:cNvPicPr>
            <a:picLocks noChangeAspect="1" noChangeArrowheads="1" noCrop="1"/>
          </p:cNvPicPr>
          <p:nvPr/>
        </p:nvPicPr>
        <p:blipFill>
          <a:blip r:embed="rId6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19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4" descr="bird"/>
          <p:cNvPicPr>
            <a:picLocks noChangeAspect="1" noChangeArrowheads="1" noCrop="1"/>
          </p:cNvPicPr>
          <p:nvPr/>
        </p:nvPicPr>
        <p:blipFill>
          <a:blip r:embed="rId6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9" name="Picture 15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3340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60" name="Picture 1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4864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61" name="Picture 1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62" name="Picture 18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9" descr="bird"/>
          <p:cNvPicPr>
            <a:picLocks noChangeAspect="1" noChangeArrowheads="1" noCrop="1"/>
          </p:cNvPicPr>
          <p:nvPr/>
        </p:nvPicPr>
        <p:blipFill>
          <a:blip r:embed="rId6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0" descr="bird"/>
          <p:cNvPicPr>
            <a:picLocks noChangeAspect="1" noChangeArrowheads="1" noCrop="1"/>
          </p:cNvPicPr>
          <p:nvPr/>
        </p:nvPicPr>
        <p:blipFill>
          <a:blip r:embed="rId6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89244" y="785165"/>
            <a:ext cx="10264269" cy="650687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827938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KÍNH CHÚC CÁC THẦY CÔ GIÁO MẠNH KHỎE!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CD Audio 20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1089" y="3670389"/>
            <a:ext cx="9822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ENM HỌC SINH HỌC GIỎI, CHĂM NGOAN</a:t>
            </a:r>
          </a:p>
        </p:txBody>
      </p:sp>
    </p:spTree>
    <p:extLst>
      <p:ext uri="{BB962C8B-B14F-4D97-AF65-F5344CB8AC3E}">
        <p14:creationId xmlns:p14="http://schemas.microsoft.com/office/powerpoint/2010/main" val="22459496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-0.01064 C 0.03333 -0.0363 -0.00347 -0.14844 -0.03455 -0.1385 C -0.06597 -0.12855 -0.07396 0.02752 -0.13872 0.04856 C -0.20365 0.0696 -0.3349 0.00162 -0.42361 -0.01248 C -0.51233 -0.02659 -0.63108 -0.0467 -0.67083 -0.03653 C -0.71059 -0.02636 -0.65347 0.02613 -0.6625 0.04856 C -0.67118 0.07098 -0.70608 0.10497 -0.72361 0.09873 C -0.74115 0.09249 -0.775 0.03838 -0.76788 0.01156 C -0.76094 -0.01526 -0.70972 -0.06705 -0.68038 -0.06243 C -0.65104 -0.0578 -0.59757 0.00809 -0.59149 0.03931 C -0.58542 0.07052 -0.65833 0.1015 -0.64427 0.12462 C -0.63021 0.14775 -0.57552 0.1748 -0.50677 0.17827 C -0.43819 0.18173 -0.28819 0.15445 -0.23177 0.14497 C -0.17552 0.13549 -0.19618 0.11237 -0.16806 0.12093 C -0.13958 0.12948 -0.10243 0.20254 -0.06233 0.19676 C -0.02222 0.19098 0.05243 0.11607 0.0724 0.08555 C 0.09219 0.05526 0.06059 0.03006 0.05694 0.01526 C 0.05365 0.00046 0.06406 0.01503 0.04878 -0.01064 Z " pathEditMode="relative" rAng="0" ptsTypes="aaaaaaaaaaaaaaaaaa">
                                      <p:cBhvr>
                                        <p:cTn id="6" dur="50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3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12592 C -0.03334 -0.15162 -0.07014 -0.26388 -0.10122 -0.25393 C -0.13264 -0.24398 -0.14063 -0.08796 -0.20539 -0.06689 C -0.27032 -0.04583 -0.40157 -0.11365 -0.49028 -0.12777 C -0.579 -0.14189 -0.69775 -0.16203 -0.7375 -0.15185 C -0.77726 -0.14166 -0.72014 -0.08935 -0.72917 -0.06689 C -0.73785 -0.04444 -0.77275 -0.01041 -0.79028 -0.01666 C -0.80782 -0.02291 -0.84167 -0.07708 -0.83455 -0.10393 C -0.82761 -0.13055 -0.77639 -0.1824 -0.74705 -0.17777 C -0.71771 -0.17314 -0.66424 -0.10717 -0.65816 -0.07615 C -0.65209 -0.0449 -0.725 -0.01388 -0.71094 0.00926 C -0.69688 0.03241 -0.64219 0.0595 -0.57344 0.06297 C -0.50486 0.06644 -0.35486 0.03912 -0.29844 0.02963 C -0.24219 0.02014 -0.26285 -0.003 -0.23473 0.00556 C -0.20625 0.01412 -0.1691 0.08727 -0.129 0.08149 C -0.08889 0.0757 -0.01424 0.0007 0.00573 -0.02986 C 0.02552 -0.06018 -0.00608 -0.08541 -0.00973 -0.10023 C -0.01302 -0.11481 -0.00261 -0.10046 -0.01789 -0.12592 Z " pathEditMode="relative" rAng="0" ptsTypes="aaaaaaaaaaaaaaaaaa">
                                      <p:cBhvr>
                                        <p:cTn id="8" dur="50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3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12578 C -0.03334 -0.15145 -0.07014 -0.26359 -0.10122 -0.25364 C -0.13264 -0.2437 -0.14063 -0.08763 -0.20539 -0.06659 C -0.27032 -0.04555 -0.40157 -0.11353 -0.49028 -0.12763 C -0.579 -0.14174 -0.69775 -0.16185 -0.7375 -0.15168 C -0.77726 -0.14151 -0.72014 -0.08902 -0.72917 -0.06659 C -0.73785 -0.04416 -0.77275 -0.01018 -0.79028 -0.01642 C -0.80782 -0.02266 -0.84167 -0.07677 -0.83455 -0.10359 C -0.82761 -0.13041 -0.77639 -0.1822 -0.74705 -0.17758 C -0.71771 -0.17295 -0.66424 -0.10705 -0.65816 -0.07584 C -0.65209 -0.04463 -0.725 -0.01364 -0.71094 0.00948 C -0.69688 0.0326 -0.64219 0.05965 -0.57344 0.06312 C -0.50486 0.06659 -0.35486 0.0393 -0.29844 0.02982 C -0.24219 0.02034 -0.26285 -0.00278 -0.23473 0.00578 C -0.20625 0.01433 -0.1691 0.0874 -0.129 0.08162 C -0.08889 0.07584 -0.01424 0.00092 0.00573 -0.0296 C 0.02552 -0.05989 -0.00608 -0.08509 -0.00973 -0.09989 C -0.01302 -0.11468 -0.00261 -0.10012 -0.01789 -0.12578 Z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3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545 0.17387 C 0.65 0.14821 0.61319 0.03607 0.58212 0.04601 C 0.55069 0.05595 0.54271 0.21202 0.47795 0.23306 C 0.41302 0.2541 0.28177 0.18613 0.19306 0.17202 C 0.10434 0.15792 -0.01441 0.1378 -0.05417 0.14798 C -0.09392 0.15815 -0.03681 0.21063 -0.04583 0.23306 C -0.05451 0.25549 -0.08941 0.28948 -0.10694 0.28324 C -0.12448 0.27699 -0.15833 0.22289 -0.15122 0.19607 C -0.14427 0.16925 -0.09306 0.11746 -0.06372 0.12208 C -0.03437 0.1267 0.0191 0.1926 0.02517 0.22381 C 0.03125 0.25503 -0.04167 0.28601 -0.0276 0.30913 C -0.01354 0.33225 0.04115 0.35931 0.11007 0.36277 C 0.17847 0.36624 0.32847 0.33896 0.3849 0.32948 C 0.44115 0.32 0.42083 0.29688 0.44896 0.30543 C 0.47708 0.31399 0.51424 0.38705 0.55434 0.38127 C 0.59444 0.37549 0.6691 0.30058 0.68906 0.27006 C 0.70885 0.23977 0.67726 0.21457 0.67361 0.19977 C 0.67031 0.18497 0.68073 0.19954 0.66545 0.17387 Z " pathEditMode="relative" rAng="0" ptsTypes="aaaaaaaaaaaaaaaaaa">
                                      <p:cBhvr>
                                        <p:cTn id="12" dur="50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Khởi</a:t>
            </a:r>
            <a:r>
              <a:rPr lang="en-US" sz="80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80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động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590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0" descr="Gyroscop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1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-2590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2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0" y="-2590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772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0" y="-838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181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20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7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D9AE99-A39E-4815-B33A-83818D727118}"/>
              </a:ext>
            </a:extLst>
          </p:cNvPr>
          <p:cNvSpPr/>
          <p:nvPr/>
        </p:nvSpPr>
        <p:spPr>
          <a:xfrm>
            <a:off x="887911" y="728070"/>
            <a:ext cx="10416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chỉ sự vật tương ứng với mỗi lời giải thích dưới đây: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4FC53-6CA8-4E2C-9A71-C71D6BCFF329}"/>
              </a:ext>
            </a:extLst>
          </p:cNvPr>
          <p:cNvSpPr/>
          <p:nvPr/>
        </p:nvSpPr>
        <p:spPr>
          <a:xfrm>
            <a:off x="1151019" y="1331660"/>
            <a:ext cx="98899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Món ăn gồm bánh phở và thịt, chan nước dùng.</a:t>
            </a:r>
          </a:p>
          <a:p>
            <a:pPr marL="457189" marR="0" lvl="0" indent="-45718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 dùng để đội đầu, che mưa nắng, thường làm bằng lá có hình chóp.</a:t>
            </a:r>
          </a:p>
          <a:p>
            <a:pPr marL="457189" marR="0" lvl="0" indent="-45718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truyền thống của người Việt Nam.</a:t>
            </a:r>
          </a:p>
          <a:p>
            <a:pPr marL="457189" marR="0" lvl="0" indent="-45718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 chơi dân gian được nặn bằng bột màu hấp chín, thường có hình con vật.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EA9D8A-B918-43B8-A2F4-1591397C1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1841" y="4459018"/>
            <a:ext cx="7743929" cy="169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2" name="WordArt 18"/>
          <p:cNvSpPr>
            <a:spLocks noChangeArrowheads="1" noChangeShapeType="1" noTextEdit="1"/>
          </p:cNvSpPr>
          <p:nvPr/>
        </p:nvSpPr>
        <p:spPr bwMode="auto">
          <a:xfrm>
            <a:off x="1434306" y="2032000"/>
            <a:ext cx="9180513" cy="1664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844" name="Picture 20" descr="sa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3613" y="1052513"/>
            <a:ext cx="838200" cy="741362"/>
          </a:xfrm>
          <a:prstGeom prst="rect">
            <a:avLst/>
          </a:prstGeom>
          <a:noFill/>
        </p:spPr>
      </p:pic>
      <p:pic>
        <p:nvPicPr>
          <p:cNvPr id="77845" name="Picture 21" descr="sa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3613" y="3141663"/>
            <a:ext cx="838200" cy="741362"/>
          </a:xfrm>
          <a:prstGeom prst="rect">
            <a:avLst/>
          </a:prstGeom>
          <a:noFill/>
        </p:spPr>
      </p:pic>
      <p:pic>
        <p:nvPicPr>
          <p:cNvPr id="77846" name="Picture 22" descr="sa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5775" y="5811838"/>
            <a:ext cx="1371600" cy="1046162"/>
          </a:xfrm>
          <a:prstGeom prst="rect">
            <a:avLst/>
          </a:prstGeom>
          <a:noFill/>
        </p:spPr>
      </p:pic>
      <p:pic>
        <p:nvPicPr>
          <p:cNvPr id="77847" name="Picture 23" descr="sa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1050" y="3068638"/>
            <a:ext cx="838200" cy="741362"/>
          </a:xfrm>
          <a:prstGeom prst="rect">
            <a:avLst/>
          </a:prstGeom>
          <a:noFill/>
        </p:spPr>
      </p:pic>
      <p:pic>
        <p:nvPicPr>
          <p:cNvPr id="77848" name="Picture 24" descr="sa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3563" y="1052513"/>
            <a:ext cx="838200" cy="741362"/>
          </a:xfrm>
          <a:prstGeom prst="rect">
            <a:avLst/>
          </a:prstGeom>
          <a:noFill/>
        </p:spPr>
      </p:pic>
      <p:pic>
        <p:nvPicPr>
          <p:cNvPr id="77849" name="Picture 25" descr="sa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625" y="4868863"/>
            <a:ext cx="838200" cy="741362"/>
          </a:xfrm>
          <a:prstGeom prst="rect">
            <a:avLst/>
          </a:prstGeom>
          <a:noFill/>
        </p:spPr>
      </p:pic>
      <p:pic>
        <p:nvPicPr>
          <p:cNvPr id="77850" name="Picture 26" descr="sa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4919663"/>
            <a:ext cx="838200" cy="741362"/>
          </a:xfrm>
          <a:prstGeom prst="rect">
            <a:avLst/>
          </a:prstGeom>
          <a:noFill/>
        </p:spPr>
      </p:pic>
      <p:pic>
        <p:nvPicPr>
          <p:cNvPr id="77851" name="Picture 27" descr="sa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563" y="4941888"/>
            <a:ext cx="838200" cy="741362"/>
          </a:xfrm>
          <a:prstGeom prst="rect">
            <a:avLst/>
          </a:prstGeom>
          <a:noFill/>
        </p:spPr>
      </p:pic>
      <p:pic>
        <p:nvPicPr>
          <p:cNvPr id="77852" name="Picture 28" descr="sa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29800" y="1"/>
            <a:ext cx="838200" cy="741363"/>
          </a:xfrm>
          <a:prstGeom prst="rect">
            <a:avLst/>
          </a:prstGeom>
          <a:noFill/>
        </p:spPr>
      </p:pic>
      <p:pic>
        <p:nvPicPr>
          <p:cNvPr id="77854" name="Picture 30" descr="sa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"/>
            <a:ext cx="838200" cy="741363"/>
          </a:xfrm>
          <a:prstGeom prst="rect">
            <a:avLst/>
          </a:prstGeom>
          <a:noFill/>
        </p:spPr>
      </p:pic>
      <p:pic>
        <p:nvPicPr>
          <p:cNvPr id="77856" name="Picture 32" descr="sa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325" y="5811838"/>
            <a:ext cx="1371600" cy="1046162"/>
          </a:xfrm>
          <a:prstGeom prst="rect">
            <a:avLst/>
          </a:prstGeom>
          <a:noFill/>
        </p:spPr>
      </p:pic>
      <p:pic>
        <p:nvPicPr>
          <p:cNvPr id="19" name="Picture 40" descr="chuong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665663" y="3606310"/>
            <a:ext cx="2514600" cy="2728609"/>
          </a:xfrm>
          <a:prstGeom prst="rect">
            <a:avLst/>
          </a:prstGeom>
          <a:noFill/>
          <a:ln/>
        </p:spPr>
      </p:pic>
      <p:pic>
        <p:nvPicPr>
          <p:cNvPr id="20" name="Đường Đến Vinh Quang - Bức Tường _ Bài hát, lyric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448800" y="6248400"/>
            <a:ext cx="609600" cy="609600"/>
          </a:xfrm>
          <a:prstGeom prst="rect">
            <a:avLst/>
          </a:prstGeom>
        </p:spPr>
      </p:pic>
      <p:pic>
        <p:nvPicPr>
          <p:cNvPr id="21" name="Niềm Tin Chiến Thắng Mỹ Tâ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2590800" y="6324600"/>
            <a:ext cx="609600" cy="609600"/>
          </a:xfrm>
          <a:prstGeom prst="rect">
            <a:avLst/>
          </a:prstGeom>
        </p:spPr>
      </p:pic>
      <p:pic>
        <p:nvPicPr>
          <p:cNvPr id="22" name="Thanh Niên Làm Theo Lời Bác - Various Artists _ Bài hát, lyric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3200400" y="6324600"/>
            <a:ext cx="609600" cy="609600"/>
          </a:xfrm>
          <a:prstGeom prst="rect">
            <a:avLst/>
          </a:prstGeom>
        </p:spPr>
      </p:pic>
      <p:pic>
        <p:nvPicPr>
          <p:cNvPr id="24" name="Picture 4" descr="Fireworks-0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54250" y="2438400"/>
            <a:ext cx="31686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74796" y="400844"/>
            <a:ext cx="581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5447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6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96253" y="1125538"/>
            <a:ext cx="11959389" cy="5732462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rgbClr val="B4EAD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96253" y="0"/>
            <a:ext cx="11959389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2ECE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524000" y="1669546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/>
            <a:endParaRPr lang="en-US" sz="3200" b="1">
              <a:solidFill>
                <a:srgbClr val="0000FF"/>
              </a:solidFill>
            </a:endParaRPr>
          </a:p>
        </p:txBody>
      </p:sp>
      <p:grpSp>
        <p:nvGrpSpPr>
          <p:cNvPr id="170016" name="Group 5"/>
          <p:cNvGrpSpPr>
            <a:grpSpLocks/>
          </p:cNvGrpSpPr>
          <p:nvPr/>
        </p:nvGrpSpPr>
        <p:grpSpPr bwMode="auto">
          <a:xfrm>
            <a:off x="1830388" y="1669546"/>
            <a:ext cx="7524750" cy="1511300"/>
            <a:chOff x="156" y="192"/>
            <a:chExt cx="5460" cy="528"/>
          </a:xfrm>
        </p:grpSpPr>
        <p:sp>
          <p:nvSpPr>
            <p:cNvPr id="169990" name="AutoShape 6" descr="Blue tissue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0000FF"/>
                </a:solidFill>
              </a:endParaRPr>
            </a:p>
          </p:txBody>
        </p:sp>
        <p:grpSp>
          <p:nvGrpSpPr>
            <p:cNvPr id="170017" name="Group 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69992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993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0028" name="Rectangle 44"/>
          <p:cNvSpPr>
            <a:spLocks noChangeArrowheads="1"/>
          </p:cNvSpPr>
          <p:nvPr/>
        </p:nvSpPr>
        <p:spPr bwMode="auto">
          <a:xfrm>
            <a:off x="2497139" y="1956884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32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ăn gồm bánh phở và thịt, chan nước dùng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0019" name="Group 45"/>
          <p:cNvGrpSpPr>
            <a:grpSpLocks/>
          </p:cNvGrpSpPr>
          <p:nvPr/>
        </p:nvGrpSpPr>
        <p:grpSpPr bwMode="auto">
          <a:xfrm rot="5400000">
            <a:off x="1741488" y="4511171"/>
            <a:ext cx="1085850" cy="152400"/>
            <a:chOff x="0" y="1896"/>
            <a:chExt cx="5760" cy="120"/>
          </a:xfrm>
        </p:grpSpPr>
        <p:sp>
          <p:nvSpPr>
            <p:cNvPr id="170030" name="Rectangle 4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31" name="Rectangle 4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020" name="Group 48"/>
          <p:cNvGrpSpPr>
            <a:grpSpLocks/>
          </p:cNvGrpSpPr>
          <p:nvPr/>
        </p:nvGrpSpPr>
        <p:grpSpPr bwMode="auto">
          <a:xfrm>
            <a:off x="2338388" y="4428621"/>
            <a:ext cx="7010400" cy="652462"/>
            <a:chOff x="504" y="1008"/>
            <a:chExt cx="4416" cy="765"/>
          </a:xfrm>
        </p:grpSpPr>
        <p:sp>
          <p:nvSpPr>
            <p:cNvPr id="170033" name="AutoShape 4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34" name="Text Box 50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Phở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0025" name="Group 69"/>
          <p:cNvGrpSpPr>
            <a:grpSpLocks/>
          </p:cNvGrpSpPr>
          <p:nvPr/>
        </p:nvGrpSpPr>
        <p:grpSpPr bwMode="auto">
          <a:xfrm>
            <a:off x="2351088" y="3396746"/>
            <a:ext cx="7010400" cy="652462"/>
            <a:chOff x="504" y="1008"/>
            <a:chExt cx="4416" cy="765"/>
          </a:xfrm>
        </p:grpSpPr>
        <p:sp>
          <p:nvSpPr>
            <p:cNvPr id="170054" name="AutoShape 7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055" name="Text Box 71"/>
            <p:cNvSpPr txBox="1">
              <a:spLocks noChangeArrowheads="1"/>
            </p:cNvSpPr>
            <p:nvPr/>
          </p:nvSpPr>
          <p:spPr bwMode="gray">
            <a:xfrm>
              <a:off x="708" y="1081"/>
              <a:ext cx="971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Mì tôm</a:t>
              </a:r>
              <a:endPara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0026" name="Group 72"/>
          <p:cNvGrpSpPr>
            <a:grpSpLocks/>
          </p:cNvGrpSpPr>
          <p:nvPr/>
        </p:nvGrpSpPr>
        <p:grpSpPr bwMode="auto">
          <a:xfrm rot="5400000">
            <a:off x="1741488" y="3503108"/>
            <a:ext cx="1085850" cy="152400"/>
            <a:chOff x="0" y="1896"/>
            <a:chExt cx="5760" cy="120"/>
          </a:xfrm>
        </p:grpSpPr>
        <p:sp>
          <p:nvSpPr>
            <p:cNvPr id="170057" name="Rectangle 7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58" name="Rectangle 7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027" name="Group 75"/>
          <p:cNvGrpSpPr>
            <a:grpSpLocks/>
          </p:cNvGrpSpPr>
          <p:nvPr/>
        </p:nvGrpSpPr>
        <p:grpSpPr bwMode="auto">
          <a:xfrm>
            <a:off x="1774826" y="3252283"/>
            <a:ext cx="931863" cy="992188"/>
            <a:chOff x="144" y="1176"/>
            <a:chExt cx="586" cy="625"/>
          </a:xfrm>
        </p:grpSpPr>
        <p:grpSp>
          <p:nvGrpSpPr>
            <p:cNvPr id="170029" name="Group 7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61" name="AutoShape 77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2" name="AutoShape 78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3" name="AutoShape 7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4" name="Oval 8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5" name="Oval 8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6" name="Oval 82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7" name="Oval 83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8" name="Oval 84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69" name="Oval 85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070" name="Text Box 86"/>
            <p:cNvSpPr txBox="1">
              <a:spLocks noChangeArrowheads="1"/>
            </p:cNvSpPr>
            <p:nvPr/>
          </p:nvSpPr>
          <p:spPr bwMode="gray">
            <a:xfrm>
              <a:off x="348" y="1296"/>
              <a:ext cx="25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A</a:t>
              </a:r>
            </a:p>
          </p:txBody>
        </p:sp>
      </p:grpSp>
      <p:grpSp>
        <p:nvGrpSpPr>
          <p:cNvPr id="170032" name="Group 87"/>
          <p:cNvGrpSpPr>
            <a:grpSpLocks/>
          </p:cNvGrpSpPr>
          <p:nvPr/>
        </p:nvGrpSpPr>
        <p:grpSpPr bwMode="auto">
          <a:xfrm rot="5400000">
            <a:off x="1741488" y="5663696"/>
            <a:ext cx="1085850" cy="152400"/>
            <a:chOff x="0" y="1896"/>
            <a:chExt cx="5760" cy="120"/>
          </a:xfrm>
        </p:grpSpPr>
        <p:sp>
          <p:nvSpPr>
            <p:cNvPr id="170072" name="Rectangle 8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073" name="Rectangle 8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035" name="Group 90"/>
          <p:cNvGrpSpPr>
            <a:grpSpLocks/>
          </p:cNvGrpSpPr>
          <p:nvPr/>
        </p:nvGrpSpPr>
        <p:grpSpPr bwMode="auto">
          <a:xfrm>
            <a:off x="2316163" y="5463671"/>
            <a:ext cx="7010400" cy="652462"/>
            <a:chOff x="504" y="1008"/>
            <a:chExt cx="4416" cy="765"/>
          </a:xfrm>
        </p:grpSpPr>
        <p:sp>
          <p:nvSpPr>
            <p:cNvPr id="170075" name="AutoShape 91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076" name="Text Box 92"/>
            <p:cNvSpPr txBox="1">
              <a:spLocks noChangeArrowheads="1"/>
            </p:cNvSpPr>
            <p:nvPr/>
          </p:nvSpPr>
          <p:spPr bwMode="gray">
            <a:xfrm>
              <a:off x="801" y="1012"/>
              <a:ext cx="1088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Miến</a:t>
              </a:r>
              <a:endPara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0038" name="Group 93"/>
          <p:cNvGrpSpPr>
            <a:grpSpLocks/>
          </p:cNvGrpSpPr>
          <p:nvPr/>
        </p:nvGrpSpPr>
        <p:grpSpPr bwMode="auto">
          <a:xfrm>
            <a:off x="1774826" y="5268408"/>
            <a:ext cx="931863" cy="992188"/>
            <a:chOff x="144" y="1176"/>
            <a:chExt cx="586" cy="625"/>
          </a:xfrm>
        </p:grpSpPr>
        <p:grpSp>
          <p:nvGrpSpPr>
            <p:cNvPr id="170041" name="Group 9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79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0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1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2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3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4" name="Oval 100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5" name="Oval 101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6" name="Oval 102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87" name="Oval 103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088" name="Text Box 104"/>
            <p:cNvSpPr txBox="1">
              <a:spLocks noChangeArrowheads="1"/>
            </p:cNvSpPr>
            <p:nvPr/>
          </p:nvSpPr>
          <p:spPr bwMode="gray">
            <a:xfrm>
              <a:off x="357" y="1296"/>
              <a:ext cx="23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</a:t>
              </a:r>
            </a:p>
          </p:txBody>
        </p:sp>
      </p:grpSp>
      <p:sp>
        <p:nvSpPr>
          <p:cNvPr id="170091" name="Text Box 107"/>
          <p:cNvSpPr txBox="1">
            <a:spLocks noChangeArrowheads="1"/>
          </p:cNvSpPr>
          <p:nvPr/>
        </p:nvSpPr>
        <p:spPr bwMode="gray">
          <a:xfrm>
            <a:off x="2727620" y="4432032"/>
            <a:ext cx="1144588" cy="5185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Phở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0053" name="Group 108"/>
          <p:cNvGrpSpPr>
            <a:grpSpLocks/>
          </p:cNvGrpSpPr>
          <p:nvPr/>
        </p:nvGrpSpPr>
        <p:grpSpPr bwMode="auto">
          <a:xfrm>
            <a:off x="1752601" y="4260347"/>
            <a:ext cx="931863" cy="992187"/>
            <a:chOff x="144" y="1176"/>
            <a:chExt cx="586" cy="625"/>
          </a:xfrm>
        </p:grpSpPr>
        <p:grpSp>
          <p:nvGrpSpPr>
            <p:cNvPr id="170056" name="Group 109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94" name="AutoShape 110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5" name="AutoShape 111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6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7" name="Oval 11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8" name="Oval 11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99" name="Oval 11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100" name="Oval 11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101" name="Oval 11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102" name="Oval 11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103" name="Text Box 119"/>
            <p:cNvSpPr txBox="1">
              <a:spLocks noChangeArrowheads="1"/>
            </p:cNvSpPr>
            <p:nvPr/>
          </p:nvSpPr>
          <p:spPr bwMode="gray">
            <a:xfrm>
              <a:off x="353" y="1296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B</a:t>
              </a:r>
            </a:p>
          </p:txBody>
        </p:sp>
      </p:grpSp>
      <p:grpSp>
        <p:nvGrpSpPr>
          <p:cNvPr id="82" name="Group 10"/>
          <p:cNvGrpSpPr>
            <a:grpSpLocks/>
          </p:cNvGrpSpPr>
          <p:nvPr/>
        </p:nvGrpSpPr>
        <p:grpSpPr bwMode="auto">
          <a:xfrm>
            <a:off x="10567448" y="3928"/>
            <a:ext cx="1505912" cy="1522743"/>
            <a:chOff x="4951" y="156"/>
            <a:chExt cx="828" cy="879"/>
          </a:xfrm>
        </p:grpSpPr>
        <p:pic>
          <p:nvPicPr>
            <p:cNvPr id="83" name="Picture 115" descr="ALRMCLOK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5" name="Oval 84"/>
          <p:cNvSpPr/>
          <p:nvPr/>
        </p:nvSpPr>
        <p:spPr>
          <a:xfrm>
            <a:off x="10747688" y="247176"/>
            <a:ext cx="115020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Oval 87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Oval 88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Oval 89"/>
          <p:cNvSpPr/>
          <p:nvPr/>
        </p:nvSpPr>
        <p:spPr>
          <a:xfrm>
            <a:off x="10755064" y="247176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Oval 90"/>
          <p:cNvSpPr/>
          <p:nvPr/>
        </p:nvSpPr>
        <p:spPr>
          <a:xfrm>
            <a:off x="10755064" y="247176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5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1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"/>
                            </p:stCondLst>
                            <p:childTnLst>
                              <p:par>
                                <p:cTn id="10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1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00"/>
                            </p:stCondLst>
                            <p:childTnLst>
                              <p:par>
                                <p:cTn id="10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1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00"/>
                            </p:stCondLst>
                            <p:childTnLst>
                              <p:par>
                                <p:cTn id="10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1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700"/>
                            </p:stCondLst>
                            <p:childTnLst>
                              <p:par>
                                <p:cTn id="1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1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1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70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70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8" grpId="0" build="allAtOnce"/>
      <p:bldP spid="170091" grpId="0"/>
      <p:bldP spid="170091" grpId="1"/>
      <p:bldP spid="85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A72C8-774F-4653-B58C-CF5170329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254" y="0"/>
            <a:ext cx="103224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74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9" y="0"/>
            <a:ext cx="101278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06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05417" y="1119187"/>
            <a:ext cx="11974288" cy="5694912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rgbClr val="B4EAD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12295" y="0"/>
            <a:ext cx="1196741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2ECE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RUNG CHUÔNG VÀNG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524000" y="1125538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0016" name="Group 5"/>
          <p:cNvGrpSpPr>
            <a:grpSpLocks/>
          </p:cNvGrpSpPr>
          <p:nvPr/>
        </p:nvGrpSpPr>
        <p:grpSpPr bwMode="auto">
          <a:xfrm>
            <a:off x="1830388" y="1125538"/>
            <a:ext cx="7524750" cy="1511300"/>
            <a:chOff x="156" y="192"/>
            <a:chExt cx="5460" cy="528"/>
          </a:xfrm>
        </p:grpSpPr>
        <p:sp>
          <p:nvSpPr>
            <p:cNvPr id="169990" name="AutoShape 6" descr="Blue tissue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0017" name="Group 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69992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993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028" name="Rectangle 44"/>
          <p:cNvSpPr>
            <a:spLocks noChangeArrowheads="1"/>
          </p:cNvSpPr>
          <p:nvPr/>
        </p:nvSpPr>
        <p:spPr bwMode="auto">
          <a:xfrm>
            <a:off x="2092873" y="1260605"/>
            <a:ext cx="7368541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 dùng để đội đầu, che mưa nắng, thường làm bằng lá có hình chóp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grpSp>
        <p:nvGrpSpPr>
          <p:cNvPr id="170019" name="Group 45"/>
          <p:cNvGrpSpPr>
            <a:grpSpLocks/>
          </p:cNvGrpSpPr>
          <p:nvPr/>
        </p:nvGrpSpPr>
        <p:grpSpPr bwMode="auto">
          <a:xfrm rot="5400000">
            <a:off x="1741488" y="3967163"/>
            <a:ext cx="1085850" cy="152400"/>
            <a:chOff x="0" y="1896"/>
            <a:chExt cx="5760" cy="120"/>
          </a:xfrm>
        </p:grpSpPr>
        <p:sp>
          <p:nvSpPr>
            <p:cNvPr id="170030" name="Rectangle 4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031" name="Rectangle 4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0020" name="Group 48"/>
          <p:cNvGrpSpPr>
            <a:grpSpLocks/>
          </p:cNvGrpSpPr>
          <p:nvPr/>
        </p:nvGrpSpPr>
        <p:grpSpPr bwMode="auto">
          <a:xfrm>
            <a:off x="2298010" y="3880269"/>
            <a:ext cx="7010400" cy="652462"/>
            <a:chOff x="504" y="1008"/>
            <a:chExt cx="4416" cy="765"/>
          </a:xfrm>
        </p:grpSpPr>
        <p:sp>
          <p:nvSpPr>
            <p:cNvPr id="170033" name="AutoShape 4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034" name="Text Box 50"/>
            <p:cNvSpPr txBox="1">
              <a:spLocks noChangeArrowheads="1"/>
            </p:cNvSpPr>
            <p:nvPr/>
          </p:nvSpPr>
          <p:spPr bwMode="gray">
            <a:xfrm>
              <a:off x="824" y="1027"/>
              <a:ext cx="750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Symbol" pitchFamily="18" charset="2"/>
                </a:rPr>
                <a:t> Mũ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70025" name="Group 69"/>
          <p:cNvGrpSpPr>
            <a:grpSpLocks/>
          </p:cNvGrpSpPr>
          <p:nvPr/>
        </p:nvGrpSpPr>
        <p:grpSpPr bwMode="auto">
          <a:xfrm>
            <a:off x="2351089" y="2852738"/>
            <a:ext cx="7010400" cy="652462"/>
            <a:chOff x="504" y="1008"/>
            <a:chExt cx="4416" cy="765"/>
          </a:xfrm>
        </p:grpSpPr>
        <p:sp>
          <p:nvSpPr>
            <p:cNvPr id="170054" name="AutoShape 7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0055" name="Text Box 71"/>
            <p:cNvSpPr txBox="1">
              <a:spLocks noChangeArrowheads="1"/>
            </p:cNvSpPr>
            <p:nvPr/>
          </p:nvSpPr>
          <p:spPr bwMode="gray">
            <a:xfrm>
              <a:off x="801" y="1012"/>
              <a:ext cx="840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Symbol" pitchFamily="18" charset="2"/>
                </a:rPr>
                <a:t> Nón lá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70026" name="Group 72"/>
          <p:cNvGrpSpPr>
            <a:grpSpLocks/>
          </p:cNvGrpSpPr>
          <p:nvPr/>
        </p:nvGrpSpPr>
        <p:grpSpPr bwMode="auto">
          <a:xfrm rot="5400000">
            <a:off x="1741488" y="2959100"/>
            <a:ext cx="1085850" cy="152400"/>
            <a:chOff x="0" y="1896"/>
            <a:chExt cx="5760" cy="120"/>
          </a:xfrm>
        </p:grpSpPr>
        <p:sp>
          <p:nvSpPr>
            <p:cNvPr id="170057" name="Rectangle 7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058" name="Rectangle 7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0027" name="Group 75"/>
          <p:cNvGrpSpPr>
            <a:grpSpLocks/>
          </p:cNvGrpSpPr>
          <p:nvPr/>
        </p:nvGrpSpPr>
        <p:grpSpPr bwMode="auto">
          <a:xfrm>
            <a:off x="1774826" y="2708275"/>
            <a:ext cx="931863" cy="992188"/>
            <a:chOff x="144" y="1176"/>
            <a:chExt cx="586" cy="625"/>
          </a:xfrm>
        </p:grpSpPr>
        <p:grpSp>
          <p:nvGrpSpPr>
            <p:cNvPr id="170029" name="Group 7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61" name="AutoShape 77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62" name="AutoShape 78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63" name="AutoShape 7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64" name="Oval 8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65" name="Oval 8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66" name="Oval 82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67" name="Oval 83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68" name="Oval 84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69" name="Oval 85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0070" name="Text Box 86"/>
            <p:cNvSpPr txBox="1">
              <a:spLocks noChangeArrowheads="1"/>
            </p:cNvSpPr>
            <p:nvPr/>
          </p:nvSpPr>
          <p:spPr bwMode="gray">
            <a:xfrm>
              <a:off x="348" y="1296"/>
              <a:ext cx="25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alibri"/>
                  <a:ea typeface="+mn-ea"/>
                  <a:cs typeface="Arial" charset="0"/>
                </a:rPr>
                <a:t>A</a:t>
              </a:r>
            </a:p>
          </p:txBody>
        </p:sp>
      </p:grpSp>
      <p:grpSp>
        <p:nvGrpSpPr>
          <p:cNvPr id="170032" name="Group 87"/>
          <p:cNvGrpSpPr>
            <a:grpSpLocks/>
          </p:cNvGrpSpPr>
          <p:nvPr/>
        </p:nvGrpSpPr>
        <p:grpSpPr bwMode="auto">
          <a:xfrm rot="5400000">
            <a:off x="1741488" y="5119688"/>
            <a:ext cx="1085850" cy="152400"/>
            <a:chOff x="0" y="1896"/>
            <a:chExt cx="5760" cy="120"/>
          </a:xfrm>
        </p:grpSpPr>
        <p:sp>
          <p:nvSpPr>
            <p:cNvPr id="170072" name="Rectangle 8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073" name="Rectangle 8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0035" name="Group 90"/>
          <p:cNvGrpSpPr>
            <a:grpSpLocks/>
          </p:cNvGrpSpPr>
          <p:nvPr/>
        </p:nvGrpSpPr>
        <p:grpSpPr bwMode="auto">
          <a:xfrm>
            <a:off x="2316163" y="4919663"/>
            <a:ext cx="7010400" cy="652462"/>
            <a:chOff x="504" y="1008"/>
            <a:chExt cx="4416" cy="765"/>
          </a:xfrm>
        </p:grpSpPr>
        <p:sp>
          <p:nvSpPr>
            <p:cNvPr id="170075" name="AutoShape 91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0076" name="Text Box 92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Symbol" pitchFamily="18" charset="2"/>
                </a:rPr>
                <a:t> Chiếc ô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70038" name="Group 93"/>
          <p:cNvGrpSpPr>
            <a:grpSpLocks/>
          </p:cNvGrpSpPr>
          <p:nvPr/>
        </p:nvGrpSpPr>
        <p:grpSpPr bwMode="auto">
          <a:xfrm>
            <a:off x="1774826" y="4724400"/>
            <a:ext cx="931863" cy="992188"/>
            <a:chOff x="144" y="1176"/>
            <a:chExt cx="586" cy="625"/>
          </a:xfrm>
        </p:grpSpPr>
        <p:grpSp>
          <p:nvGrpSpPr>
            <p:cNvPr id="170041" name="Group 9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79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80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81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82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83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84" name="Oval 100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85" name="Oval 101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86" name="Oval 102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87" name="Oval 103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0088" name="Text Box 104"/>
            <p:cNvSpPr txBox="1">
              <a:spLocks noChangeArrowheads="1"/>
            </p:cNvSpPr>
            <p:nvPr/>
          </p:nvSpPr>
          <p:spPr bwMode="gray">
            <a:xfrm>
              <a:off x="357" y="1296"/>
              <a:ext cx="23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alibri"/>
                  <a:ea typeface="+mn-ea"/>
                  <a:cs typeface="Arial" charset="0"/>
                </a:rPr>
                <a:t>C</a:t>
              </a:r>
            </a:p>
          </p:txBody>
        </p:sp>
      </p:grpSp>
      <p:grpSp>
        <p:nvGrpSpPr>
          <p:cNvPr id="170053" name="Group 108"/>
          <p:cNvGrpSpPr>
            <a:grpSpLocks/>
          </p:cNvGrpSpPr>
          <p:nvPr/>
        </p:nvGrpSpPr>
        <p:grpSpPr bwMode="auto">
          <a:xfrm>
            <a:off x="1752601" y="3716339"/>
            <a:ext cx="931863" cy="992187"/>
            <a:chOff x="144" y="1176"/>
            <a:chExt cx="586" cy="625"/>
          </a:xfrm>
        </p:grpSpPr>
        <p:grpSp>
          <p:nvGrpSpPr>
            <p:cNvPr id="170056" name="Group 109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70094" name="AutoShape 110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95" name="AutoShape 111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96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97" name="Oval 11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98" name="Oval 11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99" name="Oval 11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100" name="Oval 11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101" name="Oval 11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102" name="Oval 11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0103" name="Text Box 119"/>
            <p:cNvSpPr txBox="1">
              <a:spLocks noChangeArrowheads="1"/>
            </p:cNvSpPr>
            <p:nvPr/>
          </p:nvSpPr>
          <p:spPr bwMode="gray">
            <a:xfrm>
              <a:off x="353" y="1296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alibri"/>
                  <a:ea typeface="+mn-ea"/>
                  <a:cs typeface="Arial" charset="0"/>
                </a:rPr>
                <a:t>B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C42B9AE-2A8B-4CA6-95DC-A3CB56C67D7E}"/>
              </a:ext>
            </a:extLst>
          </p:cNvPr>
          <p:cNvSpPr txBox="1"/>
          <p:nvPr/>
        </p:nvSpPr>
        <p:spPr>
          <a:xfrm>
            <a:off x="2906744" y="2870204"/>
            <a:ext cx="11560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Nón lá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5" name="Group 10"/>
          <p:cNvGrpSpPr>
            <a:grpSpLocks/>
          </p:cNvGrpSpPr>
          <p:nvPr/>
        </p:nvGrpSpPr>
        <p:grpSpPr bwMode="auto">
          <a:xfrm>
            <a:off x="10567448" y="3928"/>
            <a:ext cx="1505912" cy="1522743"/>
            <a:chOff x="4951" y="156"/>
            <a:chExt cx="828" cy="879"/>
          </a:xfrm>
        </p:grpSpPr>
        <p:pic>
          <p:nvPicPr>
            <p:cNvPr id="86" name="Picture 115" descr="ALRMCLOK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Oval 12"/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8" name="Oval 87"/>
          <p:cNvSpPr/>
          <p:nvPr/>
        </p:nvSpPr>
        <p:spPr>
          <a:xfrm>
            <a:off x="10747688" y="247176"/>
            <a:ext cx="115020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0755064" y="247175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0755064" y="247176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10755064" y="247176"/>
            <a:ext cx="1132136" cy="113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9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1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"/>
                            </p:stCondLst>
                            <p:childTnLst>
                              <p:par>
                                <p:cTn id="10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1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00"/>
                            </p:stCondLst>
                            <p:childTnLst>
                              <p:par>
                                <p:cTn id="10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1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00"/>
                            </p:stCondLst>
                            <p:childTnLst>
                              <p:par>
                                <p:cTn id="10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1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700"/>
                            </p:stCondLst>
                            <p:childTnLst>
                              <p:par>
                                <p:cTn id="1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1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1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8" grpId="0" build="allAtOnce"/>
      <p:bldP spid="33" grpId="0"/>
      <p:bldP spid="33" grpId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54" y="3698315"/>
            <a:ext cx="5648375" cy="366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54" y="-1"/>
            <a:ext cx="5648375" cy="360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708"/>
            <a:ext cx="5909559" cy="352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09559" cy="360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7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379</Words>
  <Application>Microsoft Office PowerPoint</Application>
  <PresentationFormat>Widescreen</PresentationFormat>
  <Paragraphs>97</Paragraphs>
  <Slides>20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微软雅黑</vt:lpstr>
      <vt:lpstr>Arial</vt:lpstr>
      <vt:lpstr>Arial-Rounded</vt:lpstr>
      <vt:lpstr>Calibri</vt:lpstr>
      <vt:lpstr>等线</vt:lpstr>
      <vt:lpstr>黑体</vt:lpstr>
      <vt:lpstr>Symbol</vt:lpstr>
      <vt:lpstr>Times New Roman</vt:lpstr>
      <vt:lpstr>Wingdings</vt:lpstr>
      <vt:lpstr>字魂59号-创粗黑</vt:lpstr>
      <vt:lpstr>1_Office 主题</vt:lpstr>
      <vt:lpstr>千图网海量PPT模板www.58pic.com​​</vt:lpstr>
      <vt:lpstr>2_Office 主题</vt:lpstr>
      <vt:lpstr>https://www.freeppt7.com</vt:lpstr>
      <vt:lpstr>3_Office 主题​​</vt:lpstr>
      <vt:lpstr>1_Office Theme</vt:lpstr>
      <vt:lpstr>2_Office Theme</vt:lpstr>
      <vt:lpstr>4_Office Theme</vt:lpstr>
      <vt:lpstr>5_Office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97</cp:revision>
  <dcterms:created xsi:type="dcterms:W3CDTF">2021-07-20T01:55:21Z</dcterms:created>
  <dcterms:modified xsi:type="dcterms:W3CDTF">2022-04-30T10:18:54Z</dcterms:modified>
</cp:coreProperties>
</file>