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4"/>
  </p:notesMasterIdLst>
  <p:sldIdLst>
    <p:sldId id="256" r:id="rId4"/>
    <p:sldId id="479" r:id="rId5"/>
    <p:sldId id="267" r:id="rId6"/>
    <p:sldId id="265" r:id="rId7"/>
    <p:sldId id="258" r:id="rId8"/>
    <p:sldId id="259" r:id="rId9"/>
    <p:sldId id="261" r:id="rId10"/>
    <p:sldId id="263" r:id="rId11"/>
    <p:sldId id="266" r:id="rId12"/>
    <p:sldId id="486" r:id="rId13"/>
    <p:sldId id="497" r:id="rId14"/>
    <p:sldId id="499" r:id="rId15"/>
    <p:sldId id="510" r:id="rId16"/>
    <p:sldId id="498" r:id="rId17"/>
    <p:sldId id="501" r:id="rId18"/>
    <p:sldId id="502" r:id="rId19"/>
    <p:sldId id="507" r:id="rId20"/>
    <p:sldId id="508" r:id="rId21"/>
    <p:sldId id="487" r:id="rId22"/>
    <p:sldId id="50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2EB"/>
    <a:srgbClr val="DE97BC"/>
    <a:srgbClr val="E68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0" autoAdjust="0"/>
    <p:restoredTop sz="85039" autoAdjust="0"/>
  </p:normalViewPr>
  <p:slideViewPr>
    <p:cSldViewPr snapToGrid="0">
      <p:cViewPr varScale="1">
        <p:scale>
          <a:sx n="79" d="100"/>
          <a:sy n="79" d="100"/>
        </p:scale>
        <p:origin x="542" y="-5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4097D-D99F-43B0-B6CF-5DB2A95E224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A403F-7193-4C71-9A89-A17BFFB84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A403F-7193-4C71-9A89-A17BFFB841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15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446E5C-C211-9D6C-77D9-6AEEA0578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781C91-87BC-4C1B-49CB-D95441B7B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74BADE-4D60-A1D2-86EB-A03E7A69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BD62CF-6469-EBED-2839-F193281E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3661EB-A5DA-8055-B0FE-C63EA3718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1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B8911E-1A20-A7A3-2E9E-351A4572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8B2073D-2C05-A60A-53B9-68CEA0D29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14F012-14A4-EF57-8094-9E10A45EE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A941EB-3566-7D90-7163-FF61624D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03FB65-4118-B26F-0397-E98D7FF2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012A881-F62A-B2D1-6972-710D3DA9C5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7DDD20-82B8-9671-D4B8-6E752C9E8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696BD0-55EE-58B1-BBA5-8A11CA7E3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15477B-C79F-3D15-5DAA-9A89BCDB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0D57F5-B9A6-1FDB-D4D9-EEF51B52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2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7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9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2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3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7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67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6EF41D-A21A-A120-539E-F31D001B4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10FBD0-953B-FEF3-3DB5-6CC580B1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327A33-9757-0A65-3832-81EBF324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6EBA54-ED15-ADBE-C8FC-EA067ADC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3DC3A-27EB-83B1-99B0-7158D98A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42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3DC83E-162A-1953-50BC-D6F178976D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E4A1B9-6394-840F-938E-4792A94163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10856EC-CA4B-B337-9D91-E43E9466AF80}"/>
              </a:ext>
            </a:extLst>
          </p:cNvPr>
          <p:cNvSpPr/>
          <p:nvPr userDrawn="1"/>
        </p:nvSpPr>
        <p:spPr>
          <a:xfrm>
            <a:off x="424543" y="511629"/>
            <a:ext cx="11353800" cy="584562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635F32-4504-02E5-0A63-7511804F55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A4FFDA-68D7-17E0-456B-B344CC4A1D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7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2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8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BDF2B-CD66-B5AF-A2B7-5B9D686D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010923-7C3F-1FDA-E201-B4C236E1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5C9554-F883-8A06-E1BF-22BCA193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766295-1A55-6D78-2548-48A349BF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8BEE57-BFB2-3229-A8D4-CF374027F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8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9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4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9ECF23-AFFD-558E-F1E6-72459C50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CBB5ED-FFEB-4849-C58E-2B54DADAE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12D44A-01D7-889E-7079-0E99C8FEC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45FC26-DD5A-351B-A430-652E6A2E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D80E4D-43EC-3307-BDFC-FC19769C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8A2C14-5F98-7ADA-A0A2-627366AB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158B2F-8BCB-26CD-BE79-1C4D20D0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FA4FDD-3A58-277D-86BE-A149DAE09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BA04C1-AB6B-293F-F72B-0D5C5AC4B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8177808-87A5-C3C0-0F13-18F94F424D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C0D6EEA-4FD5-A84D-3624-FBCE8BFD8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6B9A597-3214-F438-7BD5-811F4FF5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1EF7F-06C8-4C68-9047-8860C147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165BC2D-8E4E-BB2C-0F20-0F0E8FED1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5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352D2-C4AA-900D-0D67-E2201AFA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20675E3-576D-1EBB-9805-CD552460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C0420A-F530-2F8A-E71A-CEA8DF70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1FDDF5-A657-676F-ADB9-BA0F0B03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87D6056-ADEE-ED9D-4B12-484411C2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5236731-8776-4F13-A102-4810ADC69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F1DC0A-FDE7-806F-9380-B62EC751D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C9E36C-365B-E7F9-FCA8-460FA210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8E048-FBD3-FD14-2D76-20F8834E0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185FCD-CAF3-1733-0D78-1EB399723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97A3C1-050E-00DA-BF79-DF3AE26F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A65A66-3A95-6A06-5057-D47B4666F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DD6BC4-B9DD-FD21-3C69-E594EF89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4E010D-FF7D-81CB-2FE6-7D1AB4E50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A7E8EF5-2943-658E-84E4-FBDE6EDE6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B6F716-A8E8-6B1E-8BFB-AD3B40CD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286A5B-A379-DE57-FCE9-D7043990B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658FE5-BEF2-405F-FC64-C5D15964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210405-3336-0541-6BEC-CAA3228E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9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355E2AA-BA58-AB15-9C28-E55E9F1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A3FC31-E9C8-70A7-062B-F7E12AD6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84B812-6C72-5B71-AE95-6D1FEE437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A396B-409F-40BB-B5B7-D48CDCE46E29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4A90DE-C15C-DD21-A6DD-F0416587C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A5AA8A-6202-E2D0-91D4-2952C4A8D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0C90F917-486B-906D-3330-1C5390C2011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EA9A6C-B093-217D-9A5E-17ECDE5369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9DF192-E1C2-4DFD-CB19-44A75141B0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20880B-F1F8-6D08-852F-D169C10A34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C6D5260-55B3-3A2A-7E81-265A604975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54F433A2-C238-7F3E-8F29-644552EDF68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3D5FD8-820C-2188-7F1C-6C6B361861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1AFB7F9-FF09-DEBB-76A5-D945F9869F5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E28E8F4-BE3B-783C-E0D1-53F1712CF53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90C2B54-636F-7D19-DCCC-D7F82E81A4E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2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13C30F55-FF9B-F5E0-A943-239DB8490B5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819F64-00D2-D215-E83F-30957B502D6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212FDE-A8E2-C591-D646-AD86838A6F8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A7ED43-6F81-7A5E-6700-ADC2B2F992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F5C2EAC-9545-9D4A-729B-A3C860F6F0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51BF421-28D7-C300-4FB7-2FBE2AD4287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BC384F3-4CCA-767A-9EE4-5FA6AA09338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6DB45BA-42BC-605E-4094-20CFD25F2C9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38E9A3C-03DC-1308-54C4-A5D7A6BC44A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17CBA3B-F651-EC5F-2AF1-FCADA510690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6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B769A967-9172-53C0-90D0-E58B822D741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4FFC22B-1483-B98D-2F62-9C001B6AADE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53EAB05-9B0D-11F3-76ED-87E4EBDA9B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EED5F20-C7C5-D810-39F4-18A0DEFDA9F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4E0BF0B-7C61-4D88-249F-0024704B7A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ABB3D9F-AFE4-3095-4D9F-55A282A0247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928B5D02-C5A5-E836-9402-69F8E7B95C7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677A7EFF-E99E-A166-DEF1-F5DAC973316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2C54721-0DCE-6798-A422-15DB75FFED1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FDA75F9-EBDD-DDDD-BDE2-4270036EA85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5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slide" Target="slide4.xml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slide" Target="slide9.xml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52"/>
            <a:ext cx="12192000" cy="62727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37" y="4785384"/>
            <a:ext cx="2296413" cy="229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0F072C-5EB6-DD09-F918-3FD8DD375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375" y="1089063"/>
            <a:ext cx="2792210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25AFD2-12DF-918E-0FFE-A39829E41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632" y="2021220"/>
            <a:ext cx="9620322" cy="3042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7C6433-8202-1F7E-D4B8-14982BF9A5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6987" y="4163538"/>
            <a:ext cx="1956986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00" y="1480615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4A5460-FB16-4BA6-B3BE-B7A7DB6724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979" y="2158678"/>
            <a:ext cx="10992041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xmlns="" id="{49086E07-DF52-EF4D-D2D2-B641FD71EE34}"/>
              </a:ext>
            </a:extLst>
          </p:cNvPr>
          <p:cNvSpPr txBox="1"/>
          <p:nvPr/>
        </p:nvSpPr>
        <p:spPr>
          <a:xfrm>
            <a:off x="1308597" y="1220367"/>
            <a:ext cx="5748256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      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Việt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11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bi,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Việt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Mai 5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bi.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Hỏi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Việt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còn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lại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mấy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viê</a:t>
            </a:r>
            <a:r>
              <a:rPr lang="en-US" altLang="zh-CN" sz="4400" b="1" dirty="0">
                <a:solidFill>
                  <a:prstClr val="black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n bi?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504EA5-4EEC-DF70-60ED-3EB67EC17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872" t="21089" r="27449" b="49552"/>
          <a:stretch/>
        </p:blipFill>
        <p:spPr>
          <a:xfrm>
            <a:off x="7044612" y="1091681"/>
            <a:ext cx="4025204" cy="37602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C29CED0-CB18-48C1-939B-935A88015280}"/>
              </a:ext>
            </a:extLst>
          </p:cNvPr>
          <p:cNvSpPr/>
          <p:nvPr/>
        </p:nvSpPr>
        <p:spPr>
          <a:xfrm>
            <a:off x="2032744" y="4225186"/>
            <a:ext cx="4025203" cy="1043826"/>
          </a:xfrm>
          <a:prstGeom prst="roundRect">
            <a:avLst>
              <a:gd name="adj" fmla="val 3763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75AD1C1-3FA9-E1CF-1BCE-FF6FD46B732D}"/>
              </a:ext>
            </a:extLst>
          </p:cNvPr>
          <p:cNvGrpSpPr/>
          <p:nvPr/>
        </p:nvGrpSpPr>
        <p:grpSpPr>
          <a:xfrm>
            <a:off x="4895081" y="4314386"/>
            <a:ext cx="815472" cy="744927"/>
            <a:chOff x="3208176" y="5138974"/>
            <a:chExt cx="815472" cy="7449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A54C5E1-C7F7-B9F8-ED8E-2CD71F11631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2E7EEC4-F4BC-2EF8-2202-78CFAF1CA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AF1E712-0509-6B4F-13DD-E040DE6C6787}"/>
              </a:ext>
            </a:extLst>
          </p:cNvPr>
          <p:cNvSpPr txBox="1"/>
          <p:nvPr/>
        </p:nvSpPr>
        <p:spPr>
          <a:xfrm>
            <a:off x="2160257" y="4285963"/>
            <a:ext cx="12555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11</a:t>
            </a:r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B334565-63F2-EE6D-5569-FB5499A2D9E8}"/>
              </a:ext>
            </a:extLst>
          </p:cNvPr>
          <p:cNvSpPr txBox="1"/>
          <p:nvPr/>
        </p:nvSpPr>
        <p:spPr>
          <a:xfrm>
            <a:off x="3655953" y="4284800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C1A45D-A56D-2F83-DE8E-8A6B41931FF3}"/>
              </a:ext>
            </a:extLst>
          </p:cNvPr>
          <p:cNvSpPr txBox="1"/>
          <p:nvPr/>
        </p:nvSpPr>
        <p:spPr>
          <a:xfrm>
            <a:off x="3206581" y="4225185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-</a:t>
            </a:r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2738C28-B8FF-3506-24B1-99AB8CEFCE41}"/>
              </a:ext>
            </a:extLst>
          </p:cNvPr>
          <p:cNvSpPr txBox="1"/>
          <p:nvPr/>
        </p:nvSpPr>
        <p:spPr>
          <a:xfrm>
            <a:off x="4225855" y="4299134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=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449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8CE95D-C5AE-881B-06B6-18512CF8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28" y="1099371"/>
            <a:ext cx="2298325" cy="1140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25B4DD-C199-D5E8-022A-F68B405907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4381296" y="1131198"/>
            <a:ext cx="1618981" cy="1302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523298-6D99-64A7-29EF-484CB63964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5267056" y="1163072"/>
            <a:ext cx="1618981" cy="1302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DAC0FBA-3ADA-D136-1FCC-67C4D72F15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6056601" y="1163072"/>
            <a:ext cx="1618981" cy="1302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8C38C7B-C559-1F7B-711C-D645C369FADA}"/>
              </a:ext>
            </a:extLst>
          </p:cNvPr>
          <p:cNvSpPr txBox="1"/>
          <p:nvPr/>
        </p:nvSpPr>
        <p:spPr>
          <a:xfrm>
            <a:off x="3701670" y="1229893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9511F5-ADD8-865C-FF08-4A65EBB2D724}"/>
              </a:ext>
            </a:extLst>
          </p:cNvPr>
          <p:cNvSpPr txBox="1"/>
          <p:nvPr/>
        </p:nvSpPr>
        <p:spPr>
          <a:xfrm>
            <a:off x="4560137" y="1229892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EE9437C-0679-CA51-4E09-3B2837E5514E}"/>
              </a:ext>
            </a:extLst>
          </p:cNvPr>
          <p:cNvSpPr txBox="1"/>
          <p:nvPr/>
        </p:nvSpPr>
        <p:spPr>
          <a:xfrm>
            <a:off x="5384201" y="1228410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9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2064D1-F0C1-7927-EA3A-CC5B3241F3CC}"/>
              </a:ext>
            </a:extLst>
          </p:cNvPr>
          <p:cNvSpPr txBox="1"/>
          <p:nvPr/>
        </p:nvSpPr>
        <p:spPr>
          <a:xfrm>
            <a:off x="6120084" y="1228410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8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4DBFDDE-A265-758F-CC4E-97ACC73A9FCA}"/>
              </a:ext>
            </a:extLst>
          </p:cNvPr>
          <p:cNvSpPr txBox="1"/>
          <p:nvPr/>
        </p:nvSpPr>
        <p:spPr>
          <a:xfrm>
            <a:off x="6895917" y="1228410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D65C88-8CD1-6ACF-314C-512958DF5301}"/>
              </a:ext>
            </a:extLst>
          </p:cNvPr>
          <p:cNvSpPr txBox="1"/>
          <p:nvPr/>
        </p:nvSpPr>
        <p:spPr>
          <a:xfrm>
            <a:off x="7592956" y="1228409"/>
            <a:ext cx="92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rgbClr val="6C9938"/>
                </a:solidFill>
                <a:latin typeface="Cambria" panose="02040503050406030204" pitchFamily="18" charset="0"/>
              </a:rPr>
              <a:t>6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6592B2A-6427-BA1C-5221-98CEE3F88E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3521205" y="1194947"/>
            <a:ext cx="1618981" cy="13024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5BB08F0-78A2-95DB-F8A7-74A5746043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6918011" y="1115974"/>
            <a:ext cx="1442002" cy="1302418"/>
          </a:xfrm>
          <a:prstGeom prst="rect">
            <a:avLst/>
          </a:prstGeom>
        </p:spPr>
      </p:pic>
      <p:sp>
        <p:nvSpPr>
          <p:cNvPr id="17" name="文本框 13">
            <a:extLst>
              <a:ext uri="{FF2B5EF4-FFF2-40B4-BE49-F238E27FC236}">
                <a16:creationId xmlns:a16="http://schemas.microsoft.com/office/drawing/2014/main" xmlns="" id="{62B32951-C6F0-3E8D-FAB7-975049583FE2}"/>
              </a:ext>
            </a:extLst>
          </p:cNvPr>
          <p:cNvSpPr txBox="1"/>
          <p:nvPr/>
        </p:nvSpPr>
        <p:spPr>
          <a:xfrm>
            <a:off x="2561481" y="2701780"/>
            <a:ext cx="157872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Vậy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CA270A6-E8E2-2BA9-0588-62F515FAE411}"/>
              </a:ext>
            </a:extLst>
          </p:cNvPr>
          <p:cNvSpPr/>
          <p:nvPr/>
        </p:nvSpPr>
        <p:spPr>
          <a:xfrm>
            <a:off x="4040271" y="2560519"/>
            <a:ext cx="3783458" cy="984211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3622455-1CAC-A2C7-3F20-C044B28A3791}"/>
              </a:ext>
            </a:extLst>
          </p:cNvPr>
          <p:cNvSpPr txBox="1"/>
          <p:nvPr/>
        </p:nvSpPr>
        <p:spPr>
          <a:xfrm>
            <a:off x="3226154" y="2633123"/>
            <a:ext cx="2253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11</a:t>
            </a:r>
            <a:endParaRPr lang="en-US" sz="2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129382D-D1AC-9CBB-679C-83B3C9897F2A}"/>
              </a:ext>
            </a:extLst>
          </p:cNvPr>
          <p:cNvSpPr txBox="1"/>
          <p:nvPr/>
        </p:nvSpPr>
        <p:spPr>
          <a:xfrm>
            <a:off x="5595189" y="2623010"/>
            <a:ext cx="935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</a:t>
            </a:r>
            <a:endParaRPr lang="en-US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D39429E-C128-5E69-65BF-079F7588343C}"/>
              </a:ext>
            </a:extLst>
          </p:cNvPr>
          <p:cNvSpPr txBox="1"/>
          <p:nvPr/>
        </p:nvSpPr>
        <p:spPr>
          <a:xfrm>
            <a:off x="5097827" y="2583805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-</a:t>
            </a:r>
            <a:endParaRPr lang="en-US" sz="2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B373B28-D791-B5F4-0C05-B4EB6672B51E}"/>
              </a:ext>
            </a:extLst>
          </p:cNvPr>
          <p:cNvSpPr txBox="1"/>
          <p:nvPr/>
        </p:nvSpPr>
        <p:spPr>
          <a:xfrm>
            <a:off x="6140139" y="2633164"/>
            <a:ext cx="780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600" dirty="0">
                <a:solidFill>
                  <a:prstClr val="black"/>
                </a:solidFill>
                <a:latin typeface="Cambria" panose="02040503050406030204" pitchFamily="18" charset="0"/>
              </a:rPr>
              <a:t>=</a:t>
            </a:r>
            <a:endParaRPr lang="en-US" sz="2000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B39B06C-C6B8-A0FC-8646-A50F3F736BF9}"/>
              </a:ext>
            </a:extLst>
          </p:cNvPr>
          <p:cNvGrpSpPr/>
          <p:nvPr/>
        </p:nvGrpSpPr>
        <p:grpSpPr>
          <a:xfrm>
            <a:off x="6771269" y="2696856"/>
            <a:ext cx="884951" cy="769441"/>
            <a:chOff x="2446240" y="2446398"/>
            <a:chExt cx="884951" cy="76944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8D942037-F824-D38C-32AD-B334F51B822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44052C48-E6B9-1AD9-8F9C-2B20D2261F06}"/>
                </a:ext>
              </a:extLst>
            </p:cNvPr>
            <p:cNvSpPr txBox="1"/>
            <p:nvPr/>
          </p:nvSpPr>
          <p:spPr>
            <a:xfrm>
              <a:off x="2446240" y="2446398"/>
              <a:ext cx="8849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D333416-5A8B-99D7-7579-F3B21E8E558E}"/>
              </a:ext>
            </a:extLst>
          </p:cNvPr>
          <p:cNvGrpSpPr/>
          <p:nvPr/>
        </p:nvGrpSpPr>
        <p:grpSpPr>
          <a:xfrm>
            <a:off x="6853693" y="2734160"/>
            <a:ext cx="815472" cy="744927"/>
            <a:chOff x="3208176" y="5138974"/>
            <a:chExt cx="815472" cy="74492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EA3860E0-C82A-8DDE-C3D8-C0553A5C14D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mbria" panose="020405030504060302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F1BE90A8-8345-B7E1-91A0-FB9ECDB74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5AFF465-3062-B961-184D-23BFF9F041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85" b="66204" l="34792" r="43125">
                        <a14:foregroundMark x1="37604" y1="44907" x2="38385" y2="46481"/>
                        <a14:foregroundMark x1="37656" y1="63981" x2="38802" y2="65000"/>
                        <a14:foregroundMark x1="38490" y1="66296" x2="38750" y2="66296"/>
                        <a14:foregroundMark x1="40729" y1="62500" x2="41510" y2="65370"/>
                        <a14:foregroundMark x1="37083" y1="36574" x2="37396" y2="37407"/>
                        <a14:foregroundMark x1="37240" y1="35370" x2="38021" y2="35185"/>
                        <a14:foregroundMark x1="43021" y1="64352" x2="42552" y2="6583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800" t="33741" r="55839" b="32926"/>
          <a:stretch/>
        </p:blipFill>
        <p:spPr>
          <a:xfrm>
            <a:off x="1036621" y="1874740"/>
            <a:ext cx="2233976" cy="40425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03158E5-E59E-7C05-0333-C48B7868E1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148" b="52593" l="80000" r="87500">
                        <a14:foregroundMark x1="82656" y1="50370" x2="85313" y2="51667"/>
                        <a14:foregroundMark x1="81563" y1="52593" x2="85885" y2="52315"/>
                        <a14:foregroundMark x1="81667" y1="43796" x2="83490" y2="44074"/>
                        <a14:foregroundMark x1="87500" y1="51852" x2="87188" y2="52685"/>
                        <a14:foregroundMark x1="80625" y1="44259" x2="80260" y2="47222"/>
                        <a14:foregroundMark x1="80052" y1="39815" x2="80208" y2="40741"/>
                        <a14:foregroundMark x1="81510" y1="34259" x2="83906" y2="34444"/>
                        <a14:foregroundMark x1="83906" y1="34444" x2="83958" y2="34444"/>
                        <a14:foregroundMark x1="83958" y1="33704" x2="82396" y2="33611"/>
                        <a14:foregroundMark x1="80156" y1="45000" x2="80156" y2="47222"/>
                        <a14:foregroundMark x1="81146" y1="33611" x2="81927" y2="33148"/>
                        <a14:backgroundMark x1="81146" y1="33148" x2="81354" y2="3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9688" t="32653" r="11785" b="46364"/>
          <a:stretch/>
        </p:blipFill>
        <p:spPr>
          <a:xfrm>
            <a:off x="8442747" y="2594395"/>
            <a:ext cx="2479771" cy="343204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C1A6C87-4CDD-02FF-7AF1-75E644C17A0C}"/>
              </a:ext>
            </a:extLst>
          </p:cNvPr>
          <p:cNvGrpSpPr/>
          <p:nvPr/>
        </p:nvGrpSpPr>
        <p:grpSpPr>
          <a:xfrm>
            <a:off x="3513221" y="3895992"/>
            <a:ext cx="4484150" cy="1619437"/>
            <a:chOff x="4463799" y="3895992"/>
            <a:chExt cx="3533572" cy="1619437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xmlns="" id="{2CD1222C-872F-9FED-787F-D67FB8CBEAE2}"/>
                </a:ext>
              </a:extLst>
            </p:cNvPr>
            <p:cNvSpPr/>
            <p:nvPr/>
          </p:nvSpPr>
          <p:spPr>
            <a:xfrm>
              <a:off x="4463799" y="3895992"/>
              <a:ext cx="3533572" cy="1619437"/>
            </a:xfrm>
            <a:prstGeom prst="wedgeRoundRectCallout">
              <a:avLst>
                <a:gd name="adj1" fmla="val 61771"/>
                <a:gd name="adj2" fmla="val -527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文本框 13">
              <a:extLst>
                <a:ext uri="{FF2B5EF4-FFF2-40B4-BE49-F238E27FC236}">
                  <a16:creationId xmlns:a16="http://schemas.microsoft.com/office/drawing/2014/main" xmlns="" id="{ADBCD671-D114-A017-8B29-F3AE6AC3C941}"/>
                </a:ext>
              </a:extLst>
            </p:cNvPr>
            <p:cNvSpPr txBox="1"/>
            <p:nvPr/>
          </p:nvSpPr>
          <p:spPr>
            <a:xfrm>
              <a:off x="4681506" y="4024255"/>
              <a:ext cx="2974714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Đếm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thế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khó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nhỉ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?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Mình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cùng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tính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theo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cách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khác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 </a:t>
              </a:r>
              <a:r>
                <a:rPr lang="en-US" altLang="zh-CN" sz="2800" dirty="0" err="1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nhé</a:t>
              </a:r>
              <a:r>
                <a:rPr lang="en-US" altLang="zh-CN" sz="2800" dirty="0"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字魂160号-檀宋" panose="00000500000000000000" pitchFamily="2" charset="-122"/>
                </a:rPr>
                <a:t>!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2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 animBg="1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F75955-A69B-B626-D847-44F082B5C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10D001-7C46-49F0-390E-91C68F4DA2B0}"/>
              </a:ext>
            </a:extLst>
          </p:cNvPr>
          <p:cNvSpPr txBox="1"/>
          <p:nvPr/>
        </p:nvSpPr>
        <p:spPr>
          <a:xfrm>
            <a:off x="7543800" y="1534912"/>
            <a:ext cx="3409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116ABB-5DF6-F057-9A67-9C10E01382B6}"/>
              </a:ext>
            </a:extLst>
          </p:cNvPr>
          <p:cNvSpPr txBox="1"/>
          <p:nvPr/>
        </p:nvSpPr>
        <p:spPr>
          <a:xfrm>
            <a:off x="6545852" y="2236543"/>
            <a:ext cx="15004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 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C80D10A-9FFD-7D66-5A88-70CA83783FB5}"/>
              </a:ext>
            </a:extLst>
          </p:cNvPr>
          <p:cNvSpPr txBox="1"/>
          <p:nvPr/>
        </p:nvSpPr>
        <p:spPr>
          <a:xfrm>
            <a:off x="8670231" y="2287962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0036F5-414B-1005-F471-55126BF4614A}"/>
              </a:ext>
            </a:extLst>
          </p:cNvPr>
          <p:cNvSpPr txBox="1"/>
          <p:nvPr/>
        </p:nvSpPr>
        <p:spPr>
          <a:xfrm>
            <a:off x="6739263" y="3295662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+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79D4B4-1FA9-27BB-78F1-3D807650AF19}"/>
              </a:ext>
            </a:extLst>
          </p:cNvPr>
          <p:cNvSpPr txBox="1"/>
          <p:nvPr/>
        </p:nvSpPr>
        <p:spPr>
          <a:xfrm>
            <a:off x="8650784" y="3329724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3684F66-2B29-AFB7-95F6-CAF56F4508CA}"/>
              </a:ext>
            </a:extLst>
          </p:cNvPr>
          <p:cNvGrpSpPr/>
          <p:nvPr/>
        </p:nvGrpSpPr>
        <p:grpSpPr>
          <a:xfrm>
            <a:off x="7821779" y="2274857"/>
            <a:ext cx="884951" cy="737382"/>
            <a:chOff x="2486223" y="2454206"/>
            <a:chExt cx="884951" cy="7373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49352169-D803-F257-C586-6C7C8027781D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BE3B1AC-CF4A-E687-13BF-39BB10859294}"/>
                </a:ext>
              </a:extLst>
            </p:cNvPr>
            <p:cNvSpPr txBox="1"/>
            <p:nvPr/>
          </p:nvSpPr>
          <p:spPr>
            <a:xfrm>
              <a:off x="2486223" y="2454206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059CD5D-1047-BDE9-4B04-A866BBC857CA}"/>
              </a:ext>
            </a:extLst>
          </p:cNvPr>
          <p:cNvGrpSpPr/>
          <p:nvPr/>
        </p:nvGrpSpPr>
        <p:grpSpPr>
          <a:xfrm>
            <a:off x="9210121" y="2311144"/>
            <a:ext cx="1005529" cy="707886"/>
            <a:chOff x="2515719" y="2483702"/>
            <a:chExt cx="1005529" cy="707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6A787F2-83DB-0C75-698E-9E1F6A8D33D6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11AEC77-0D78-9D35-BCAE-ED49EA242636}"/>
                </a:ext>
              </a:extLst>
            </p:cNvPr>
            <p:cNvSpPr txBox="1"/>
            <p:nvPr/>
          </p:nvSpPr>
          <p:spPr>
            <a:xfrm>
              <a:off x="2636297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4CD0E31-4756-111A-C462-D9DFFB80430B}"/>
              </a:ext>
            </a:extLst>
          </p:cNvPr>
          <p:cNvGrpSpPr/>
          <p:nvPr/>
        </p:nvGrpSpPr>
        <p:grpSpPr>
          <a:xfrm>
            <a:off x="7851274" y="3316219"/>
            <a:ext cx="884951" cy="707886"/>
            <a:chOff x="2515719" y="2483702"/>
            <a:chExt cx="884951" cy="707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7C2E8A31-AAF9-85D4-4840-1422015CC2A5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B463229-5D27-7004-5798-CE9DF99C8810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D9AE88A-5ECA-F6E4-1457-B7CDBEE4BF17}"/>
              </a:ext>
            </a:extLst>
          </p:cNvPr>
          <p:cNvGrpSpPr/>
          <p:nvPr/>
        </p:nvGrpSpPr>
        <p:grpSpPr>
          <a:xfrm>
            <a:off x="9244861" y="3322325"/>
            <a:ext cx="991912" cy="708164"/>
            <a:chOff x="2515719" y="2483702"/>
            <a:chExt cx="991912" cy="70816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11663136-4BD5-0590-5156-C56B24D7A33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9F5C25D-4460-2A4A-9C63-7FF78B511A0B}"/>
                </a:ext>
              </a:extLst>
            </p:cNvPr>
            <p:cNvSpPr txBox="1"/>
            <p:nvPr/>
          </p:nvSpPr>
          <p:spPr>
            <a:xfrm>
              <a:off x="2622680" y="2483980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954955B-BB39-D938-0A66-7B57787A2ACB}"/>
              </a:ext>
            </a:extLst>
          </p:cNvPr>
          <p:cNvSpPr/>
          <p:nvPr/>
        </p:nvSpPr>
        <p:spPr>
          <a:xfrm>
            <a:off x="6646246" y="4388143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7EF4999-6A54-B786-514B-7F4434076435}"/>
              </a:ext>
            </a:extLst>
          </p:cNvPr>
          <p:cNvSpPr txBox="1"/>
          <p:nvPr/>
        </p:nvSpPr>
        <p:spPr>
          <a:xfrm>
            <a:off x="6755763" y="4422985"/>
            <a:ext cx="24890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=</a:t>
            </a:r>
            <a:endParaRPr lang="en-US" sz="16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53C3361-0300-213D-78EA-2B96BBFBEEEA}"/>
              </a:ext>
            </a:extLst>
          </p:cNvPr>
          <p:cNvGrpSpPr/>
          <p:nvPr/>
        </p:nvGrpSpPr>
        <p:grpSpPr>
          <a:xfrm>
            <a:off x="8937093" y="4377344"/>
            <a:ext cx="884951" cy="792110"/>
            <a:chOff x="2515719" y="2399478"/>
            <a:chExt cx="884951" cy="79211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87D2DEE-10D1-4C82-9B14-CAF27C7148BB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4AD205E-E57A-D736-0461-DCB546534BAC}"/>
                </a:ext>
              </a:extLst>
            </p:cNvPr>
            <p:cNvSpPr txBox="1"/>
            <p:nvPr/>
          </p:nvSpPr>
          <p:spPr>
            <a:xfrm>
              <a:off x="2515719" y="2399478"/>
              <a:ext cx="8849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8F6034A-B440-6FD6-A129-CAFC5D11832B}"/>
              </a:ext>
            </a:extLst>
          </p:cNvPr>
          <p:cNvSpPr txBox="1"/>
          <p:nvPr/>
        </p:nvSpPr>
        <p:spPr>
          <a:xfrm>
            <a:off x="5900760" y="1499161"/>
            <a:ext cx="19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2C01122-8FAF-A1EC-B36B-3D6B436B1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568" y="1164357"/>
            <a:ext cx="3072650" cy="1524132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94560D3A-DD58-05B1-ADCA-9633802EA8AA}"/>
              </a:ext>
            </a:extLst>
          </p:cNvPr>
          <p:cNvSpPr/>
          <p:nvPr/>
        </p:nvSpPr>
        <p:spPr>
          <a:xfrm>
            <a:off x="1043196" y="2478709"/>
            <a:ext cx="4804381" cy="1900582"/>
          </a:xfrm>
          <a:prstGeom prst="roundRect">
            <a:avLst/>
          </a:prstGeom>
          <a:solidFill>
            <a:srgbClr val="DDF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72FD469-FCFD-5EA2-B700-3333B56C6D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297426" y="2713749"/>
            <a:ext cx="549646" cy="5844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82B1E1D-1623-31AF-5DB0-7271596A7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954747" y="2726795"/>
            <a:ext cx="549646" cy="5844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8D4EFF0-A3C2-F900-1E51-56A575D77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2645212" y="2713749"/>
            <a:ext cx="549646" cy="5844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6C66D48-390F-E1BB-E8F7-4D2F9BB0A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333523" y="2739841"/>
            <a:ext cx="549646" cy="5844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6AA75E6-3077-541C-FBA3-9F1AC000A1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995276" y="2737855"/>
            <a:ext cx="549646" cy="5844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F50E965-7569-0D23-83CA-F164D7587B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297426" y="3446019"/>
            <a:ext cx="549646" cy="5844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1868EDA-9457-9CD3-6018-18AE0DF474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1954747" y="3459065"/>
            <a:ext cx="549646" cy="5844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DE42613-69C5-9428-D0B6-EAAAE86B9B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2645212" y="3446019"/>
            <a:ext cx="549646" cy="5844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2D6E3A3-D944-F36D-4CD2-A3ABA96519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333523" y="3472111"/>
            <a:ext cx="549646" cy="5844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9868E7B-787B-958C-8A4F-22222DB80D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3995276" y="3470125"/>
            <a:ext cx="549646" cy="58447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FD27866-042A-044D-27BD-64E269397E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r="77145" b="33477"/>
          <a:stretch/>
        </p:blipFill>
        <p:spPr>
          <a:xfrm>
            <a:off x="5020410" y="2745254"/>
            <a:ext cx="549646" cy="58447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02B2118A-ACE9-1AC5-8966-6B184317ED35}"/>
              </a:ext>
            </a:extLst>
          </p:cNvPr>
          <p:cNvCxnSpPr>
            <a:stCxn id="26" idx="1"/>
          </p:cNvCxnSpPr>
          <p:nvPr/>
        </p:nvCxnSpPr>
        <p:spPr>
          <a:xfrm>
            <a:off x="1297426" y="3005984"/>
            <a:ext cx="324749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A5E3D86-DDA4-62B8-EA91-3916BA36AA2F}"/>
              </a:ext>
            </a:extLst>
          </p:cNvPr>
          <p:cNvSpPr txBox="1"/>
          <p:nvPr/>
        </p:nvSpPr>
        <p:spPr>
          <a:xfrm>
            <a:off x="1399820" y="4638437"/>
            <a:ext cx="4091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bi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9603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9" grpId="0" animBg="1"/>
      <p:bldP spid="20" grpId="0"/>
      <p:bldP spid="24" grpId="0"/>
      <p:bldP spid="38" grpId="0" animBg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635" y="1871594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8E7367-1F96-8C1E-A54A-0A70F89C5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27" y="2148903"/>
            <a:ext cx="10668925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5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EF9C7C-8E5D-426C-BC41-E8450A4BD31A}"/>
              </a:ext>
            </a:extLst>
          </p:cNvPr>
          <p:cNvSpPr txBox="1"/>
          <p:nvPr/>
        </p:nvSpPr>
        <p:spPr>
          <a:xfrm>
            <a:off x="1323478" y="1825069"/>
            <a:ext cx="17769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6D2F57-BE55-0466-79C6-A73DD90AF895}"/>
              </a:ext>
            </a:extLst>
          </p:cNvPr>
          <p:cNvSpPr txBox="1"/>
          <p:nvPr/>
        </p:nvSpPr>
        <p:spPr>
          <a:xfrm>
            <a:off x="3066443" y="1854705"/>
            <a:ext cx="33878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= 10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0CC2EC-AD0E-C05D-4AC5-14D801A2B86C}"/>
              </a:ext>
            </a:extLst>
          </p:cNvPr>
          <p:cNvSpPr txBox="1"/>
          <p:nvPr/>
        </p:nvSpPr>
        <p:spPr>
          <a:xfrm>
            <a:off x="1491944" y="2592077"/>
            <a:ext cx="14421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 – 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8804EE-27B1-E43A-B5DA-ACD996580BE9}"/>
              </a:ext>
            </a:extLst>
          </p:cNvPr>
          <p:cNvSpPr txBox="1"/>
          <p:nvPr/>
        </p:nvSpPr>
        <p:spPr>
          <a:xfrm>
            <a:off x="3573482" y="2607755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2DBE8C-458B-2D3C-9E99-F79D42FF4DD8}"/>
              </a:ext>
            </a:extLst>
          </p:cNvPr>
          <p:cNvSpPr txBox="1"/>
          <p:nvPr/>
        </p:nvSpPr>
        <p:spPr>
          <a:xfrm>
            <a:off x="1714601" y="3609492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+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01178B-C59B-4C7F-F759-458C9E5BDB5B}"/>
              </a:ext>
            </a:extLst>
          </p:cNvPr>
          <p:cNvSpPr txBox="1"/>
          <p:nvPr/>
        </p:nvSpPr>
        <p:spPr>
          <a:xfrm>
            <a:off x="3554035" y="3649517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25466AD-3FCA-5800-A61B-A6EE10EB3F2B}"/>
              </a:ext>
            </a:extLst>
          </p:cNvPr>
          <p:cNvGrpSpPr/>
          <p:nvPr/>
        </p:nvGrpSpPr>
        <p:grpSpPr>
          <a:xfrm>
            <a:off x="2754526" y="2624146"/>
            <a:ext cx="884951" cy="707886"/>
            <a:chOff x="2515719" y="2483702"/>
            <a:chExt cx="884951" cy="707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16399CD3-6AA9-250F-94F9-E5A2FF5F45D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073C9CA-9456-F709-8DD0-BA9940C03D11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38C6AD0-38B4-BAA6-7D5F-480864252A0F}"/>
              </a:ext>
            </a:extLst>
          </p:cNvPr>
          <p:cNvGrpSpPr/>
          <p:nvPr/>
        </p:nvGrpSpPr>
        <p:grpSpPr>
          <a:xfrm>
            <a:off x="4126068" y="2676844"/>
            <a:ext cx="884951" cy="707886"/>
            <a:chOff x="2515719" y="2483702"/>
            <a:chExt cx="884951" cy="707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144D4BFB-6809-A10A-CA71-7ED584EA034B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7E87041-7898-D269-0F70-0ABC949A521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676E42D-BE4B-FA38-0515-DF20DBE7732D}"/>
              </a:ext>
            </a:extLst>
          </p:cNvPr>
          <p:cNvGrpSpPr/>
          <p:nvPr/>
        </p:nvGrpSpPr>
        <p:grpSpPr>
          <a:xfrm>
            <a:off x="2752689" y="3671047"/>
            <a:ext cx="884951" cy="707886"/>
            <a:chOff x="2515719" y="2483702"/>
            <a:chExt cx="884951" cy="707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54C26D77-82F0-D31E-89B2-BD27B04D1A29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ABA4E0A-8BD3-1022-A9AF-28676AEE545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F452995-C54A-F3A4-FA6B-EA7D8BEFF9F9}"/>
              </a:ext>
            </a:extLst>
          </p:cNvPr>
          <p:cNvGrpSpPr/>
          <p:nvPr/>
        </p:nvGrpSpPr>
        <p:grpSpPr>
          <a:xfrm>
            <a:off x="4117075" y="3714904"/>
            <a:ext cx="884951" cy="707886"/>
            <a:chOff x="2515719" y="2483702"/>
            <a:chExt cx="884951" cy="7078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F721DC80-DF80-964A-9ADA-1BD17A3B1CA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ECFFFA0-692A-7BC0-D388-178BE1FE01E0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2F3063C-D188-2A6F-3CCE-B7B388B7C0AB}"/>
              </a:ext>
            </a:extLst>
          </p:cNvPr>
          <p:cNvGrpSpPr/>
          <p:nvPr/>
        </p:nvGrpSpPr>
        <p:grpSpPr>
          <a:xfrm>
            <a:off x="4130335" y="3685510"/>
            <a:ext cx="815472" cy="744927"/>
            <a:chOff x="3208176" y="5138974"/>
            <a:chExt cx="815472" cy="74492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72D7A321-2314-858F-7DC1-31CBD68CF24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FFBF02D2-8937-B337-1CF4-7FBC70702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5B4BF374-3F3D-8F6F-6F06-BD46ED48690D}"/>
              </a:ext>
            </a:extLst>
          </p:cNvPr>
          <p:cNvSpPr/>
          <p:nvPr/>
        </p:nvSpPr>
        <p:spPr>
          <a:xfrm>
            <a:off x="1549497" y="4707936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0D94113-FF76-89C9-6327-4727723C0428}"/>
              </a:ext>
            </a:extLst>
          </p:cNvPr>
          <p:cNvSpPr txBox="1"/>
          <p:nvPr/>
        </p:nvSpPr>
        <p:spPr>
          <a:xfrm>
            <a:off x="1639236" y="4719806"/>
            <a:ext cx="24156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– 6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614D7C6-1D58-1BE9-1930-25838FABF1AE}"/>
              </a:ext>
            </a:extLst>
          </p:cNvPr>
          <p:cNvGrpSpPr/>
          <p:nvPr/>
        </p:nvGrpSpPr>
        <p:grpSpPr>
          <a:xfrm>
            <a:off x="3840344" y="4781361"/>
            <a:ext cx="884951" cy="707886"/>
            <a:chOff x="2515719" y="2483702"/>
            <a:chExt cx="884951" cy="70788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E4FA1EA2-B1BB-1449-0DDF-DBC112569709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2B89B679-F5DD-F025-A3D3-0C8BE319539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7B2CC6D-7EF5-CF24-B848-F71C6D85B038}"/>
              </a:ext>
            </a:extLst>
          </p:cNvPr>
          <p:cNvGrpSpPr/>
          <p:nvPr/>
        </p:nvGrpSpPr>
        <p:grpSpPr>
          <a:xfrm>
            <a:off x="3827890" y="4731285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1B115A4A-B4A5-AFF4-2E35-832CBB60AC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5EB620FB-4483-A679-C072-4B8BC246A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CEFC823-8C0C-BAB0-AD9A-466C20DF594D}"/>
              </a:ext>
            </a:extLst>
          </p:cNvPr>
          <p:cNvSpPr txBox="1"/>
          <p:nvPr/>
        </p:nvSpPr>
        <p:spPr>
          <a:xfrm>
            <a:off x="1877917" y="984899"/>
            <a:ext cx="4576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11 – 6 </a:t>
            </a:r>
            <a:endParaRPr lang="en-US" sz="16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F3C7CFA-BA80-672B-E22A-576FC574F2A9}"/>
              </a:ext>
            </a:extLst>
          </p:cNvPr>
          <p:cNvSpPr txBox="1"/>
          <p:nvPr/>
        </p:nvSpPr>
        <p:spPr>
          <a:xfrm>
            <a:off x="6586569" y="1825069"/>
            <a:ext cx="1844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5ED949B-B005-8E5A-7C4E-A0FD09DDF90C}"/>
              </a:ext>
            </a:extLst>
          </p:cNvPr>
          <p:cNvSpPr txBox="1"/>
          <p:nvPr/>
        </p:nvSpPr>
        <p:spPr>
          <a:xfrm>
            <a:off x="8397341" y="1854705"/>
            <a:ext cx="31524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 = 10 + 3</a:t>
            </a:r>
            <a:endParaRPr lang="en-US" sz="1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9128204-88D9-495F-789E-EACD9DB2FD08}"/>
              </a:ext>
            </a:extLst>
          </p:cNvPr>
          <p:cNvSpPr txBox="1"/>
          <p:nvPr/>
        </p:nvSpPr>
        <p:spPr>
          <a:xfrm>
            <a:off x="6875971" y="2645542"/>
            <a:ext cx="15359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10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– </a:t>
            </a:r>
            <a:endParaRPr lang="en-US" sz="1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FAA3DA5-7ED6-29C6-56DE-C0D3B39C4E5A}"/>
              </a:ext>
            </a:extLst>
          </p:cNvPr>
          <p:cNvSpPr txBox="1"/>
          <p:nvPr/>
        </p:nvSpPr>
        <p:spPr>
          <a:xfrm>
            <a:off x="8913239" y="2627158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B4B7943-0BD3-5564-484F-4F38373DF860}"/>
              </a:ext>
            </a:extLst>
          </p:cNvPr>
          <p:cNvSpPr txBox="1"/>
          <p:nvPr/>
        </p:nvSpPr>
        <p:spPr>
          <a:xfrm>
            <a:off x="6998879" y="3535598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5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  <a:endParaRPr lang="en-US" sz="1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E42C6D0-4BB7-3FCA-ED82-3F20C9EE2067}"/>
              </a:ext>
            </a:extLst>
          </p:cNvPr>
          <p:cNvSpPr txBox="1"/>
          <p:nvPr/>
        </p:nvSpPr>
        <p:spPr>
          <a:xfrm>
            <a:off x="8886218" y="3550246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lang="en-US" sz="16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99ED1518-740E-FF26-3A71-6333F5C51F04}"/>
              </a:ext>
            </a:extLst>
          </p:cNvPr>
          <p:cNvGrpSpPr/>
          <p:nvPr/>
        </p:nvGrpSpPr>
        <p:grpSpPr>
          <a:xfrm>
            <a:off x="8085424" y="2624146"/>
            <a:ext cx="884951" cy="707886"/>
            <a:chOff x="2515719" y="2483702"/>
            <a:chExt cx="884951" cy="707886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10B86141-8D9A-659C-7176-098815CC7EF5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5179276-1066-8020-8DBA-92E958DB900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85C8AE4F-7644-47A0-E44C-74248AAFA824}"/>
              </a:ext>
            </a:extLst>
          </p:cNvPr>
          <p:cNvGrpSpPr/>
          <p:nvPr/>
        </p:nvGrpSpPr>
        <p:grpSpPr>
          <a:xfrm>
            <a:off x="9437336" y="2616747"/>
            <a:ext cx="884951" cy="707886"/>
            <a:chOff x="2515719" y="2483702"/>
            <a:chExt cx="884951" cy="707886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xmlns="" id="{50F2A4F4-A7B4-DE3C-A1CF-C930A10C27C0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5B336724-8F02-1267-654F-F18776795EF8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5B1C456E-77CE-09C6-3B41-D3BAE26892F8}"/>
              </a:ext>
            </a:extLst>
          </p:cNvPr>
          <p:cNvGrpSpPr/>
          <p:nvPr/>
        </p:nvGrpSpPr>
        <p:grpSpPr>
          <a:xfrm>
            <a:off x="8015891" y="3585651"/>
            <a:ext cx="884951" cy="731813"/>
            <a:chOff x="2452323" y="2459775"/>
            <a:chExt cx="884951" cy="731813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xmlns="" id="{EE1F8A81-1269-D1BB-0F94-FAA6B219583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69B6FB30-9078-4CA9-DFC3-4D2EDD4077A0}"/>
                </a:ext>
              </a:extLst>
            </p:cNvPr>
            <p:cNvSpPr txBox="1"/>
            <p:nvPr/>
          </p:nvSpPr>
          <p:spPr>
            <a:xfrm>
              <a:off x="2452323" y="2459775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3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A8461EFA-DC51-2206-CD02-67CB9D7D7B8B}"/>
              </a:ext>
            </a:extLst>
          </p:cNvPr>
          <p:cNvGrpSpPr/>
          <p:nvPr/>
        </p:nvGrpSpPr>
        <p:grpSpPr>
          <a:xfrm>
            <a:off x="9461232" y="3596544"/>
            <a:ext cx="884951" cy="707886"/>
            <a:chOff x="2515719" y="2483702"/>
            <a:chExt cx="884951" cy="70788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xmlns="" id="{8C470675-AD24-A111-FBDD-A9837BAC6D0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8BA34AAD-BCC1-B8D8-FB7D-4D3A9022E2C8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8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4950CCA-7D9C-3E35-0A2C-FE3236B91370}"/>
              </a:ext>
            </a:extLst>
          </p:cNvPr>
          <p:cNvGrpSpPr/>
          <p:nvPr/>
        </p:nvGrpSpPr>
        <p:grpSpPr>
          <a:xfrm>
            <a:off x="8088670" y="2579706"/>
            <a:ext cx="815472" cy="744927"/>
            <a:chOff x="3208176" y="5138974"/>
            <a:chExt cx="815472" cy="744927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xmlns="" id="{3C99B9D0-6B24-3B7D-B67B-E51E2A19126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C820233F-B895-6B47-3FE7-14A8E7628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6C9821CA-38EA-7139-4989-873B917388A6}"/>
              </a:ext>
            </a:extLst>
          </p:cNvPr>
          <p:cNvGrpSpPr/>
          <p:nvPr/>
        </p:nvGrpSpPr>
        <p:grpSpPr>
          <a:xfrm>
            <a:off x="9434090" y="2608885"/>
            <a:ext cx="815472" cy="744927"/>
            <a:chOff x="3208176" y="5138974"/>
            <a:chExt cx="815472" cy="744927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xmlns="" id="{9BB9EA74-F5FF-B61A-E638-5D95AC3A415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FF9686B0-B119-0DB4-5FA2-9CF206B7C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A0A1AFA0-7624-3C15-38B9-AAFF188A8519}"/>
              </a:ext>
            </a:extLst>
          </p:cNvPr>
          <p:cNvGrpSpPr/>
          <p:nvPr/>
        </p:nvGrpSpPr>
        <p:grpSpPr>
          <a:xfrm>
            <a:off x="9472075" y="3546123"/>
            <a:ext cx="815472" cy="744927"/>
            <a:chOff x="3208176" y="5138974"/>
            <a:chExt cx="815472" cy="744927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xmlns="" id="{E4FBEF60-831C-EA17-F2E8-38CA9B164C10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516F9BB5-91C3-899F-D601-BD62E9C56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AE1E81BF-E3B5-9E4C-12A8-102B86CC1B0C}"/>
              </a:ext>
            </a:extLst>
          </p:cNvPr>
          <p:cNvGrpSpPr/>
          <p:nvPr/>
        </p:nvGrpSpPr>
        <p:grpSpPr>
          <a:xfrm>
            <a:off x="8077836" y="3624813"/>
            <a:ext cx="815472" cy="744927"/>
            <a:chOff x="3208176" y="5138974"/>
            <a:chExt cx="815472" cy="74492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xmlns="" id="{4B0CA019-DBA1-ED6F-46A4-9DE67DC8A7A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658BC09A-E8D9-A1E7-F562-F13B682B7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0B9B00DC-566E-7DF2-C343-EB8E73F5731D}"/>
              </a:ext>
            </a:extLst>
          </p:cNvPr>
          <p:cNvSpPr/>
          <p:nvPr/>
        </p:nvSpPr>
        <p:spPr>
          <a:xfrm>
            <a:off x="6880395" y="4639109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FAC8B979-29DE-DF8B-427D-C863079688FF}"/>
              </a:ext>
            </a:extLst>
          </p:cNvPr>
          <p:cNvSpPr txBox="1"/>
          <p:nvPr/>
        </p:nvSpPr>
        <p:spPr>
          <a:xfrm>
            <a:off x="7150871" y="4651534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 – 5=</a:t>
            </a:r>
            <a:endParaRPr lang="en-US" sz="160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A1D990CC-1CA4-226A-94DF-2E322FF54D53}"/>
              </a:ext>
            </a:extLst>
          </p:cNvPr>
          <p:cNvGrpSpPr/>
          <p:nvPr/>
        </p:nvGrpSpPr>
        <p:grpSpPr>
          <a:xfrm>
            <a:off x="9171242" y="4712534"/>
            <a:ext cx="884951" cy="707886"/>
            <a:chOff x="2515719" y="2483702"/>
            <a:chExt cx="884951" cy="707886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xmlns="" id="{D3F6C5A7-31EB-979D-CEFE-177A1C954642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B78C6994-FB24-68DC-4CC4-EC835F7A85B3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8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FD65B4C2-602B-4CBE-595A-5D1C8E6E3FC4}"/>
              </a:ext>
            </a:extLst>
          </p:cNvPr>
          <p:cNvGrpSpPr/>
          <p:nvPr/>
        </p:nvGrpSpPr>
        <p:grpSpPr>
          <a:xfrm>
            <a:off x="9166988" y="4675493"/>
            <a:ext cx="815472" cy="744927"/>
            <a:chOff x="3208176" y="5138974"/>
            <a:chExt cx="815472" cy="744927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xmlns="" id="{272E26D3-D765-FB38-7A08-8C3F8DE7043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C1DF4E79-3629-29C9-4809-E3900660E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83DD35A4-3B6B-6646-BDBA-5678A780C4D4}"/>
              </a:ext>
            </a:extLst>
          </p:cNvPr>
          <p:cNvCxnSpPr>
            <a:cxnSpLocks/>
          </p:cNvCxnSpPr>
          <p:nvPr/>
        </p:nvCxnSpPr>
        <p:spPr>
          <a:xfrm>
            <a:off x="6313714" y="984899"/>
            <a:ext cx="0" cy="4786078"/>
          </a:xfrm>
          <a:prstGeom prst="line">
            <a:avLst/>
          </a:prstGeom>
          <a:ln w="57150">
            <a:solidFill>
              <a:srgbClr val="DE97B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338BC7D5-ECCF-865D-805F-669A80AA08C3}"/>
              </a:ext>
            </a:extLst>
          </p:cNvPr>
          <p:cNvSpPr txBox="1"/>
          <p:nvPr/>
        </p:nvSpPr>
        <p:spPr>
          <a:xfrm>
            <a:off x="7145921" y="941712"/>
            <a:ext cx="4576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13 – 5 </a:t>
            </a:r>
            <a:endParaRPr lang="en-US" sz="1600" dirty="0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F382E9DB-5AE4-C905-EF72-DD2EC543F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02" y="629942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5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32" grpId="0" animBg="1"/>
      <p:bldP spid="33" grpId="0"/>
      <p:bldP spid="44" grpId="0"/>
      <p:bldP spid="45" grpId="0"/>
      <p:bldP spid="46" grpId="0"/>
      <p:bldP spid="47" grpId="0"/>
      <p:bldP spid="48" grpId="0"/>
      <p:bldP spid="49" grpId="0"/>
      <p:bldP spid="74" grpId="0" animBg="1"/>
      <p:bldP spid="75" grpId="0"/>
      <p:bldP spid="1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17">
            <a:extLst>
              <a:ext uri="{FF2B5EF4-FFF2-40B4-BE49-F238E27FC236}">
                <a16:creationId xmlns:a16="http://schemas.microsoft.com/office/drawing/2014/main" xmlns="" id="{06B81C8A-AD93-6E9A-CD8A-34742BF51837}"/>
              </a:ext>
            </a:extLst>
          </p:cNvPr>
          <p:cNvSpPr/>
          <p:nvPr/>
        </p:nvSpPr>
        <p:spPr>
          <a:xfrm>
            <a:off x="1939494" y="855290"/>
            <a:ext cx="3940548" cy="752451"/>
          </a:xfrm>
          <a:prstGeom prst="roundRect">
            <a:avLst>
              <a:gd name="adj" fmla="val 38426"/>
            </a:avLst>
          </a:prstGeom>
          <a:gradFill flip="none" rotWithShape="1">
            <a:gsLst>
              <a:gs pos="0">
                <a:srgbClr val="55BE9E"/>
              </a:gs>
              <a:gs pos="70000">
                <a:srgbClr val="53BB9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Tính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nhẩm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51283-B850-515A-E271-C3D70FFC8117}"/>
              </a:ext>
            </a:extLst>
          </p:cNvPr>
          <p:cNvSpPr txBox="1"/>
          <p:nvPr/>
        </p:nvSpPr>
        <p:spPr>
          <a:xfrm>
            <a:off x="1517495" y="203435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 =  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9C6DFA-EF3F-685E-5F6C-AA8883ED1E4D}"/>
              </a:ext>
            </a:extLst>
          </p:cNvPr>
          <p:cNvSpPr txBox="1"/>
          <p:nvPr/>
        </p:nvSpPr>
        <p:spPr>
          <a:xfrm>
            <a:off x="1517496" y="295185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 =  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A1A3279-A3CF-A98A-AD9E-8CB24683DDC5}"/>
              </a:ext>
            </a:extLst>
          </p:cNvPr>
          <p:cNvSpPr txBox="1"/>
          <p:nvPr/>
        </p:nvSpPr>
        <p:spPr>
          <a:xfrm>
            <a:off x="1517496" y="3909800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=  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180F7E-2B28-CEE3-FEE5-A250C3D181E8}"/>
              </a:ext>
            </a:extLst>
          </p:cNvPr>
          <p:cNvSpPr txBox="1"/>
          <p:nvPr/>
        </p:nvSpPr>
        <p:spPr>
          <a:xfrm>
            <a:off x="1517496" y="497581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7 =  </a:t>
            </a:r>
            <a:endParaRPr lang="en-US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C454FC2-B270-F7F3-750A-90C514A1B411}"/>
              </a:ext>
            </a:extLst>
          </p:cNvPr>
          <p:cNvSpPr txBox="1"/>
          <p:nvPr/>
        </p:nvSpPr>
        <p:spPr>
          <a:xfrm>
            <a:off x="6096000" y="195328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 =  </a:t>
            </a:r>
            <a:endParaRPr lang="en-US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182D8A1-5933-79CC-A361-BDA4FC4C4509}"/>
              </a:ext>
            </a:extLst>
          </p:cNvPr>
          <p:cNvSpPr txBox="1"/>
          <p:nvPr/>
        </p:nvSpPr>
        <p:spPr>
          <a:xfrm>
            <a:off x="6096001" y="287078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 =  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7BE974C-5414-4C30-A4B4-7A79D8B45307}"/>
              </a:ext>
            </a:extLst>
          </p:cNvPr>
          <p:cNvSpPr txBox="1"/>
          <p:nvPr/>
        </p:nvSpPr>
        <p:spPr>
          <a:xfrm>
            <a:off x="6096001" y="3828732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=  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29E92D7-6843-A648-721D-3EF0C9A1800F}"/>
              </a:ext>
            </a:extLst>
          </p:cNvPr>
          <p:cNvSpPr txBox="1"/>
          <p:nvPr/>
        </p:nvSpPr>
        <p:spPr>
          <a:xfrm>
            <a:off x="6096001" y="489474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9 =  </a:t>
            </a:r>
            <a:endParaRPr lang="en-US" sz="16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E6E9B646-C7D1-B4FA-EAAF-F80B4996A58D}"/>
              </a:ext>
            </a:extLst>
          </p:cNvPr>
          <p:cNvGrpSpPr/>
          <p:nvPr/>
        </p:nvGrpSpPr>
        <p:grpSpPr>
          <a:xfrm>
            <a:off x="3880974" y="2095086"/>
            <a:ext cx="815472" cy="744927"/>
            <a:chOff x="3208176" y="5138974"/>
            <a:chExt cx="815472" cy="744927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C17C604D-B45D-DDCC-5C20-5187AC059B91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2B732D2E-3A2F-3874-80AC-AA213FC70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92E9C5C6-7772-0FFC-AAD0-30CF37239920}"/>
              </a:ext>
            </a:extLst>
          </p:cNvPr>
          <p:cNvGrpSpPr/>
          <p:nvPr/>
        </p:nvGrpSpPr>
        <p:grpSpPr>
          <a:xfrm>
            <a:off x="3880974" y="3001815"/>
            <a:ext cx="815472" cy="744927"/>
            <a:chOff x="3208176" y="5138974"/>
            <a:chExt cx="815472" cy="7449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91CD8C33-4378-377A-6E6E-FA8D6578DB4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5D97D5DF-1E12-D1EA-3E3D-FF3734C9F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1578462E-6B46-79FC-06C4-DE37FA06D0F9}"/>
              </a:ext>
            </a:extLst>
          </p:cNvPr>
          <p:cNvGrpSpPr/>
          <p:nvPr/>
        </p:nvGrpSpPr>
        <p:grpSpPr>
          <a:xfrm>
            <a:off x="3870140" y="3939918"/>
            <a:ext cx="815472" cy="744927"/>
            <a:chOff x="3208176" y="5138974"/>
            <a:chExt cx="815472" cy="744927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ADC67340-DEC8-6CEA-94B7-8E91741A726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D879675B-7828-8C62-3722-E56C63A66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415EEE41-D5D7-67CA-EE9F-631605FA8D50}"/>
              </a:ext>
            </a:extLst>
          </p:cNvPr>
          <p:cNvGrpSpPr/>
          <p:nvPr/>
        </p:nvGrpSpPr>
        <p:grpSpPr>
          <a:xfrm>
            <a:off x="3870140" y="4919263"/>
            <a:ext cx="815472" cy="744927"/>
            <a:chOff x="3208176" y="5138974"/>
            <a:chExt cx="815472" cy="744927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3AECD704-74D1-20A0-5D82-F9DD959094F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6DFE17D7-7340-AE7F-D5AD-6B6B1D34E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B7EC8FB5-D315-DE18-45F0-20C142FB48C9}"/>
              </a:ext>
            </a:extLst>
          </p:cNvPr>
          <p:cNvGrpSpPr/>
          <p:nvPr/>
        </p:nvGrpSpPr>
        <p:grpSpPr>
          <a:xfrm>
            <a:off x="8453532" y="1902268"/>
            <a:ext cx="815472" cy="744927"/>
            <a:chOff x="3208176" y="5138974"/>
            <a:chExt cx="815472" cy="744927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37001081-3748-2018-6328-C80992AB64B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39F2A152-CC14-CCDC-744E-D2384103A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3D092332-CE44-FE07-C573-D67BDD6B4E45}"/>
              </a:ext>
            </a:extLst>
          </p:cNvPr>
          <p:cNvGrpSpPr/>
          <p:nvPr/>
        </p:nvGrpSpPr>
        <p:grpSpPr>
          <a:xfrm>
            <a:off x="8418793" y="2808962"/>
            <a:ext cx="815472" cy="744927"/>
            <a:chOff x="3208176" y="5138974"/>
            <a:chExt cx="815472" cy="744927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791BD445-815E-F3FE-FA1E-0D625725320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B1F93AD2-60DA-3354-0208-047524A9B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8566FFDE-BA5E-5866-D2AC-FA9D06ED0DC6}"/>
              </a:ext>
            </a:extLst>
          </p:cNvPr>
          <p:cNvGrpSpPr/>
          <p:nvPr/>
        </p:nvGrpSpPr>
        <p:grpSpPr>
          <a:xfrm>
            <a:off x="8534014" y="3791157"/>
            <a:ext cx="815472" cy="744927"/>
            <a:chOff x="3208176" y="5138974"/>
            <a:chExt cx="815472" cy="744927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xmlns="" id="{250F3984-4092-EB91-EDFD-111F7E8360E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3EBCA842-16E1-5086-2B40-555541D54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7D00495D-F5B3-E17A-76ED-C79853C79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62" y="533553"/>
            <a:ext cx="1347333" cy="1609483"/>
          </a:xfrm>
          <a:prstGeom prst="rect">
            <a:avLst/>
          </a:prstGeom>
        </p:spPr>
      </p:pic>
      <p:grpSp>
        <p:nvGrpSpPr>
          <p:cNvPr id="2" name="Group 65">
            <a:extLst>
              <a:ext uri="{FF2B5EF4-FFF2-40B4-BE49-F238E27FC236}">
                <a16:creationId xmlns:a16="http://schemas.microsoft.com/office/drawing/2014/main" xmlns="" id="{64DF3A9A-B2E9-2B00-A813-4F91D0A7D80E}"/>
              </a:ext>
            </a:extLst>
          </p:cNvPr>
          <p:cNvGrpSpPr/>
          <p:nvPr/>
        </p:nvGrpSpPr>
        <p:grpSpPr>
          <a:xfrm>
            <a:off x="8486837" y="4784192"/>
            <a:ext cx="815472" cy="744927"/>
            <a:chOff x="3208176" y="5138974"/>
            <a:chExt cx="815472" cy="744927"/>
          </a:xfrm>
        </p:grpSpPr>
        <p:sp>
          <p:nvSpPr>
            <p:cNvPr id="3" name="Rectangle: Rounded Corners 66">
              <a:extLst>
                <a:ext uri="{FF2B5EF4-FFF2-40B4-BE49-F238E27FC236}">
                  <a16:creationId xmlns:a16="http://schemas.microsoft.com/office/drawing/2014/main" xmlns="" id="{648DB7C3-6BE6-F355-6D34-26927BCF61B1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" name="Picture 67">
              <a:extLst>
                <a:ext uri="{FF2B5EF4-FFF2-40B4-BE49-F238E27FC236}">
                  <a16:creationId xmlns:a16="http://schemas.microsoft.com/office/drawing/2014/main" xmlns="" id="{4301E225-82D7-2DCB-D379-C65842F8F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53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ĐỐ BẠN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7" y="142993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029" y="909293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137" y="1464219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4" name="Lưu đồ: Đường kết nối 3">
            <a:extLst>
              <a:ext uri="{FF2B5EF4-FFF2-40B4-BE49-F238E27FC236}">
                <a16:creationId xmlns:a16="http://schemas.microsoft.com/office/drawing/2014/main" xmlns="" id="{668AB428-A9AE-B323-CC3F-376CBB3F8043}"/>
              </a:ext>
            </a:extLst>
          </p:cNvPr>
          <p:cNvSpPr/>
          <p:nvPr/>
        </p:nvSpPr>
        <p:spPr>
          <a:xfrm>
            <a:off x="3187705" y="1539013"/>
            <a:ext cx="6492459" cy="2630312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ĐỐ BẠN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33257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17">
            <a:extLst>
              <a:ext uri="{FF2B5EF4-FFF2-40B4-BE49-F238E27FC236}">
                <a16:creationId xmlns:a16="http://schemas.microsoft.com/office/drawing/2014/main" xmlns="" id="{06B81C8A-AD93-6E9A-CD8A-34742BF51837}"/>
              </a:ext>
            </a:extLst>
          </p:cNvPr>
          <p:cNvSpPr/>
          <p:nvPr/>
        </p:nvSpPr>
        <p:spPr>
          <a:xfrm>
            <a:off x="1939494" y="855290"/>
            <a:ext cx="3940548" cy="752451"/>
          </a:xfrm>
          <a:prstGeom prst="roundRect">
            <a:avLst>
              <a:gd name="adj" fmla="val 38426"/>
            </a:avLst>
          </a:prstGeom>
          <a:gradFill flip="none" rotWithShape="1">
            <a:gsLst>
              <a:gs pos="0">
                <a:srgbClr val="55BE9E"/>
              </a:gs>
              <a:gs pos="70000">
                <a:srgbClr val="53BB9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Tính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nhẩm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51283-B850-515A-E271-C3D70FFC8117}"/>
              </a:ext>
            </a:extLst>
          </p:cNvPr>
          <p:cNvSpPr txBox="1"/>
          <p:nvPr/>
        </p:nvSpPr>
        <p:spPr>
          <a:xfrm>
            <a:off x="1517495" y="203435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2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9C6DFA-EF3F-685E-5F6C-AA8883ED1E4D}"/>
              </a:ext>
            </a:extLst>
          </p:cNvPr>
          <p:cNvSpPr txBox="1"/>
          <p:nvPr/>
        </p:nvSpPr>
        <p:spPr>
          <a:xfrm>
            <a:off x="1517496" y="295185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6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A1A3279-A3CF-A98A-AD9E-8CB24683DDC5}"/>
              </a:ext>
            </a:extLst>
          </p:cNvPr>
          <p:cNvSpPr txBox="1"/>
          <p:nvPr/>
        </p:nvSpPr>
        <p:spPr>
          <a:xfrm>
            <a:off x="1517496" y="3909800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3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180F7E-2B28-CEE3-FEE5-A250C3D181E8}"/>
              </a:ext>
            </a:extLst>
          </p:cNvPr>
          <p:cNvSpPr txBox="1"/>
          <p:nvPr/>
        </p:nvSpPr>
        <p:spPr>
          <a:xfrm>
            <a:off x="1517496" y="4975817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7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1F3FF74-EF62-0E1A-E127-B992CF2B5625}"/>
              </a:ext>
            </a:extLst>
          </p:cNvPr>
          <p:cNvGrpSpPr/>
          <p:nvPr/>
        </p:nvGrpSpPr>
        <p:grpSpPr>
          <a:xfrm>
            <a:off x="3875028" y="2046199"/>
            <a:ext cx="884951" cy="723956"/>
            <a:chOff x="2480979" y="2483702"/>
            <a:chExt cx="884951" cy="72395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CC632011-BC29-FAA3-BD36-ABC104A5FF2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F8AB7E5-F780-9280-33CC-04691BABDD7B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9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C0410C1-4375-48B5-D3E7-7E6BCD7B5008}"/>
              </a:ext>
            </a:extLst>
          </p:cNvPr>
          <p:cNvGrpSpPr/>
          <p:nvPr/>
        </p:nvGrpSpPr>
        <p:grpSpPr>
          <a:xfrm>
            <a:off x="3840289" y="2958657"/>
            <a:ext cx="884951" cy="723956"/>
            <a:chOff x="2480979" y="2483702"/>
            <a:chExt cx="884951" cy="72395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2E9CD380-2322-915D-AFDA-32889B4D3EF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FEB1CF0-4011-8E53-719B-E2ACFA913896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7E032E3-FB5F-683A-8B3C-39EA45DD22C5}"/>
              </a:ext>
            </a:extLst>
          </p:cNvPr>
          <p:cNvGrpSpPr/>
          <p:nvPr/>
        </p:nvGrpSpPr>
        <p:grpSpPr>
          <a:xfrm>
            <a:off x="3840288" y="3946015"/>
            <a:ext cx="884951" cy="723956"/>
            <a:chOff x="2480979" y="2483702"/>
            <a:chExt cx="884951" cy="72395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957A8D98-C183-7D42-800B-74A88158908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227A49D-365C-8001-FC1F-98850B1940F7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8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C994BFD-A189-577C-7A0C-89C3654CF44B}"/>
              </a:ext>
            </a:extLst>
          </p:cNvPr>
          <p:cNvGrpSpPr/>
          <p:nvPr/>
        </p:nvGrpSpPr>
        <p:grpSpPr>
          <a:xfrm>
            <a:off x="3840288" y="4951587"/>
            <a:ext cx="884951" cy="723956"/>
            <a:chOff x="2480979" y="2483702"/>
            <a:chExt cx="884951" cy="72395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3F6C189F-8B29-6586-0609-3D3B6E0C21D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4F8F0BE-0809-0C37-449F-E078632D2017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C454FC2-B270-F7F3-750A-90C514A1B411}"/>
              </a:ext>
            </a:extLst>
          </p:cNvPr>
          <p:cNvSpPr txBox="1"/>
          <p:nvPr/>
        </p:nvSpPr>
        <p:spPr>
          <a:xfrm>
            <a:off x="6096000" y="195328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4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182D8A1-5933-79CC-A361-BDA4FC4C4509}"/>
              </a:ext>
            </a:extLst>
          </p:cNvPr>
          <p:cNvSpPr txBox="1"/>
          <p:nvPr/>
        </p:nvSpPr>
        <p:spPr>
          <a:xfrm>
            <a:off x="6096001" y="287078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8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7BE974C-5414-4C30-A4B4-7A79D8B45307}"/>
              </a:ext>
            </a:extLst>
          </p:cNvPr>
          <p:cNvSpPr txBox="1"/>
          <p:nvPr/>
        </p:nvSpPr>
        <p:spPr>
          <a:xfrm>
            <a:off x="6096001" y="3828732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5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29E92D7-6843-A648-721D-3EF0C9A1800F}"/>
              </a:ext>
            </a:extLst>
          </p:cNvPr>
          <p:cNvSpPr txBox="1"/>
          <p:nvPr/>
        </p:nvSpPr>
        <p:spPr>
          <a:xfrm>
            <a:off x="6096001" y="4894749"/>
            <a:ext cx="2473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11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9 =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 panose="020F0502020204030204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2C63FA2-8F0A-7E3C-724A-305E8C76E028}"/>
              </a:ext>
            </a:extLst>
          </p:cNvPr>
          <p:cNvGrpSpPr/>
          <p:nvPr/>
        </p:nvGrpSpPr>
        <p:grpSpPr>
          <a:xfrm>
            <a:off x="8453533" y="1965131"/>
            <a:ext cx="884951" cy="723956"/>
            <a:chOff x="2480979" y="2483702"/>
            <a:chExt cx="884951" cy="72395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CC4EB56D-A9F0-3A2B-E158-0D64021A1D8F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18424282-9570-2BDC-F518-DA45D67BB606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7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68C3A2C-4619-2DBB-4780-F7972D607CE2}"/>
              </a:ext>
            </a:extLst>
          </p:cNvPr>
          <p:cNvGrpSpPr/>
          <p:nvPr/>
        </p:nvGrpSpPr>
        <p:grpSpPr>
          <a:xfrm>
            <a:off x="8418794" y="2877589"/>
            <a:ext cx="884951" cy="723956"/>
            <a:chOff x="2480979" y="2483702"/>
            <a:chExt cx="884951" cy="72395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F20618B-BAB2-1325-2EB5-B5D690C032B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E888BCEB-7363-E60B-12BE-918B13DCCEDF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00495FEE-A5B1-E1B6-9F7F-14B6420284FD}"/>
              </a:ext>
            </a:extLst>
          </p:cNvPr>
          <p:cNvGrpSpPr/>
          <p:nvPr/>
        </p:nvGrpSpPr>
        <p:grpSpPr>
          <a:xfrm>
            <a:off x="8418793" y="3864947"/>
            <a:ext cx="884951" cy="723956"/>
            <a:chOff x="2480979" y="2483702"/>
            <a:chExt cx="884951" cy="72395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DA99CE12-E051-D224-7547-F145EA3591A0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D905989-07B5-5FF0-1502-A552B5FB9F20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1BB5BBAD-2128-D138-2ECE-17C3EB7DD2D8}"/>
              </a:ext>
            </a:extLst>
          </p:cNvPr>
          <p:cNvGrpSpPr/>
          <p:nvPr/>
        </p:nvGrpSpPr>
        <p:grpSpPr>
          <a:xfrm>
            <a:off x="8418793" y="4870519"/>
            <a:ext cx="884951" cy="723956"/>
            <a:chOff x="2480979" y="2483702"/>
            <a:chExt cx="884951" cy="72395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56E42183-C6CB-F2FF-2AD7-F587CAB739A8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79628FBD-221C-FB9D-BFA9-5E896730AED8}"/>
                </a:ext>
              </a:extLst>
            </p:cNvPr>
            <p:cNvSpPr txBox="1"/>
            <p:nvPr/>
          </p:nvSpPr>
          <p:spPr>
            <a:xfrm>
              <a:off x="2480979" y="249977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737B2E8-10F6-6767-52BB-0B4E0C807BE2}"/>
              </a:ext>
            </a:extLst>
          </p:cNvPr>
          <p:cNvGrpSpPr/>
          <p:nvPr/>
        </p:nvGrpSpPr>
        <p:grpSpPr>
          <a:xfrm>
            <a:off x="3903824" y="2058087"/>
            <a:ext cx="815472" cy="744927"/>
            <a:chOff x="3208176" y="5138974"/>
            <a:chExt cx="815472" cy="74492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9C314EA2-E2C6-CBFA-0D54-07ACA7F014F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DBC6DD18-AAD9-2634-7EB3-A5FA571C6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E6E9B646-C7D1-B4FA-EAAF-F80B4996A58D}"/>
              </a:ext>
            </a:extLst>
          </p:cNvPr>
          <p:cNvGrpSpPr/>
          <p:nvPr/>
        </p:nvGrpSpPr>
        <p:grpSpPr>
          <a:xfrm>
            <a:off x="3892399" y="2974726"/>
            <a:ext cx="815472" cy="744927"/>
            <a:chOff x="3208176" y="5138974"/>
            <a:chExt cx="815472" cy="744927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C17C604D-B45D-DDCC-5C20-5187AC059B91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2B732D2E-3A2F-3874-80AC-AA213FC70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92E9C5C6-7772-0FFC-AAD0-30CF37239920}"/>
              </a:ext>
            </a:extLst>
          </p:cNvPr>
          <p:cNvGrpSpPr/>
          <p:nvPr/>
        </p:nvGrpSpPr>
        <p:grpSpPr>
          <a:xfrm>
            <a:off x="3880974" y="3891365"/>
            <a:ext cx="815472" cy="744927"/>
            <a:chOff x="3208176" y="5138974"/>
            <a:chExt cx="815472" cy="74492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91CD8C33-4378-377A-6E6E-FA8D6578DB4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5D97D5DF-1E12-D1EA-3E3D-FF3734C9F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1578462E-6B46-79FC-06C4-DE37FA06D0F9}"/>
              </a:ext>
            </a:extLst>
          </p:cNvPr>
          <p:cNvGrpSpPr/>
          <p:nvPr/>
        </p:nvGrpSpPr>
        <p:grpSpPr>
          <a:xfrm>
            <a:off x="3892398" y="4949443"/>
            <a:ext cx="815472" cy="744927"/>
            <a:chOff x="3208176" y="5138974"/>
            <a:chExt cx="815472" cy="744927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ADC67340-DEC8-6CEA-94B7-8E91741A726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D879675B-7828-8C62-3722-E56C63A66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415EEE41-D5D7-67CA-EE9F-631605FA8D50}"/>
              </a:ext>
            </a:extLst>
          </p:cNvPr>
          <p:cNvGrpSpPr/>
          <p:nvPr/>
        </p:nvGrpSpPr>
        <p:grpSpPr>
          <a:xfrm>
            <a:off x="8488875" y="1913279"/>
            <a:ext cx="815472" cy="744927"/>
            <a:chOff x="3208176" y="5138974"/>
            <a:chExt cx="815472" cy="744927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3AECD704-74D1-20A0-5D82-F9DD959094F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6DFE17D7-7340-AE7F-D5AD-6B6B1D34E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B7EC8FB5-D315-DE18-45F0-20C142FB48C9}"/>
              </a:ext>
            </a:extLst>
          </p:cNvPr>
          <p:cNvGrpSpPr/>
          <p:nvPr/>
        </p:nvGrpSpPr>
        <p:grpSpPr>
          <a:xfrm>
            <a:off x="8477450" y="2829918"/>
            <a:ext cx="815472" cy="744927"/>
            <a:chOff x="3208176" y="5138974"/>
            <a:chExt cx="815472" cy="744927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37001081-3748-2018-6328-C80992AB64B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39F2A152-CC14-CCDC-744E-D2384103A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3D092332-CE44-FE07-C573-D67BDD6B4E45}"/>
              </a:ext>
            </a:extLst>
          </p:cNvPr>
          <p:cNvGrpSpPr/>
          <p:nvPr/>
        </p:nvGrpSpPr>
        <p:grpSpPr>
          <a:xfrm>
            <a:off x="8453532" y="3844802"/>
            <a:ext cx="815472" cy="744927"/>
            <a:chOff x="3208176" y="5138974"/>
            <a:chExt cx="815472" cy="744927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791BD445-815E-F3FE-FA1E-0D625725320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B1F93AD2-60DA-3354-0208-047524A9B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8566FFDE-BA5E-5866-D2AC-FA9D06ED0DC6}"/>
              </a:ext>
            </a:extLst>
          </p:cNvPr>
          <p:cNvGrpSpPr/>
          <p:nvPr/>
        </p:nvGrpSpPr>
        <p:grpSpPr>
          <a:xfrm>
            <a:off x="8477449" y="4804635"/>
            <a:ext cx="815472" cy="744927"/>
            <a:chOff x="3208176" y="5138974"/>
            <a:chExt cx="815472" cy="744927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xmlns="" id="{250F3984-4092-EB91-EDFD-111F7E8360E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xmlns="" id="{3EBCA842-16E1-5086-2B40-555541D54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7D00495D-F5B3-E17A-76ED-C79853C79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62" y="533553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1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9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A92E7C-F903-5EAA-8AA8-7BFA89A96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991" y="2158678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914154-2E32-735B-A457-2351161BA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83" y="2047586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17">
            <a:extLst>
              <a:ext uri="{FF2B5EF4-FFF2-40B4-BE49-F238E27FC236}">
                <a16:creationId xmlns:a16="http://schemas.microsoft.com/office/drawing/2014/main" xmlns="" id="{9937640C-075D-97D5-D02D-CD5FC0D88C69}"/>
              </a:ext>
            </a:extLst>
          </p:cNvPr>
          <p:cNvSpPr/>
          <p:nvPr/>
        </p:nvSpPr>
        <p:spPr>
          <a:xfrm>
            <a:off x="2088749" y="769103"/>
            <a:ext cx="8664948" cy="752451"/>
          </a:xfrm>
          <a:prstGeom prst="roundRect">
            <a:avLst>
              <a:gd name="adj" fmla="val 283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Tìm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chuồng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cho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mỗi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chú</a:t>
            </a: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thỏ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8137FE-4751-01F8-84EC-11D0FA69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660" t="29799" r="73125" b="50000"/>
          <a:stretch/>
        </p:blipFill>
        <p:spPr>
          <a:xfrm>
            <a:off x="519289" y="1596867"/>
            <a:ext cx="3913682" cy="1570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3DFF-2ABC-1F13-A33E-1FA7D21D41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11" b="49259" l="28177" r="38750">
                        <a14:foregroundMark x1="31406" y1="34352" x2="32865" y2="33611"/>
                        <a14:foregroundMark x1="33125" y1="33796" x2="32969" y2="34074"/>
                        <a14:foregroundMark x1="29010" y1="46574" x2="30052" y2="46019"/>
                        <a14:foregroundMark x1="33594" y1="48519" x2="35260" y2="48519"/>
                        <a14:foregroundMark x1="28385" y1="46019" x2="30833" y2="46019"/>
                        <a14:backgroundMark x1="32292" y1="49074" x2="32708" y2="50833"/>
                        <a14:backgroundMark x1="31406" y1="50278" x2="32031" y2="515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893" t="32599" r="59892" b="48875"/>
          <a:stretch/>
        </p:blipFill>
        <p:spPr>
          <a:xfrm>
            <a:off x="4097867" y="1662665"/>
            <a:ext cx="2773504" cy="14402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DFAADD-D387-C493-3039-BB5952E4A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036" t="29799" r="45756" b="50000"/>
          <a:stretch/>
        </p:blipFill>
        <p:spPr>
          <a:xfrm>
            <a:off x="7483474" y="1596867"/>
            <a:ext cx="3432881" cy="1570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B631D9-176A-8DE9-7036-9998E036FA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607" t="66873" r="71664" b="14461"/>
          <a:stretch/>
        </p:blipFill>
        <p:spPr>
          <a:xfrm>
            <a:off x="1049867" y="4776161"/>
            <a:ext cx="3320259" cy="1451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909770-D98C-9467-CBD0-D3E831BEE7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836" t="67329" r="57435" b="14005"/>
          <a:stretch/>
        </p:blipFill>
        <p:spPr>
          <a:xfrm>
            <a:off x="5078184" y="4776161"/>
            <a:ext cx="2774954" cy="1451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8BD36CC-ACF1-4F50-1E09-56F696DBA4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957" t="66546" r="45641" b="14788"/>
          <a:stretch/>
        </p:blipFill>
        <p:spPr>
          <a:xfrm>
            <a:off x="7949964" y="4776161"/>
            <a:ext cx="3432881" cy="1451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3A932F-538B-5077-B84B-FC1255F460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89" b="64167" l="8698" r="58542">
                        <a14:foregroundMark x1="8698" y1="60648" x2="56563" y2="57315"/>
                        <a14:foregroundMark x1="25521" y1="63056" x2="32813" y2="63426"/>
                        <a14:foregroundMark x1="32813" y1="63426" x2="53177" y2="61111"/>
                        <a14:foregroundMark x1="53177" y1="61111" x2="56302" y2="62222"/>
                        <a14:foregroundMark x1="57969" y1="57593" x2="58542" y2="61204"/>
                        <a14:foregroundMark x1="55104" y1="60741" x2="56302" y2="61481"/>
                        <a14:foregroundMark x1="22500" y1="56204" x2="23125" y2="56667"/>
                        <a14:foregroundMark x1="18854" y1="55093" x2="21927" y2="55093"/>
                        <a14:backgroundMark x1="23542" y1="53333" x2="24010" y2="5388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46" t="52617" r="40521" b="34478"/>
          <a:stretch/>
        </p:blipFill>
        <p:spPr>
          <a:xfrm>
            <a:off x="2527980" y="3372782"/>
            <a:ext cx="7136039" cy="1003275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49051C0E-53BF-55CD-5564-1598C0A6922D}"/>
              </a:ext>
            </a:extLst>
          </p:cNvPr>
          <p:cNvSpPr/>
          <p:nvPr/>
        </p:nvSpPr>
        <p:spPr>
          <a:xfrm>
            <a:off x="4192044" y="3070704"/>
            <a:ext cx="593997" cy="496684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87F709C8-7055-1220-57AE-EB082EDC28A1}"/>
              </a:ext>
            </a:extLst>
          </p:cNvPr>
          <p:cNvSpPr/>
          <p:nvPr/>
        </p:nvSpPr>
        <p:spPr>
          <a:xfrm flipH="1">
            <a:off x="8540318" y="2698812"/>
            <a:ext cx="825624" cy="939470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C2074D3-B20B-2469-B50F-E6A148558D5C}"/>
              </a:ext>
            </a:extLst>
          </p:cNvPr>
          <p:cNvSpPr/>
          <p:nvPr/>
        </p:nvSpPr>
        <p:spPr>
          <a:xfrm>
            <a:off x="3397956" y="4209783"/>
            <a:ext cx="3180397" cy="1214473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8753ECCC-2992-708B-4CC8-9CEFF5BCB2F8}"/>
              </a:ext>
            </a:extLst>
          </p:cNvPr>
          <p:cNvSpPr/>
          <p:nvPr/>
        </p:nvSpPr>
        <p:spPr>
          <a:xfrm>
            <a:off x="5558242" y="4209783"/>
            <a:ext cx="86668" cy="1451124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A89AAC65-6711-E8A0-F27B-23A6E4442395}"/>
              </a:ext>
            </a:extLst>
          </p:cNvPr>
          <p:cNvSpPr/>
          <p:nvPr/>
        </p:nvSpPr>
        <p:spPr>
          <a:xfrm flipH="1">
            <a:off x="7853138" y="4209783"/>
            <a:ext cx="825624" cy="939469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AA84AF5-AFB6-109B-AB01-9C5D693532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238" y="439580"/>
            <a:ext cx="1347333" cy="1603387"/>
          </a:xfrm>
          <a:prstGeom prst="rect">
            <a:avLst/>
          </a:prstGeom>
        </p:spPr>
      </p:pic>
      <p:sp>
        <p:nvSpPr>
          <p:cNvPr id="2" name="Freeform: Shape 19">
            <a:extLst>
              <a:ext uri="{FF2B5EF4-FFF2-40B4-BE49-F238E27FC236}">
                <a16:creationId xmlns:a16="http://schemas.microsoft.com/office/drawing/2014/main" xmlns="" id="{0E0782A5-189A-7FF8-50EE-7D4DE36F5C48}"/>
              </a:ext>
            </a:extLst>
          </p:cNvPr>
          <p:cNvSpPr/>
          <p:nvPr/>
        </p:nvSpPr>
        <p:spPr>
          <a:xfrm flipH="1">
            <a:off x="2088748" y="3058455"/>
            <a:ext cx="825623" cy="579827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0" y="3683704"/>
            <a:ext cx="11327350" cy="3718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0A38FA-574D-17A4-1BCF-F8E1858C7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1" y="-819927"/>
            <a:ext cx="1288742" cy="21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xmlns="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xmlns="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xmlns="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xmlns="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2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 -0.32361 L 0.49753 -0.307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6 + 7 = 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2D87F74-15BD-1C79-F724-2F5AFB70EFE2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7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967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13 = 10 + 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2EB50C9-1F4E-567A-BF94-EE943B72F216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56AE6A9-F567-2F11-1100-2A424E8C4040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30536AC-B6E6-5BB8-3F5C-9486580A9E3B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DC08933-BA95-8197-33B3-681282FEF6C5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807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14 = .... + 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C9E1ECB-6F7A-7221-F6D1-15882BC040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E6BB7C07-BFB4-3E24-3D59-7241503372C9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+ 6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B7AE0EC-ABE5-B6D1-F04F-18AF539F360A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5DAB5B1-DF8E-DFD8-A924-61A521E06E64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+ 5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9 + 8 =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AAF025-1CBF-A97C-1CFA-1028EDBE29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1410057" y="52135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B2CF390-4550-A72F-8396-FF134D23C298}"/>
              </a:ext>
            </a:extLst>
          </p:cNvPr>
          <p:cNvGrpSpPr/>
          <p:nvPr/>
        </p:nvGrpSpPr>
        <p:grpSpPr>
          <a:xfrm>
            <a:off x="0" y="91382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2A1A93B5-4E7C-F964-7693-1B5CD5EF0162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52734BE-90A9-724C-29E0-48AD1EE86F18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9A9B34F-BB9F-2AAA-B780-46EFE55D5A4A}"/>
              </a:ext>
            </a:extLst>
          </p:cNvPr>
          <p:cNvGrpSpPr/>
          <p:nvPr/>
        </p:nvGrpSpPr>
        <p:grpSpPr>
          <a:xfrm>
            <a:off x="927417" y="4685688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17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19528F8-C83B-20E7-2C42-5639B92EA9CE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E507DE5-6187-AA47-C2A9-B9D9665FF452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FC459A0-DE21-D281-358B-D1A0A1977867}"/>
              </a:ext>
            </a:extLst>
          </p:cNvPr>
          <p:cNvGrpSpPr/>
          <p:nvPr/>
        </p:nvGrpSpPr>
        <p:grpSpPr>
          <a:xfrm>
            <a:off x="6830721" y="2825721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9A74728-41C7-309F-0FC5-76249A150B84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1FCD99E-212C-9471-AFBE-1D3A94D42579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31DB269-E4CA-073E-1775-79108803AB9B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18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4504157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4889699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2956282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418DF1B-093E-A0C6-E6B6-6662B099583A}"/>
              </a:ext>
            </a:extLst>
          </p:cNvPr>
          <p:cNvSpPr/>
          <p:nvPr/>
        </p:nvSpPr>
        <p:spPr>
          <a:xfrm>
            <a:off x="10732585" y="6094884"/>
            <a:ext cx="1270486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295</Words>
  <Application>Microsoft Office PowerPoint</Application>
  <PresentationFormat>Widescreen</PresentationFormat>
  <Paragraphs>116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#9Slide03 AllRoundGothic</vt:lpstr>
      <vt:lpstr>#9Slide07 HoneyCream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Vogue-ExtraBold</vt:lpstr>
      <vt:lpstr>字魂160号-檀宋</vt:lpstr>
      <vt:lpstr>思源黑体</vt:lpstr>
      <vt:lpstr>思源黑体 CN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MANG NON</Manager>
  <Company>MANG NON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MANGNONTEAM</dc:subject>
  <dc:creator>KhHuyen</dc:creator>
  <cp:keywords>MNT</cp:keywords>
  <dc:description>03TA</dc:description>
  <cp:lastModifiedBy>ADMIN</cp:lastModifiedBy>
  <cp:revision>7</cp:revision>
  <dcterms:created xsi:type="dcterms:W3CDTF">2022-09-16T23:24:28Z</dcterms:created>
  <dcterms:modified xsi:type="dcterms:W3CDTF">2024-10-11T04:25:42Z</dcterms:modified>
  <cp:category>03TA</cp:category>
  <cp:version>03TA</cp:version>
</cp:coreProperties>
</file>