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6" r:id="rId2"/>
    <p:sldMasterId id="2147483772" r:id="rId3"/>
    <p:sldMasterId id="2147483784" r:id="rId4"/>
  </p:sldMasterIdLst>
  <p:notesMasterIdLst>
    <p:notesMasterId r:id="rId16"/>
  </p:notesMasterIdLst>
  <p:sldIdLst>
    <p:sldId id="306" r:id="rId5"/>
    <p:sldId id="300" r:id="rId6"/>
    <p:sldId id="301" r:id="rId7"/>
    <p:sldId id="268" r:id="rId8"/>
    <p:sldId id="296" r:id="rId9"/>
    <p:sldId id="307" r:id="rId10"/>
    <p:sldId id="299" r:id="rId11"/>
    <p:sldId id="308" r:id="rId12"/>
    <p:sldId id="273" r:id="rId13"/>
    <p:sldId id="302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8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9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5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80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6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1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2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2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53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05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8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41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7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40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48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66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85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68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811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7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6834" y="199308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2749" y="3030070"/>
            <a:ext cx="5885645" cy="1525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ĐỌC TRONG NHÓM</a:t>
            </a:r>
          </a:p>
        </p:txBody>
      </p:sp>
    </p:spTree>
    <p:extLst>
      <p:ext uri="{BB962C8B-B14F-4D97-AF65-F5344CB8AC3E}">
        <p14:creationId xmlns:p14="http://schemas.microsoft.com/office/powerpoint/2010/main" val="10227894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935"/>
            <a:ext cx="9111615" cy="56565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5400"/>
            <a:ext cx="957263" cy="9779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53635" y="135890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Tớ nhớ cậu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385" y="615950"/>
            <a:ext cx="3269615" cy="31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112006"/>
            <a:ext cx="1186144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b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25" y="1921883"/>
            <a:ext cx="11178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xa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thế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+mj-ea"/>
                <a:cs typeface="Arial-Rounded" panose="020B0500000000000000" pitchFamily="34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9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9133"/>
            <a:ext cx="10972800" cy="1143000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4546"/>
            <a:ext cx="12192000" cy="670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935"/>
            <a:ext cx="9111615" cy="56565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5400"/>
            <a:ext cx="957263" cy="9779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53635" y="135890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Tớ nhớ cậu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385" y="615950"/>
            <a:ext cx="3269615" cy="318389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9111615" y="576770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935"/>
            <a:ext cx="9111615" cy="56565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53635" y="135890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Tớ nhớ cậu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85" y="615950"/>
            <a:ext cx="3269615" cy="318389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615950"/>
            <a:ext cx="5270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1894205"/>
            <a:ext cx="527050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3456305"/>
            <a:ext cx="527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5504180"/>
            <a:ext cx="5270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935"/>
            <a:ext cx="9111615" cy="56565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5400"/>
            <a:ext cx="957263" cy="9779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53635" y="135890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Tớ nhớ cậu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385" y="615950"/>
            <a:ext cx="3269615" cy="31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656983" y="1665663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033090" y="2870407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09388" y="2846440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52551" y="4049584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603056" y="4012228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41439" y="4012228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51174" y="4021061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721333" y="1677806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510959" y="2819964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37666" y="2846440"/>
            <a:ext cx="30480" cy="466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4" y="1626861"/>
            <a:ext cx="15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45" y="1636214"/>
            <a:ext cx="15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833226D-46BF-EF41-62F4-5684CCAE6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849" y="2819964"/>
            <a:ext cx="15241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16DC24-B913-B28A-8DD5-1C5342F3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>
            <a:extLst>
              <a:ext uri="{FF2B5EF4-FFF2-40B4-BE49-F238E27FC236}">
                <a16:creationId xmlns:a16="http://schemas.microsoft.com/office/drawing/2014/main" xmlns="" id="{953DD720-02A9-8078-1FF2-A29DC080C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935"/>
            <a:ext cx="9111615" cy="565658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139D9512-1BCC-DE39-E6B7-B98C761DF09C}"/>
              </a:ext>
            </a:extLst>
          </p:cNvPr>
          <p:cNvSpPr txBox="1"/>
          <p:nvPr/>
        </p:nvSpPr>
        <p:spPr>
          <a:xfrm>
            <a:off x="4953635" y="135890"/>
            <a:ext cx="2665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Tớ nhớ cậu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807D43-6C2F-A314-9707-07AD5C17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85" y="615950"/>
            <a:ext cx="3269615" cy="318389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DA6AED7D-2D96-9B01-5FEE-EB16708D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615950"/>
            <a:ext cx="5270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20ECE78-7CBD-5CA2-5F08-C9CC8E34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1894205"/>
            <a:ext cx="527050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3023EFF-1364-57AA-B5B3-40B2109D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3456305"/>
            <a:ext cx="527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F5FD0CA2-EFC3-19D4-D81C-CD6771D2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" y="5504180"/>
            <a:ext cx="5270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9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 nót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cẩn thận cho đẹp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82390" y="3599815"/>
            <a:ext cx="6916420" cy="1536057"/>
            <a:chOff x="172324" y="1157225"/>
            <a:chExt cx="2109019" cy="1469818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1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cặm cụi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chăm chú, tập trung vào việc đang làm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135</Words>
  <Application>Microsoft Office PowerPoint</Application>
  <PresentationFormat>Widescreen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宋体</vt:lpstr>
      <vt:lpstr>Arial</vt:lpstr>
      <vt:lpstr>Arial-Rounded</vt:lpstr>
      <vt:lpstr>Calibri</vt:lpstr>
      <vt:lpstr>Calibri Light</vt:lpstr>
      <vt:lpstr>1_Office Theme</vt:lpstr>
      <vt:lpstr>8_Office Theme</vt:lpstr>
      <vt:lpstr>5_Office Theme</vt:lpstr>
      <vt:lpstr>9_Office Theme</vt:lpstr>
      <vt:lpstr>PowerPoint Presentation</vt:lpstr>
      <vt:lpstr>1. Khi vui chơi cùng bạn em cảm thấy thế nào? </vt:lpstr>
      <vt:lpstr>PowerPoint Presentation</vt:lpstr>
      <vt:lpstr>PowerPoint Presentation</vt:lpstr>
      <vt:lpstr>PowerPoint Presentation</vt:lpstr>
      <vt:lpstr>PowerPoint Presentation</vt:lpstr>
      <vt:lpstr>Luyện đọc câu dài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Đỗ Thị Chúc</dc:creator>
  <cp:lastModifiedBy>ADMIN</cp:lastModifiedBy>
  <cp:revision>37</cp:revision>
  <dcterms:created xsi:type="dcterms:W3CDTF">2021-05-26T07:40:58Z</dcterms:created>
  <dcterms:modified xsi:type="dcterms:W3CDTF">2024-11-10T03:28:21Z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