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4" r:id="rId3"/>
    <p:sldMasterId id="2147483696" r:id="rId4"/>
    <p:sldMasterId id="2147483710" r:id="rId5"/>
  </p:sldMasterIdLst>
  <p:notesMasterIdLst>
    <p:notesMasterId r:id="rId21"/>
  </p:notesMasterIdLst>
  <p:sldIdLst>
    <p:sldId id="302" r:id="rId6"/>
    <p:sldId id="293" r:id="rId7"/>
    <p:sldId id="294" r:id="rId8"/>
    <p:sldId id="295" r:id="rId9"/>
    <p:sldId id="296" r:id="rId10"/>
    <p:sldId id="297" r:id="rId11"/>
    <p:sldId id="298" r:id="rId12"/>
    <p:sldId id="263" r:id="rId13"/>
    <p:sldId id="264" r:id="rId14"/>
    <p:sldId id="267" r:id="rId15"/>
    <p:sldId id="299" r:id="rId16"/>
    <p:sldId id="268" r:id="rId17"/>
    <p:sldId id="269" r:id="rId18"/>
    <p:sldId id="300" r:id="rId19"/>
    <p:sldId id="30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4" d="100"/>
          <a:sy n="94" d="100"/>
        </p:scale>
        <p:origin x="1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49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91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654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GIF"/><Relationship Id="rId18" Type="http://schemas.openxmlformats.org/officeDocument/2006/relationships/image" Target="../media/image45.png"/><Relationship Id="rId26" Type="http://schemas.openxmlformats.org/officeDocument/2006/relationships/image" Target="../media/image50.png"/><Relationship Id="rId3" Type="http://schemas.openxmlformats.org/officeDocument/2006/relationships/image" Target="../media/image36.GIF"/><Relationship Id="rId21" Type="http://schemas.openxmlformats.org/officeDocument/2006/relationships/image" Target="../media/image47.GIF"/><Relationship Id="rId34" Type="http://schemas.microsoft.com/office/2007/relationships/hdphoto" Target="../media/hdphoto13.wdp"/><Relationship Id="rId7" Type="http://schemas.microsoft.com/office/2007/relationships/hdphoto" Target="../media/hdphoto2.wdp"/><Relationship Id="rId12" Type="http://schemas.openxmlformats.org/officeDocument/2006/relationships/image" Target="../media/image41.GIF"/><Relationship Id="rId17" Type="http://schemas.microsoft.com/office/2007/relationships/hdphoto" Target="../media/hdphoto6.wdp"/><Relationship Id="rId25" Type="http://schemas.microsoft.com/office/2007/relationships/hdphoto" Target="../media/hdphoto9.wdp"/><Relationship Id="rId3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20" Type="http://schemas.microsoft.com/office/2007/relationships/hdphoto" Target="../media/hdphoto7.wdp"/><Relationship Id="rId29" Type="http://schemas.microsoft.com/office/2007/relationships/hdphoto" Target="../media/hdphoto11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11" Type="http://schemas.microsoft.com/office/2007/relationships/hdphoto" Target="../media/hdphoto4.wdp"/><Relationship Id="rId24" Type="http://schemas.openxmlformats.org/officeDocument/2006/relationships/image" Target="../media/image49.png"/><Relationship Id="rId32" Type="http://schemas.openxmlformats.org/officeDocument/2006/relationships/image" Target="../media/image53.GIF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microsoft.com/office/2007/relationships/hdphoto" Target="../media/hdphoto8.wdp"/><Relationship Id="rId28" Type="http://schemas.openxmlformats.org/officeDocument/2006/relationships/image" Target="../media/image51.png"/><Relationship Id="rId10" Type="http://schemas.openxmlformats.org/officeDocument/2006/relationships/image" Target="../media/image40.png"/><Relationship Id="rId19" Type="http://schemas.openxmlformats.org/officeDocument/2006/relationships/image" Target="../media/image46.png"/><Relationship Id="rId31" Type="http://schemas.microsoft.com/office/2007/relationships/hdphoto" Target="../media/hdphoto12.wdp"/><Relationship Id="rId4" Type="http://schemas.openxmlformats.org/officeDocument/2006/relationships/image" Target="../media/image37.png"/><Relationship Id="rId9" Type="http://schemas.microsoft.com/office/2007/relationships/hdphoto" Target="../media/hdphoto3.wdp"/><Relationship Id="rId14" Type="http://schemas.openxmlformats.org/officeDocument/2006/relationships/image" Target="../media/image43.png"/><Relationship Id="rId22" Type="http://schemas.openxmlformats.org/officeDocument/2006/relationships/image" Target="../media/image48.png"/><Relationship Id="rId27" Type="http://schemas.microsoft.com/office/2007/relationships/hdphoto" Target="../media/hdphoto10.wdp"/><Relationship Id="rId30" Type="http://schemas.openxmlformats.org/officeDocument/2006/relationships/image" Target="../media/image52.png"/><Relationship Id="rId8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7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6.GIF"/><Relationship Id="rId10" Type="http://schemas.openxmlformats.org/officeDocument/2006/relationships/audio" Target="../media/audio2.wav"/><Relationship Id="rId19" Type="http://schemas.openxmlformats.org/officeDocument/2006/relationships/image" Target="../media/image20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1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3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22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4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6.png"/><Relationship Id="rId18" Type="http://schemas.openxmlformats.org/officeDocument/2006/relationships/image" Target="../media/image20.GIF"/><Relationship Id="rId3" Type="http://schemas.microsoft.com/office/2007/relationships/media" Target="../media/media2.mp3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25.png"/><Relationship Id="rId17" Type="http://schemas.openxmlformats.org/officeDocument/2006/relationships/image" Target="../media/image19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17.GIF"/><Relationship Id="rId10" Type="http://schemas.openxmlformats.org/officeDocument/2006/relationships/audio" Target="../media/audio4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836712"/>
            <a:ext cx="12255059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033" y="28116"/>
            <a:ext cx="12865100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808032"/>
            <a:ext cx="12194117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6" y="3997599"/>
            <a:ext cx="746936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53744" y="1458114"/>
            <a:ext cx="6115547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87" y="2057564"/>
            <a:ext cx="4268259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249464" y="698406"/>
            <a:ext cx="2139785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89386" y="1820246"/>
            <a:ext cx="2540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652329" y="2733665"/>
            <a:ext cx="9983821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MỪNGCÁC EM 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274938" y="2665808"/>
            <a:ext cx="7228953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圆角矩形 1"/>
          <p:cNvSpPr/>
          <p:nvPr/>
        </p:nvSpPr>
        <p:spPr>
          <a:xfrm>
            <a:off x="335360" y="28116"/>
            <a:ext cx="1098399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7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4" descr="C:\Users\user\Desktop\Capture.PNGCaptur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8205" y="871855"/>
            <a:ext cx="8935085" cy="147193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4003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525" y="2118360"/>
            <a:ext cx="9712325" cy="2011045"/>
          </a:xfrm>
          <a:prstGeom prst="rect">
            <a:avLst/>
          </a:prstGeom>
        </p:spPr>
      </p:pic>
      <p:sp>
        <p:nvSpPr>
          <p:cNvPr id="5" name="Hexagon 4"/>
          <p:cNvSpPr/>
          <p:nvPr/>
        </p:nvSpPr>
        <p:spPr>
          <a:xfrm>
            <a:off x="5041265" y="2912110"/>
            <a:ext cx="1358265" cy="111569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92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7303135" y="2871470"/>
            <a:ext cx="1358265" cy="111569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85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9230360" y="2677795"/>
            <a:ext cx="1813560" cy="14516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25" y="458470"/>
            <a:ext cx="9827260" cy="33051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058670" y="4098925"/>
            <a:ext cx="9269730" cy="14706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Sóc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leo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bậc</a:t>
            </a:r>
            <a:r>
              <a:rPr lang="en-US" sz="3200" dirty="0"/>
              <a:t> thang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nhà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pPr algn="ctr"/>
            <a:r>
              <a:rPr lang="en-US" sz="3200" dirty="0"/>
              <a:t>32 - 9 = </a:t>
            </a:r>
            <a:r>
              <a:rPr lang="en-US" sz="3200" dirty="0" smtClean="0"/>
              <a:t>23 </a:t>
            </a:r>
            <a:r>
              <a:rPr lang="en-US" sz="3200" dirty="0"/>
              <a:t>(</a:t>
            </a:r>
            <a:r>
              <a:rPr lang="en-US" sz="3200" dirty="0" err="1"/>
              <a:t>bậc</a:t>
            </a:r>
            <a:r>
              <a:rPr lang="en-US" sz="3200" dirty="0"/>
              <a:t>)</a:t>
            </a:r>
          </a:p>
          <a:p>
            <a:pPr algn="ctr"/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: </a:t>
            </a:r>
            <a:r>
              <a:rPr lang="en-US" sz="3200" dirty="0" smtClean="0"/>
              <a:t>23 </a:t>
            </a:r>
            <a:r>
              <a:rPr lang="en-US" sz="3200" dirty="0" err="1"/>
              <a:t>bậc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745" y="786765"/>
            <a:ext cx="10197465" cy="528510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9057005" y="454533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15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9057005" y="506730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20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057005" y="5549900"/>
            <a:ext cx="923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= 18</a:t>
            </a:r>
          </a:p>
        </p:txBody>
      </p:sp>
      <p:sp>
        <p:nvSpPr>
          <p:cNvPr id="10" name="Oval 9"/>
          <p:cNvSpPr/>
          <p:nvPr/>
        </p:nvSpPr>
        <p:spPr>
          <a:xfrm>
            <a:off x="7494905" y="5579745"/>
            <a:ext cx="527685" cy="54800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405" y="547370"/>
            <a:ext cx="9307830" cy="3620770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3660775" y="4423410"/>
            <a:ext cx="5710555" cy="185674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Số bé nhất là 33</a:t>
            </a:r>
          </a:p>
          <a:p>
            <a:pPr algn="ctr"/>
            <a:r>
              <a:rPr lang="en-US" sz="3600"/>
              <a:t>Số lớn nhất là 83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1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15177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1" y="457202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1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7" y="2180361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71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3" y="2646732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1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6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9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1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3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70" y="4409210"/>
            <a:ext cx="1398311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4" y="4458566"/>
            <a:ext cx="1228719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6" y="2139777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74122" y="5523074"/>
            <a:ext cx="12150436" cy="132343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UNI Tap Viet 0" pitchFamily="66" charset="0"/>
              </a:rPr>
              <a:t>Hẹn</a:t>
            </a:r>
            <a:r>
              <a:rPr lang="en-US" sz="8000" dirty="0">
                <a:solidFill>
                  <a:srgbClr val="FF0000"/>
                </a:solidFill>
                <a:latin typeface="UNI Tap Viet 0" pitchFamily="66" charset="0"/>
              </a:rPr>
              <a:t> gặp lại </a:t>
            </a:r>
            <a:r>
              <a:rPr lang="en-US" sz="8000" dirty="0" err="1">
                <a:solidFill>
                  <a:srgbClr val="FF0000"/>
                </a:solidFill>
                <a:latin typeface="UNI Tap Viet 0" pitchFamily="66" charset="0"/>
              </a:rPr>
              <a:t>các</a:t>
            </a:r>
            <a:r>
              <a:rPr lang="en-US" sz="8000" dirty="0">
                <a:solidFill>
                  <a:srgbClr val="FF0000"/>
                </a:solidFill>
                <a:latin typeface="UNI Tap Viet 0" pitchFamily="66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UNI Tap Viet 0" pitchFamily="66" charset="0"/>
              </a:rPr>
              <a:t>em</a:t>
            </a:r>
            <a:r>
              <a:rPr lang="en-US" sz="8000" dirty="0">
                <a:solidFill>
                  <a:srgbClr val="FF0000"/>
                </a:solidFill>
                <a:latin typeface="UNI Tap Viet 0" pitchFamily="66" charset="0"/>
              </a:rPr>
              <a:t> ở bài </a:t>
            </a:r>
            <a:r>
              <a:rPr lang="en-US" sz="8000" dirty="0" err="1">
                <a:solidFill>
                  <a:srgbClr val="FF0000"/>
                </a:solidFill>
                <a:latin typeface="UNI Tap Viet 0" pitchFamily="66" charset="0"/>
              </a:rPr>
              <a:t>sau</a:t>
            </a:r>
            <a:r>
              <a:rPr lang="en-US" sz="8000" dirty="0">
                <a:solidFill>
                  <a:srgbClr val="FF0000"/>
                </a:solidFill>
                <a:latin typeface="UNI Tap Viet 0" pitchFamily="66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UNI Tap Viet 0" pitchFamily="66" charset="0"/>
              </a:rPr>
              <a:t>nhé</a:t>
            </a:r>
            <a:r>
              <a:rPr lang="en-US" sz="8000" dirty="0">
                <a:solidFill>
                  <a:srgbClr val="FF0000"/>
                </a:solidFill>
                <a:latin typeface="UNI Tap Viet 0" pitchFamily="66" charset="0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8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6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60"/>
            <a:ext cx="1628244" cy="1389127"/>
          </a:xfrm>
          <a:prstGeom prst="rect">
            <a:avLst/>
          </a:prstGeom>
        </p:spPr>
      </p:pic>
      <p:sp>
        <p:nvSpPr>
          <p:cNvPr id="31" name="WordArt 6"/>
          <p:cNvSpPr>
            <a:spLocks noChangeArrowheads="1" noChangeShapeType="1" noTextEdit="1"/>
          </p:cNvSpPr>
          <p:nvPr/>
        </p:nvSpPr>
        <p:spPr bwMode="auto">
          <a:xfrm>
            <a:off x="1297687" y="1315067"/>
            <a:ext cx="9983821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mạnh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khoẻ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7125027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267" y="2421839"/>
            <a:ext cx="813887" cy="183810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49882" y="2432447"/>
            <a:ext cx="824873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27444" y="3538136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36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36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27109" y="4335446"/>
            <a:ext cx="1657350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04896" y="4529273"/>
            <a:ext cx="1501775" cy="218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25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834446" y="3128927"/>
            <a:ext cx="4572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59938" y="5024017"/>
            <a:ext cx="1190625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7793" y="1466832"/>
            <a:ext cx="62776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thích hợp cho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 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en-US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 bài học.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9776" y="1829327"/>
            <a:ext cx="76136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trò chơi : </a:t>
            </a:r>
          </a:p>
          <a:p>
            <a:pPr algn="ctr"/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đúng thì đ</a:t>
            </a:r>
            <a:r>
              <a:rPr lang="vi-VN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 còn không trả lời đúng thì ng</a:t>
            </a:r>
            <a:r>
              <a:rPr lang="vi-VN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lại.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2270" y="3464581"/>
            <a:ext cx="50507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62271" y="3887760"/>
            <a:ext cx="343725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2A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thì bấm vào</a:t>
            </a:r>
          </a:p>
        </p:txBody>
      </p:sp>
      <p:sp>
        <p:nvSpPr>
          <p:cNvPr id="9" name="Arrow: Pentagon 8"/>
          <p:cNvSpPr/>
          <p:nvPr/>
        </p:nvSpPr>
        <p:spPr>
          <a:xfrm flipH="1">
            <a:off x="5976599" y="3805848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05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44223" y="3887760"/>
            <a:ext cx="17487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34643" y="2506717"/>
            <a:ext cx="3314700" cy="6915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Thao tác ch</a:t>
            </a:r>
            <a:r>
              <a:rPr lang="vi-VN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ơ</a:t>
            </a:r>
            <a:r>
              <a:rPr lang="en-US" sz="405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2270" y="4425944"/>
            <a:ext cx="32759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45707" y="4425944"/>
            <a:ext cx="208216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/>
          <p:cNvSpPr/>
          <p:nvPr/>
        </p:nvSpPr>
        <p:spPr>
          <a:xfrm>
            <a:off x="5862818" y="4344032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05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62270" y="4964128"/>
            <a:ext cx="379857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56684" y="5492302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7057" y="2432447"/>
            <a:ext cx="824873" cy="188542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11628" y="2432447"/>
            <a:ext cx="820159" cy="188542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36- 28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sz="135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913066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802025" cy="186835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1906" y="2426412"/>
            <a:ext cx="797467" cy="1868354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83 - 68 =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0000"/>
                </a:solidFill>
              </a:rPr>
              <a:t>RIGHT</a:t>
            </a:r>
            <a:r>
              <a:rPr lang="en-US" sz="1350" b="1" dirty="0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49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49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75812"/>
            <a:ext cx="791912" cy="1788475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8175" y="2465663"/>
            <a:ext cx="789968" cy="179862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+ 5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7" y="2407669"/>
            <a:ext cx="867710" cy="1862624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8798" y="2407313"/>
            <a:ext cx="865579" cy="1863272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580" y="2293144"/>
            <a:ext cx="891755" cy="1245835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923" y="2293144"/>
            <a:ext cx="480385" cy="46020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9975" y="2122334"/>
            <a:ext cx="5490551" cy="3468343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3756891"/>
            <a:ext cx="457200" cy="4572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4384346"/>
            <a:ext cx="457200" cy="4572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217" y="894253"/>
            <a:ext cx="1139888" cy="1139888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9574" y="1412984"/>
            <a:ext cx="4136643" cy="88016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+ 12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740484" y="3665984"/>
            <a:ext cx="3960904" cy="5759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005693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WRONG</a:t>
            </a:r>
            <a:r>
              <a:rPr lang="en-US" sz="1350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7611720" y="5370266"/>
            <a:ext cx="1300453" cy="440822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rgbClr val="FF0000"/>
                </a:solidFill>
              </a:rPr>
              <a:t>RIGHT</a:t>
            </a:r>
            <a:r>
              <a:rPr lang="en-US" sz="1350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34446" y="5011802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652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52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Bài 24: Luyện tập chung</a:t>
            </a:r>
            <a:endParaRPr lang="zh-CN" altLang="en-US" sz="54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297</Words>
  <Application>Microsoft Office PowerPoint</Application>
  <PresentationFormat>Widescreen</PresentationFormat>
  <Paragraphs>78</Paragraphs>
  <Slides>15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Microsoft YaHei</vt:lpstr>
      <vt:lpstr>SimSun</vt:lpstr>
      <vt:lpstr>SimSun</vt:lpstr>
      <vt:lpstr>Arial</vt:lpstr>
      <vt:lpstr>Calibri</vt:lpstr>
      <vt:lpstr>Calibri Light</vt:lpstr>
      <vt:lpstr>等线</vt:lpstr>
      <vt:lpstr>Franklin Gothic Book</vt:lpstr>
      <vt:lpstr>Franklin Gothic Medium</vt:lpstr>
      <vt:lpstr>ITC Avant Garde Std Bk</vt:lpstr>
      <vt:lpstr>黑体</vt:lpstr>
      <vt:lpstr>华文楷体</vt:lpstr>
      <vt:lpstr>Tahoma</vt:lpstr>
      <vt:lpstr>Times New Roman</vt:lpstr>
      <vt:lpstr>UNI Tap Viet 0</vt:lpstr>
      <vt:lpstr>Verdana</vt:lpstr>
      <vt:lpstr>Wingdings 2</vt:lpstr>
      <vt:lpstr>方正卡通简体</vt:lpstr>
      <vt:lpstr>Office 主题​​</vt:lpstr>
      <vt:lpstr>Trek</vt:lpstr>
      <vt:lpstr>1_Office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4</cp:revision>
  <dcterms:created xsi:type="dcterms:W3CDTF">2021-05-19T10:01:53Z</dcterms:created>
  <dcterms:modified xsi:type="dcterms:W3CDTF">2024-11-10T08:11:11Z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