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6"/>
  </p:notesMasterIdLst>
  <p:sldIdLst>
    <p:sldId id="359" r:id="rId3"/>
    <p:sldId id="382" r:id="rId4"/>
    <p:sldId id="257" r:id="rId5"/>
    <p:sldId id="364" r:id="rId6"/>
    <p:sldId id="377" r:id="rId7"/>
    <p:sldId id="389" r:id="rId8"/>
    <p:sldId id="365" r:id="rId9"/>
    <p:sldId id="393" r:id="rId10"/>
    <p:sldId id="388" r:id="rId11"/>
    <p:sldId id="259" r:id="rId12"/>
    <p:sldId id="276" r:id="rId13"/>
    <p:sldId id="366" r:id="rId14"/>
    <p:sldId id="271" r:id="rId15"/>
    <p:sldId id="391" r:id="rId16"/>
    <p:sldId id="347" r:id="rId17"/>
    <p:sldId id="267" r:id="rId18"/>
    <p:sldId id="385" r:id="rId19"/>
    <p:sldId id="397" r:id="rId20"/>
    <p:sldId id="272" r:id="rId21"/>
    <p:sldId id="274" r:id="rId22"/>
    <p:sldId id="268" r:id="rId23"/>
    <p:sldId id="381" r:id="rId24"/>
    <p:sldId id="25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59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7502F-E54F-4DF5-BFBC-54FE0DE5443A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70AF4-8954-4F40-80BD-227AF4640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40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FBC04F38-8452-4875-A61F-FB0B65C01A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5F2F0E96-7CDC-4281-B751-35185F7B35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4965E7ED-BD29-4C55-9EF3-C866F32AE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B84788-149A-4EB2-A4BF-487D2C876AA4}" type="slidenum">
              <a:rPr lang="en-US" altLang="en-US">
                <a:solidFill>
                  <a:srgbClr val="000000"/>
                </a:solidFill>
              </a:rPr>
              <a:pPr/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đặt câu hỏi “Các cách phòng tránh nguy cơ bị xâm hại ở trẻ em?”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HS suy nghĩ và thảo luận trong thời gian 1 phút, sau đó lên bảng viết tiếp sức.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Thời gian tiếp sức 2 phút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Đội nào nhiều ý kiến đúng hơn sẽ giành chiến thắng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BB5C0-6068-47C7-933D-717A3F9ABF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58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370AF4-8954-4F40-80BD-227AF4640C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45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AA3E5-9E60-16B7-8AF7-A862ED87A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A51DD-818B-24CC-DB91-2B6613205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7B619-BC85-053A-936A-A8037B3FA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036E-DDED-4AB8-A1DF-4FAA8F037ED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6EADF-9739-CF49-F069-566F349E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49A08-7758-E317-EEF9-F6C3C4A0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AE5-711F-4FB2-A5AF-CB08785B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46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55F4C-16B7-5CA9-7E85-A80CC5A06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FFF1A-9997-F7A4-6C2D-ED144BB88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A3187-D9D9-8899-F15C-D19D30F85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036E-DDED-4AB8-A1DF-4FAA8F037ED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121F9-5EC9-02DF-26A1-D5C3C45B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FB158-1228-E0DC-EDD4-3F242C0F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AE5-711F-4FB2-A5AF-CB08785B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99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52C082-192C-D361-3393-3D7C8B294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889E6-079C-ADD4-FB7C-ED03AD6AD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0BCA8-F5E0-A811-00E9-95D206FE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036E-DDED-4AB8-A1DF-4FAA8F037ED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B2D3D-7E40-2261-7A1E-BF2EC933B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C05F9-8BD2-9DAC-2D10-5CD98E1EC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AE5-711F-4FB2-A5AF-CB08785B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9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6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Nơi giữ chỗ cho Ngày tháng 13">
            <a:extLst>
              <a:ext uri="{FF2B5EF4-FFF2-40B4-BE49-F238E27FC236}">
                <a16:creationId xmlns:a16="http://schemas.microsoft.com/office/drawing/2014/main" id="{8971D64E-4D69-4338-99DC-4A741EBF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Nơi giữ chỗ cho Chân trang 2">
            <a:extLst>
              <a:ext uri="{FF2B5EF4-FFF2-40B4-BE49-F238E27FC236}">
                <a16:creationId xmlns:a16="http://schemas.microsoft.com/office/drawing/2014/main" id="{16488197-AD08-4B37-B734-BB20A43A8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Nơi giữ chỗ cho Số hiệu Bản chiếu 22">
            <a:extLst>
              <a:ext uri="{FF2B5EF4-FFF2-40B4-BE49-F238E27FC236}">
                <a16:creationId xmlns:a16="http://schemas.microsoft.com/office/drawing/2014/main" id="{EB61CFE3-C0F7-40B3-8CD5-30E7B546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9B678-6039-48C6-8D3E-301E91E130E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57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92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3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27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0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02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2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89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4761D-8152-4DA9-E39B-46C28B315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23F2-8737-300F-EE23-5D577CD7F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38AC3-27F6-0597-C4D6-039B24E38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036E-DDED-4AB8-A1DF-4FAA8F037ED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EEE1-4F85-A35F-C70C-F22347880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3723E-0525-B6FA-9BDE-7C073CD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AE5-711F-4FB2-A5AF-CB08785B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03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70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09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98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6E85-6668-4773-84DF-5136BCE7C05C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4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A8F1-35A1-0C5F-5C22-0E21BB28D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4C235-021D-4943-F3F8-1EEE3CACD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4BCA-3292-F042-5880-7787C0BC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036E-DDED-4AB8-A1DF-4FAA8F037ED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DA03-6DD8-5FE7-C730-BBF8B892A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59A8-FDE8-7B16-4548-305A7118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AE5-711F-4FB2-A5AF-CB08785B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18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532B3-CDBB-FDCF-632C-40BEA306E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48732-3346-3A15-A41A-92E914102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2C686-D26F-3F13-B840-25FD71556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8F5A3-54E5-DD9C-92E0-B4CA9AA9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036E-DDED-4AB8-A1DF-4FAA8F037ED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2D2B2-3A27-4203-6CD5-F733B346E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1B228-67EF-7FB4-60FE-33D55F0E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AE5-711F-4FB2-A5AF-CB08785B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8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E9F2-91E1-9E50-90F6-41E2FA8A5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225BA-B942-919D-FB1C-415DC5A43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24BD3-1C8D-A305-310F-0006228B9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4BD52-C7EE-BE53-916A-C85C47374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3C255B-0089-9BFC-B5C9-F8BB1F497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B76529-BCAA-BB09-F8B7-04B5E2F6C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036E-DDED-4AB8-A1DF-4FAA8F037ED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38FC25-28BA-B323-0A16-83DDCE8A3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5644F-40F3-4CD8-A7C4-35DFF053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AE5-711F-4FB2-A5AF-CB08785B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13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E708C-F18C-56D5-8CE5-4EA93DA74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C98860-FDD3-9BC6-EDCB-4E27EABE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036E-DDED-4AB8-A1DF-4FAA8F037ED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73667-00CA-A53A-95B8-D013C06EF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A2ADB-8E8C-00B6-9C2A-DAA3DC15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AE5-711F-4FB2-A5AF-CB08785B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7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EF123D-6366-7B42-BEEE-6BB3984DF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036E-DDED-4AB8-A1DF-4FAA8F037ED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E506D1-872D-D61A-282D-9D4FABE18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F369A-9422-7DBE-3F57-2438E1CF9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AE5-711F-4FB2-A5AF-CB08785B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93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7973C-A6CA-25C2-2F05-86D8C2ACC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00720-A40A-96D4-8624-CD77AEF3D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3DC3C-DD73-8E9C-CF11-343D3CE24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F3BCD-2A0B-0B3D-D8B8-EE7947CAC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036E-DDED-4AB8-A1DF-4FAA8F037ED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9556F-8CA5-0586-1EA2-75C7823BE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3E90F-CB3E-4435-8A5E-B60CB8EA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AE5-711F-4FB2-A5AF-CB08785B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27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DA8A6-8EBD-6F18-C33F-62A44623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1E4E4-BB7A-048A-B803-074F401C67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2DA70-AE25-1C23-1793-5A4023616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E0FEC-F98E-3B92-B2C4-F7D3D1CC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0036E-DDED-4AB8-A1DF-4FAA8F037ED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97C81-51FA-F875-B46A-D2F548132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77CCD-C733-0EB1-0D92-DA3C376E8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05AE5-711F-4FB2-A5AF-CB08785B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9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C7A19-7439-F777-506C-74EF448A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032EA-A528-8C58-D315-41A480031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E3797-B10B-32A3-BC17-019372C041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0036E-DDED-4AB8-A1DF-4FAA8F037ED0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E37BE-CFF5-F6FB-5292-6E7315C350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87708-A506-C783-CA43-0FDEEA59E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05AE5-711F-4FB2-A5AF-CB08785B1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5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D6E85-6668-4773-84DF-5136BCE7C05C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3A559-2EB1-478B-BEF2-4E3BDF0C4F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4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4"/><Relationship Id="rId7" Type="http://schemas.openxmlformats.org/officeDocument/2006/relationships/audio" Target="../media/audio4.wav"/><Relationship Id="rId12" Type="http://schemas.openxmlformats.org/officeDocument/2006/relationships/audio" Target="../media/audio4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video" Target="../media/media4.mp4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WordArt 2">
            <a:extLst>
              <a:ext uri="{FF2B5EF4-FFF2-40B4-BE49-F238E27FC236}">
                <a16:creationId xmlns:a16="http://schemas.microsoft.com/office/drawing/2014/main" id="{F01CD1C0-5B9A-42F8-8D68-F682204B45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5251" y="2532185"/>
            <a:ext cx="8242300" cy="26363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</a:p>
          <a:p>
            <a:pPr algn="ctr"/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 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1" name="WordArt 4">
            <a:extLst>
              <a:ext uri="{FF2B5EF4-FFF2-40B4-BE49-F238E27FC236}">
                <a16:creationId xmlns:a16="http://schemas.microsoft.com/office/drawing/2014/main" id="{B0A44F1E-9778-452E-BCAE-068881B2B0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5638801"/>
            <a:ext cx="10972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THỊ CÚC</a:t>
            </a:r>
          </a:p>
        </p:txBody>
      </p:sp>
      <p:sp>
        <p:nvSpPr>
          <p:cNvPr id="53252" name="WordArt 16">
            <a:extLst>
              <a:ext uri="{FF2B5EF4-FFF2-40B4-BE49-F238E27FC236}">
                <a16:creationId xmlns:a16="http://schemas.microsoft.com/office/drawing/2014/main" id="{A83C78BA-584E-4FE1-9780-0AF68F9227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33700" y="381000"/>
            <a:ext cx="82423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MỸ ĐỨC I</a:t>
            </a:r>
            <a:endParaRPr lang="en-US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3" name="Rectangle 36">
            <a:extLst>
              <a:ext uri="{FF2B5EF4-FFF2-40B4-BE49-F238E27FC236}">
                <a16:creationId xmlns:a16="http://schemas.microsoft.com/office/drawing/2014/main" id="{784991BE-B100-4D01-A95F-3407CB4DA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2" tIns="45710" rIns="91422" bIns="4571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3254" name="Picture 1">
            <a:extLst>
              <a:ext uri="{FF2B5EF4-FFF2-40B4-BE49-F238E27FC236}">
                <a16:creationId xmlns:a16="http://schemas.microsoft.com/office/drawing/2014/main" id="{C3F19888-E99B-465D-AF04-4911A6EDB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56" y="0"/>
            <a:ext cx="2090737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ungCauChuyenCoTich-ThuKySuriKimAnh-5598588">
            <a:hlinkClick r:id="" action="ppaction://media"/>
            <a:extLst>
              <a:ext uri="{FF2B5EF4-FFF2-40B4-BE49-F238E27FC236}">
                <a16:creationId xmlns:a16="http://schemas.microsoft.com/office/drawing/2014/main" id="{1C028780-AE94-4EA6-9AF3-52D6198D8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1200" y="62301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50A686-4D2D-C588-2645-CF7AB1BE7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6" y="0"/>
            <a:ext cx="12201378" cy="6873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1478362" y="2003856"/>
            <a:ext cx="104910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+mj-lt"/>
              </a:rPr>
              <a:t>Bài </a:t>
            </a:r>
            <a:r>
              <a:rPr lang="en-US" sz="5400" b="1" dirty="0">
                <a:latin typeface="+mj-lt"/>
                <a:cs typeface="Arial" panose="020B0604020202020204" pitchFamily="34" charset="0"/>
              </a:rPr>
              <a:t>: TÌM HIỂU CÁCH VIẾT BÀI VĂN KỂ CHUYỆN SÁNG TẠO(</a:t>
            </a:r>
            <a:r>
              <a:rPr lang="en-US" sz="5400" b="1" dirty="0" err="1">
                <a:latin typeface="+mj-lt"/>
                <a:cs typeface="Arial" panose="020B0604020202020204" pitchFamily="34" charset="0"/>
              </a:rPr>
              <a:t>Tiết</a:t>
            </a:r>
            <a:r>
              <a:rPr lang="en-US" sz="5400" b="1" dirty="0">
                <a:latin typeface="+mj-lt"/>
                <a:cs typeface="Arial" panose="020B0604020202020204" pitchFamily="34" charset="0"/>
              </a:rPr>
              <a:t> 1)</a:t>
            </a:r>
            <a:endParaRPr lang="vi-VN" sz="54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8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DD5E80-453B-46F2-822B-84F25E944B5D}"/>
              </a:ext>
            </a:extLst>
          </p:cNvPr>
          <p:cNvSpPr txBox="1"/>
          <p:nvPr/>
        </p:nvSpPr>
        <p:spPr>
          <a:xfrm>
            <a:off x="-15498" y="369332"/>
            <a:ext cx="11856203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chối.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	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đẹp!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	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ra. May thay,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sịt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9B391-8D5C-4019-8987-88B175503EC3}"/>
              </a:ext>
            </a:extLst>
          </p:cNvPr>
          <p:cNvSpPr txBox="1"/>
          <p:nvPr/>
        </p:nvSpPr>
        <p:spPr>
          <a:xfrm>
            <a:off x="185980" y="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81C1FD-24FF-4755-A1C9-489DF22228D3}"/>
              </a:ext>
            </a:extLst>
          </p:cNvPr>
          <p:cNvSpPr txBox="1"/>
          <p:nvPr/>
        </p:nvSpPr>
        <p:spPr>
          <a:xfrm>
            <a:off x="185980" y="0"/>
            <a:ext cx="11171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(A,B)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3DFC10-C22B-41BF-979B-F4912DD63DDD}"/>
              </a:ext>
            </a:extLst>
          </p:cNvPr>
          <p:cNvSpPr/>
          <p:nvPr/>
        </p:nvSpPr>
        <p:spPr>
          <a:xfrm>
            <a:off x="708054" y="2231460"/>
            <a:ext cx="364202" cy="45016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539923-0D4A-46A0-8809-D37A05303729}"/>
              </a:ext>
            </a:extLst>
          </p:cNvPr>
          <p:cNvSpPr/>
          <p:nvPr/>
        </p:nvSpPr>
        <p:spPr>
          <a:xfrm>
            <a:off x="7976764" y="2964766"/>
            <a:ext cx="483000" cy="46423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700E3-5E5B-48DE-9CB1-98A22DB291A7}"/>
              </a:ext>
            </a:extLst>
          </p:cNvPr>
          <p:cNvSpPr txBox="1"/>
          <p:nvPr/>
        </p:nvSpPr>
        <p:spPr>
          <a:xfrm>
            <a:off x="185980" y="1055076"/>
            <a:ext cx="36420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804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21730" y="-2290572"/>
            <a:ext cx="651510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5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E292AA-36E5-4991-B96B-38F44F79AE08}"/>
              </a:ext>
            </a:extLst>
          </p:cNvPr>
          <p:cNvSpPr txBox="1"/>
          <p:nvPr/>
        </p:nvSpPr>
        <p:spPr>
          <a:xfrm>
            <a:off x="1012874" y="141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1A371-4369-4924-B1AC-47FA735C361A}"/>
              </a:ext>
            </a:extLst>
          </p:cNvPr>
          <p:cNvSpPr txBox="1"/>
          <p:nvPr/>
        </p:nvSpPr>
        <p:spPr>
          <a:xfrm>
            <a:off x="156284" y="10227"/>
            <a:ext cx="1117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(A,B)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800685-0C0A-401A-BEC6-2640CDB402CF}"/>
              </a:ext>
            </a:extLst>
          </p:cNvPr>
          <p:cNvSpPr txBox="1"/>
          <p:nvPr/>
        </p:nvSpPr>
        <p:spPr>
          <a:xfrm>
            <a:off x="735404" y="1465328"/>
            <a:ext cx="11171725" cy="2999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Chi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i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</a:t>
            </a:r>
            <a:endParaRPr lang="en-US" sz="32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83B361-FB9C-410F-BCBD-5D1615A50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797083"/>
            <a:ext cx="8609428" cy="1673343"/>
          </a:xfrm>
          <a:prstGeom prst="rect">
            <a:avLst/>
          </a:prstGeom>
        </p:spPr>
      </p:pic>
      <p:pic>
        <p:nvPicPr>
          <p:cNvPr id="13" name="Picture 2" descr="TOP 10 mẫu Viết báo cáo thảo luận nhóm (2024) SIÊU HAY">
            <a:extLst>
              <a:ext uri="{FF2B5EF4-FFF2-40B4-BE49-F238E27FC236}">
                <a16:creationId xmlns:a16="http://schemas.microsoft.com/office/drawing/2014/main" id="{C17ACA19-CAC5-4FBD-BEE6-91EFA235E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46" y="4547648"/>
            <a:ext cx="2957513" cy="217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uiDenTruong-V.A-3186698">
            <a:hlinkClick r:id="" action="ppaction://media"/>
            <a:extLst>
              <a:ext uri="{FF2B5EF4-FFF2-40B4-BE49-F238E27FC236}">
                <a16:creationId xmlns:a16="http://schemas.microsoft.com/office/drawing/2014/main" id="{596BACF6-7AED-47AE-9E99-B3DAEA3B8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7529" y="6064539"/>
            <a:ext cx="609600" cy="609600"/>
          </a:xfrm>
          <a:prstGeom prst="rect">
            <a:avLst/>
          </a:prstGeom>
        </p:spPr>
      </p:pic>
      <p:pic>
        <p:nvPicPr>
          <p:cNvPr id="4" name="Đồng hồ đếm ngược 5 phút -">
            <a:hlinkClick r:id="" action="ppaction://media"/>
            <a:extLst>
              <a:ext uri="{FF2B5EF4-FFF2-40B4-BE49-F238E27FC236}">
                <a16:creationId xmlns:a16="http://schemas.microsoft.com/office/drawing/2014/main" id="{BE7EB1F6-5347-47F3-83F7-0DDEF50C05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79125" y="-346"/>
            <a:ext cx="1039837" cy="16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hammer.wav"/>
          </p:stSnd>
        </p:sndAc>
      </p:transition>
    </mc:Choice>
    <mc:Fallback xmlns="">
      <p:transition spd="slow">
        <p:sndAc>
          <p:stSnd>
            <p:snd r:embed="rId12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1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98485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F34044-609B-2289-89D1-CBA8BA054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86" y="2209993"/>
            <a:ext cx="4731333" cy="393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DB8D8A-8A8A-48A5-7668-044096E6D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607" y="2392681"/>
            <a:ext cx="4846393" cy="36278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FDEAA8-E7E4-420C-BE3A-E7138BF643FC}"/>
              </a:ext>
            </a:extLst>
          </p:cNvPr>
          <p:cNvSpPr txBox="1"/>
          <p:nvPr/>
        </p:nvSpPr>
        <p:spPr>
          <a:xfrm>
            <a:off x="0" y="545087"/>
            <a:ext cx="1164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kern="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56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DD5E80-453B-46F2-822B-84F25E944B5D}"/>
              </a:ext>
            </a:extLst>
          </p:cNvPr>
          <p:cNvSpPr txBox="1"/>
          <p:nvPr/>
        </p:nvSpPr>
        <p:spPr>
          <a:xfrm>
            <a:off x="-15498" y="369332"/>
            <a:ext cx="11856203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chối.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	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đẹp!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	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ra. May thay,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sịt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9B391-8D5C-4019-8987-88B175503EC3}"/>
              </a:ext>
            </a:extLst>
          </p:cNvPr>
          <p:cNvSpPr txBox="1"/>
          <p:nvPr/>
        </p:nvSpPr>
        <p:spPr>
          <a:xfrm>
            <a:off x="185980" y="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81C1FD-24FF-4755-A1C9-489DF22228D3}"/>
              </a:ext>
            </a:extLst>
          </p:cNvPr>
          <p:cNvSpPr txBox="1"/>
          <p:nvPr/>
        </p:nvSpPr>
        <p:spPr>
          <a:xfrm>
            <a:off x="185980" y="0"/>
            <a:ext cx="1117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3DFC10-C22B-41BF-979B-F4912DD63DDD}"/>
              </a:ext>
            </a:extLst>
          </p:cNvPr>
          <p:cNvSpPr/>
          <p:nvPr/>
        </p:nvSpPr>
        <p:spPr>
          <a:xfrm>
            <a:off x="589256" y="2231460"/>
            <a:ext cx="483000" cy="45016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539923-0D4A-46A0-8809-D37A05303729}"/>
              </a:ext>
            </a:extLst>
          </p:cNvPr>
          <p:cNvSpPr/>
          <p:nvPr/>
        </p:nvSpPr>
        <p:spPr>
          <a:xfrm>
            <a:off x="8031480" y="2866162"/>
            <a:ext cx="381000" cy="46423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15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5083" y="412789"/>
            <a:ext cx="5478124" cy="62786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43318" y="412789"/>
            <a:ext cx="5581285" cy="60631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57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C14DC17-F0E0-BF5E-77AB-4A20451F34EB}"/>
              </a:ext>
            </a:extLst>
          </p:cNvPr>
          <p:cNvSpPr/>
          <p:nvPr/>
        </p:nvSpPr>
        <p:spPr>
          <a:xfrm>
            <a:off x="478536" y="221220"/>
            <a:ext cx="11713464" cy="6415559"/>
          </a:xfrm>
          <a:custGeom>
            <a:avLst/>
            <a:gdLst>
              <a:gd name="connsiteX0" fmla="*/ 1069281 w 11713464"/>
              <a:gd name="connsiteY0" fmla="*/ 0 h 6415559"/>
              <a:gd name="connsiteX1" fmla="*/ 11713464 w 11713464"/>
              <a:gd name="connsiteY1" fmla="*/ 0 h 6415559"/>
              <a:gd name="connsiteX2" fmla="*/ 11713464 w 11713464"/>
              <a:gd name="connsiteY2" fmla="*/ 0 h 6415559"/>
              <a:gd name="connsiteX3" fmla="*/ 11713464 w 11713464"/>
              <a:gd name="connsiteY3" fmla="*/ 5346278 h 6415559"/>
              <a:gd name="connsiteX4" fmla="*/ 10644183 w 11713464"/>
              <a:gd name="connsiteY4" fmla="*/ 6415559 h 6415559"/>
              <a:gd name="connsiteX5" fmla="*/ 0 w 11713464"/>
              <a:gd name="connsiteY5" fmla="*/ 6415559 h 6415559"/>
              <a:gd name="connsiteX6" fmla="*/ 0 w 11713464"/>
              <a:gd name="connsiteY6" fmla="*/ 6415559 h 6415559"/>
              <a:gd name="connsiteX7" fmla="*/ 0 w 11713464"/>
              <a:gd name="connsiteY7" fmla="*/ 1069281 h 6415559"/>
              <a:gd name="connsiteX8" fmla="*/ 1069281 w 11713464"/>
              <a:gd name="connsiteY8" fmla="*/ 0 h 641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3464" h="6415559" fill="none" extrusionOk="0">
                <a:moveTo>
                  <a:pt x="1069281" y="0"/>
                </a:moveTo>
                <a:cubicBezTo>
                  <a:pt x="5430557" y="78011"/>
                  <a:pt x="8946411" y="21937"/>
                  <a:pt x="11713464" y="0"/>
                </a:cubicBezTo>
                <a:lnTo>
                  <a:pt x="11713464" y="0"/>
                </a:lnTo>
                <a:cubicBezTo>
                  <a:pt x="11867936" y="2359435"/>
                  <a:pt x="11879090" y="3954937"/>
                  <a:pt x="11713464" y="5346278"/>
                </a:cubicBezTo>
                <a:cubicBezTo>
                  <a:pt x="11760230" y="5878646"/>
                  <a:pt x="11142925" y="6408675"/>
                  <a:pt x="10644183" y="6415559"/>
                </a:cubicBezTo>
                <a:cubicBezTo>
                  <a:pt x="5528107" y="6270475"/>
                  <a:pt x="4841665" y="6450638"/>
                  <a:pt x="0" y="6415559"/>
                </a:cubicBezTo>
                <a:lnTo>
                  <a:pt x="0" y="6415559"/>
                </a:lnTo>
                <a:cubicBezTo>
                  <a:pt x="42204" y="5082001"/>
                  <a:pt x="161297" y="3719445"/>
                  <a:pt x="0" y="1069281"/>
                </a:cubicBezTo>
                <a:cubicBezTo>
                  <a:pt x="37371" y="483506"/>
                  <a:pt x="479948" y="14708"/>
                  <a:pt x="1069281" y="0"/>
                </a:cubicBezTo>
                <a:close/>
              </a:path>
              <a:path w="11713464" h="6415559" stroke="0" extrusionOk="0">
                <a:moveTo>
                  <a:pt x="1069281" y="0"/>
                </a:moveTo>
                <a:cubicBezTo>
                  <a:pt x="4257632" y="-16420"/>
                  <a:pt x="7344248" y="-157111"/>
                  <a:pt x="11713464" y="0"/>
                </a:cubicBezTo>
                <a:lnTo>
                  <a:pt x="11713464" y="0"/>
                </a:lnTo>
                <a:cubicBezTo>
                  <a:pt x="11849554" y="2481539"/>
                  <a:pt x="11596177" y="3065561"/>
                  <a:pt x="11713464" y="5346278"/>
                </a:cubicBezTo>
                <a:cubicBezTo>
                  <a:pt x="11682080" y="6027792"/>
                  <a:pt x="11253512" y="6428316"/>
                  <a:pt x="10644183" y="6415559"/>
                </a:cubicBezTo>
                <a:cubicBezTo>
                  <a:pt x="7478975" y="6298064"/>
                  <a:pt x="1071835" y="6497181"/>
                  <a:pt x="0" y="6415559"/>
                </a:cubicBezTo>
                <a:lnTo>
                  <a:pt x="0" y="6415559"/>
                </a:lnTo>
                <a:cubicBezTo>
                  <a:pt x="-46332" y="4503642"/>
                  <a:pt x="133940" y="3131617"/>
                  <a:pt x="0" y="1069281"/>
                </a:cubicBezTo>
                <a:cubicBezTo>
                  <a:pt x="7737" y="469442"/>
                  <a:pt x="582163" y="9687"/>
                  <a:pt x="1069281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vi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68E12-B930-8466-7E02-528288494005}"/>
              </a:ext>
            </a:extLst>
          </p:cNvPr>
          <p:cNvSpPr txBox="1"/>
          <p:nvPr/>
        </p:nvSpPr>
        <p:spPr>
          <a:xfrm>
            <a:off x="635182" y="454309"/>
            <a:ext cx="111602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4000" b="1" i="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em, đoạn dưới đây có thể thay cho đoạn nào của câu chuyện?</a:t>
            </a:r>
            <a:endParaRPr lang="vi-VN" sz="4000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id="{3FD84AFF-5FE5-4C82-E44B-5FAAC3F6F86F}"/>
              </a:ext>
            </a:extLst>
          </p:cNvPr>
          <p:cNvSpPr/>
          <p:nvPr/>
        </p:nvSpPr>
        <p:spPr>
          <a:xfrm>
            <a:off x="647454" y="1865830"/>
            <a:ext cx="10890504" cy="2511033"/>
          </a:xfrm>
          <a:custGeom>
            <a:avLst/>
            <a:gdLst>
              <a:gd name="connsiteX0" fmla="*/ 0 w 10890504"/>
              <a:gd name="connsiteY0" fmla="*/ 416060 h 2496312"/>
              <a:gd name="connsiteX1" fmla="*/ 416060 w 10890504"/>
              <a:gd name="connsiteY1" fmla="*/ 0 h 2496312"/>
              <a:gd name="connsiteX2" fmla="*/ 10474444 w 10890504"/>
              <a:gd name="connsiteY2" fmla="*/ 0 h 2496312"/>
              <a:gd name="connsiteX3" fmla="*/ 10890504 w 10890504"/>
              <a:gd name="connsiteY3" fmla="*/ 416060 h 2496312"/>
              <a:gd name="connsiteX4" fmla="*/ 10890504 w 10890504"/>
              <a:gd name="connsiteY4" fmla="*/ 2080252 h 2496312"/>
              <a:gd name="connsiteX5" fmla="*/ 10474444 w 10890504"/>
              <a:gd name="connsiteY5" fmla="*/ 2496312 h 2496312"/>
              <a:gd name="connsiteX6" fmla="*/ 416060 w 10890504"/>
              <a:gd name="connsiteY6" fmla="*/ 2496312 h 2496312"/>
              <a:gd name="connsiteX7" fmla="*/ 0 w 10890504"/>
              <a:gd name="connsiteY7" fmla="*/ 2080252 h 2496312"/>
              <a:gd name="connsiteX8" fmla="*/ 0 w 10890504"/>
              <a:gd name="connsiteY8" fmla="*/ 416060 h 2496312"/>
              <a:gd name="connsiteX0" fmla="*/ 0 w 10890504"/>
              <a:gd name="connsiteY0" fmla="*/ 416060 h 2496312"/>
              <a:gd name="connsiteX1" fmla="*/ 516644 w 10890504"/>
              <a:gd name="connsiteY1" fmla="*/ 201168 h 2496312"/>
              <a:gd name="connsiteX2" fmla="*/ 10474444 w 10890504"/>
              <a:gd name="connsiteY2" fmla="*/ 0 h 2496312"/>
              <a:gd name="connsiteX3" fmla="*/ 10890504 w 10890504"/>
              <a:gd name="connsiteY3" fmla="*/ 416060 h 2496312"/>
              <a:gd name="connsiteX4" fmla="*/ 10890504 w 10890504"/>
              <a:gd name="connsiteY4" fmla="*/ 2080252 h 2496312"/>
              <a:gd name="connsiteX5" fmla="*/ 10474444 w 10890504"/>
              <a:gd name="connsiteY5" fmla="*/ 2496312 h 2496312"/>
              <a:gd name="connsiteX6" fmla="*/ 416060 w 10890504"/>
              <a:gd name="connsiteY6" fmla="*/ 2496312 h 2496312"/>
              <a:gd name="connsiteX7" fmla="*/ 0 w 10890504"/>
              <a:gd name="connsiteY7" fmla="*/ 2080252 h 2496312"/>
              <a:gd name="connsiteX8" fmla="*/ 0 w 10890504"/>
              <a:gd name="connsiteY8" fmla="*/ 416060 h 2496312"/>
              <a:gd name="connsiteX0" fmla="*/ 0 w 10890504"/>
              <a:gd name="connsiteY0" fmla="*/ 260612 h 2340864"/>
              <a:gd name="connsiteX1" fmla="*/ 516644 w 10890504"/>
              <a:gd name="connsiteY1" fmla="*/ 45720 h 2340864"/>
              <a:gd name="connsiteX2" fmla="*/ 10264132 w 10890504"/>
              <a:gd name="connsiteY2" fmla="*/ 0 h 2340864"/>
              <a:gd name="connsiteX3" fmla="*/ 10890504 w 10890504"/>
              <a:gd name="connsiteY3" fmla="*/ 260612 h 2340864"/>
              <a:gd name="connsiteX4" fmla="*/ 10890504 w 10890504"/>
              <a:gd name="connsiteY4" fmla="*/ 1924804 h 2340864"/>
              <a:gd name="connsiteX5" fmla="*/ 10474444 w 10890504"/>
              <a:gd name="connsiteY5" fmla="*/ 2340864 h 2340864"/>
              <a:gd name="connsiteX6" fmla="*/ 416060 w 10890504"/>
              <a:gd name="connsiteY6" fmla="*/ 2340864 h 2340864"/>
              <a:gd name="connsiteX7" fmla="*/ 0 w 10890504"/>
              <a:gd name="connsiteY7" fmla="*/ 1924804 h 2340864"/>
              <a:gd name="connsiteX8" fmla="*/ 0 w 10890504"/>
              <a:gd name="connsiteY8" fmla="*/ 260612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0504" h="2340864">
                <a:moveTo>
                  <a:pt x="0" y="260612"/>
                </a:moveTo>
                <a:cubicBezTo>
                  <a:pt x="229784" y="260612"/>
                  <a:pt x="516644" y="275504"/>
                  <a:pt x="516644" y="45720"/>
                </a:cubicBezTo>
                <a:lnTo>
                  <a:pt x="10264132" y="0"/>
                </a:lnTo>
                <a:cubicBezTo>
                  <a:pt x="10264132" y="229784"/>
                  <a:pt x="10660720" y="260612"/>
                  <a:pt x="10890504" y="260612"/>
                </a:cubicBezTo>
                <a:lnTo>
                  <a:pt x="10890504" y="1924804"/>
                </a:lnTo>
                <a:cubicBezTo>
                  <a:pt x="10660720" y="1924804"/>
                  <a:pt x="10474444" y="2111080"/>
                  <a:pt x="10474444" y="2340864"/>
                </a:cubicBezTo>
                <a:lnTo>
                  <a:pt x="416060" y="2340864"/>
                </a:lnTo>
                <a:cubicBezTo>
                  <a:pt x="416060" y="2111080"/>
                  <a:pt x="229784" y="1924804"/>
                  <a:pt x="0" y="1924804"/>
                </a:cubicBezTo>
                <a:lnTo>
                  <a:pt x="0" y="260612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3EADA0-BC6E-42BF-A6F4-6F7496687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3" t="6516" b="5843"/>
          <a:stretch/>
        </p:blipFill>
        <p:spPr>
          <a:xfrm>
            <a:off x="654042" y="1675077"/>
            <a:ext cx="9656421" cy="246525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B8968D-22C0-4F23-9ADA-7384C45508D9}"/>
              </a:ext>
            </a:extLst>
          </p:cNvPr>
          <p:cNvCxnSpPr/>
          <p:nvPr/>
        </p:nvCxnSpPr>
        <p:spPr>
          <a:xfrm>
            <a:off x="3573194" y="1083212"/>
            <a:ext cx="73292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ĐÊM NGƯƠC 2 PHUT">
            <a:hlinkClick r:id="" action="ppaction://media"/>
            <a:extLst>
              <a:ext uri="{FF2B5EF4-FFF2-40B4-BE49-F238E27FC236}">
                <a16:creationId xmlns:a16="http://schemas.microsoft.com/office/drawing/2014/main" id="{E5FF77A2-872C-4DC6-AF58-3B5C6DF0F6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7843" y="221221"/>
            <a:ext cx="1036226" cy="132344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8B5AB20E-6D9F-4FF3-8B4A-5E0B3D22BC68}"/>
              </a:ext>
            </a:extLst>
          </p:cNvPr>
          <p:cNvSpPr/>
          <p:nvPr/>
        </p:nvSpPr>
        <p:spPr>
          <a:xfrm>
            <a:off x="5208143" y="4164707"/>
            <a:ext cx="1007165" cy="814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20992C-4268-4294-AB71-4C4ACC4AAFF4}"/>
              </a:ext>
            </a:extLst>
          </p:cNvPr>
          <p:cNvSpPr txBox="1"/>
          <p:nvPr/>
        </p:nvSpPr>
        <p:spPr>
          <a:xfrm>
            <a:off x="967447" y="4991629"/>
            <a:ext cx="9749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sịt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DD5E80-453B-46F2-822B-84F25E944B5D}"/>
              </a:ext>
            </a:extLst>
          </p:cNvPr>
          <p:cNvSpPr txBox="1"/>
          <p:nvPr/>
        </p:nvSpPr>
        <p:spPr>
          <a:xfrm>
            <a:off x="-15498" y="369332"/>
            <a:ext cx="1185620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	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	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ra. May thay,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sịt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9B391-8D5C-4019-8987-88B175503EC3}"/>
              </a:ext>
            </a:extLst>
          </p:cNvPr>
          <p:cNvSpPr txBox="1"/>
          <p:nvPr/>
        </p:nvSpPr>
        <p:spPr>
          <a:xfrm>
            <a:off x="185980" y="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E53362-E243-48E5-B461-632FED2B75CF}"/>
              </a:ext>
            </a:extLst>
          </p:cNvPr>
          <p:cNvSpPr txBox="1"/>
          <p:nvPr/>
        </p:nvSpPr>
        <p:spPr>
          <a:xfrm>
            <a:off x="185980" y="4370308"/>
            <a:ext cx="15394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nhép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bẽn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CD5DD-66DC-4DB2-B99A-3613700583DA}"/>
              </a:ext>
            </a:extLst>
          </p:cNvPr>
          <p:cNvSpPr txBox="1"/>
          <p:nvPr/>
        </p:nvSpPr>
        <p:spPr>
          <a:xfrm>
            <a:off x="423546" y="582067"/>
            <a:ext cx="23756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336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C14DC17-F0E0-BF5E-77AB-4A20451F34EB}"/>
              </a:ext>
            </a:extLst>
          </p:cNvPr>
          <p:cNvSpPr/>
          <p:nvPr/>
        </p:nvSpPr>
        <p:spPr>
          <a:xfrm>
            <a:off x="457200" y="274319"/>
            <a:ext cx="11219688" cy="6415559"/>
          </a:xfrm>
          <a:custGeom>
            <a:avLst/>
            <a:gdLst>
              <a:gd name="connsiteX0" fmla="*/ 1069281 w 11219688"/>
              <a:gd name="connsiteY0" fmla="*/ 0 h 6415559"/>
              <a:gd name="connsiteX1" fmla="*/ 11219688 w 11219688"/>
              <a:gd name="connsiteY1" fmla="*/ 0 h 6415559"/>
              <a:gd name="connsiteX2" fmla="*/ 11219688 w 11219688"/>
              <a:gd name="connsiteY2" fmla="*/ 0 h 6415559"/>
              <a:gd name="connsiteX3" fmla="*/ 11219688 w 11219688"/>
              <a:gd name="connsiteY3" fmla="*/ 5346278 h 6415559"/>
              <a:gd name="connsiteX4" fmla="*/ 10150407 w 11219688"/>
              <a:gd name="connsiteY4" fmla="*/ 6415559 h 6415559"/>
              <a:gd name="connsiteX5" fmla="*/ 0 w 11219688"/>
              <a:gd name="connsiteY5" fmla="*/ 6415559 h 6415559"/>
              <a:gd name="connsiteX6" fmla="*/ 0 w 11219688"/>
              <a:gd name="connsiteY6" fmla="*/ 6415559 h 6415559"/>
              <a:gd name="connsiteX7" fmla="*/ 0 w 11219688"/>
              <a:gd name="connsiteY7" fmla="*/ 1069281 h 6415559"/>
              <a:gd name="connsiteX8" fmla="*/ 1069281 w 11219688"/>
              <a:gd name="connsiteY8" fmla="*/ 0 h 641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9688" h="6415559" fill="none" extrusionOk="0">
                <a:moveTo>
                  <a:pt x="1069281" y="0"/>
                </a:moveTo>
                <a:cubicBezTo>
                  <a:pt x="2174161" y="78011"/>
                  <a:pt x="8913285" y="21937"/>
                  <a:pt x="11219688" y="0"/>
                </a:cubicBezTo>
                <a:lnTo>
                  <a:pt x="11219688" y="0"/>
                </a:lnTo>
                <a:cubicBezTo>
                  <a:pt x="11374160" y="2359435"/>
                  <a:pt x="11385314" y="3954937"/>
                  <a:pt x="11219688" y="5346278"/>
                </a:cubicBezTo>
                <a:cubicBezTo>
                  <a:pt x="11266454" y="5878646"/>
                  <a:pt x="10649149" y="6408675"/>
                  <a:pt x="10150407" y="6415559"/>
                </a:cubicBezTo>
                <a:cubicBezTo>
                  <a:pt x="8928061" y="6270475"/>
                  <a:pt x="4535774" y="6450638"/>
                  <a:pt x="0" y="6415559"/>
                </a:cubicBezTo>
                <a:lnTo>
                  <a:pt x="0" y="6415559"/>
                </a:lnTo>
                <a:cubicBezTo>
                  <a:pt x="42204" y="5082001"/>
                  <a:pt x="161297" y="3719445"/>
                  <a:pt x="0" y="1069281"/>
                </a:cubicBezTo>
                <a:cubicBezTo>
                  <a:pt x="37371" y="483506"/>
                  <a:pt x="479948" y="14708"/>
                  <a:pt x="1069281" y="0"/>
                </a:cubicBezTo>
                <a:close/>
              </a:path>
              <a:path w="11219688" h="6415559" stroke="0" extrusionOk="0">
                <a:moveTo>
                  <a:pt x="1069281" y="0"/>
                </a:moveTo>
                <a:cubicBezTo>
                  <a:pt x="3126998" y="-16420"/>
                  <a:pt x="7030156" y="-157111"/>
                  <a:pt x="11219688" y="0"/>
                </a:cubicBezTo>
                <a:lnTo>
                  <a:pt x="11219688" y="0"/>
                </a:lnTo>
                <a:cubicBezTo>
                  <a:pt x="11355778" y="2481539"/>
                  <a:pt x="11102401" y="3065561"/>
                  <a:pt x="11219688" y="5346278"/>
                </a:cubicBezTo>
                <a:cubicBezTo>
                  <a:pt x="11188304" y="6027792"/>
                  <a:pt x="10759736" y="6428316"/>
                  <a:pt x="10150407" y="6415559"/>
                </a:cubicBezTo>
                <a:cubicBezTo>
                  <a:pt x="8223739" y="6298064"/>
                  <a:pt x="3400783" y="6497181"/>
                  <a:pt x="0" y="6415559"/>
                </a:cubicBezTo>
                <a:lnTo>
                  <a:pt x="0" y="6415559"/>
                </a:lnTo>
                <a:cubicBezTo>
                  <a:pt x="-46332" y="4503642"/>
                  <a:pt x="133940" y="3131617"/>
                  <a:pt x="0" y="1069281"/>
                </a:cubicBezTo>
                <a:cubicBezTo>
                  <a:pt x="7737" y="469442"/>
                  <a:pt x="582163" y="9687"/>
                  <a:pt x="1069281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9D3752-6C67-1555-001E-6CA55589BE7B}"/>
              </a:ext>
            </a:extLst>
          </p:cNvPr>
          <p:cNvGrpSpPr/>
          <p:nvPr/>
        </p:nvGrpSpPr>
        <p:grpSpPr>
          <a:xfrm>
            <a:off x="874433" y="1739949"/>
            <a:ext cx="10051322" cy="2557769"/>
            <a:chOff x="1159222" y="480391"/>
            <a:chExt cx="10051322" cy="191533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01FED60-BCBA-47C6-EB0F-829787F99219}"/>
                </a:ext>
              </a:extLst>
            </p:cNvPr>
            <p:cNvSpPr/>
            <p:nvPr/>
          </p:nvSpPr>
          <p:spPr>
            <a:xfrm>
              <a:off x="1159222" y="480391"/>
              <a:ext cx="10051322" cy="1915337"/>
            </a:xfrm>
            <a:custGeom>
              <a:avLst/>
              <a:gdLst/>
              <a:ahLst/>
              <a:cxnLst/>
              <a:rect l="l" t="t" r="r" b="b"/>
              <a:pathLst>
                <a:path w="6136706" h="1365417">
                  <a:moveTo>
                    <a:pt x="0" y="0"/>
                  </a:moveTo>
                  <a:lnTo>
                    <a:pt x="6136705" y="0"/>
                  </a:lnTo>
                  <a:lnTo>
                    <a:pt x="6136705" y="1365417"/>
                  </a:lnTo>
                  <a:lnTo>
                    <a:pt x="0" y="1365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E3EA71-480C-795C-7ABD-AA4560B5C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380475">
              <a:off x="1725083" y="1052445"/>
              <a:ext cx="813114" cy="77122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FEB818-0FE5-3F76-323B-C26E47AFE01D}"/>
                </a:ext>
              </a:extLst>
            </p:cNvPr>
            <p:cNvSpPr txBox="1"/>
            <p:nvPr/>
          </p:nvSpPr>
          <p:spPr>
            <a:xfrm>
              <a:off x="2704157" y="863662"/>
              <a:ext cx="84490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7870E4-69FF-4598-920F-A351597AAD52}"/>
              </a:ext>
            </a:extLst>
          </p:cNvPr>
          <p:cNvSpPr txBox="1"/>
          <p:nvPr/>
        </p:nvSpPr>
        <p:spPr>
          <a:xfrm>
            <a:off x="2419368" y="2527991"/>
            <a:ext cx="7580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722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C14DC17-F0E0-BF5E-77AB-4A20451F34EB}"/>
              </a:ext>
            </a:extLst>
          </p:cNvPr>
          <p:cNvSpPr/>
          <p:nvPr/>
        </p:nvSpPr>
        <p:spPr>
          <a:xfrm>
            <a:off x="182880" y="274319"/>
            <a:ext cx="11713464" cy="6415559"/>
          </a:xfrm>
          <a:custGeom>
            <a:avLst/>
            <a:gdLst>
              <a:gd name="connsiteX0" fmla="*/ 1069281 w 11713464"/>
              <a:gd name="connsiteY0" fmla="*/ 0 h 6415559"/>
              <a:gd name="connsiteX1" fmla="*/ 11713464 w 11713464"/>
              <a:gd name="connsiteY1" fmla="*/ 0 h 6415559"/>
              <a:gd name="connsiteX2" fmla="*/ 11713464 w 11713464"/>
              <a:gd name="connsiteY2" fmla="*/ 0 h 6415559"/>
              <a:gd name="connsiteX3" fmla="*/ 11713464 w 11713464"/>
              <a:gd name="connsiteY3" fmla="*/ 5346278 h 6415559"/>
              <a:gd name="connsiteX4" fmla="*/ 10644183 w 11713464"/>
              <a:gd name="connsiteY4" fmla="*/ 6415559 h 6415559"/>
              <a:gd name="connsiteX5" fmla="*/ 0 w 11713464"/>
              <a:gd name="connsiteY5" fmla="*/ 6415559 h 6415559"/>
              <a:gd name="connsiteX6" fmla="*/ 0 w 11713464"/>
              <a:gd name="connsiteY6" fmla="*/ 6415559 h 6415559"/>
              <a:gd name="connsiteX7" fmla="*/ 0 w 11713464"/>
              <a:gd name="connsiteY7" fmla="*/ 1069281 h 6415559"/>
              <a:gd name="connsiteX8" fmla="*/ 1069281 w 11713464"/>
              <a:gd name="connsiteY8" fmla="*/ 0 h 641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3464" h="6415559" fill="none" extrusionOk="0">
                <a:moveTo>
                  <a:pt x="1069281" y="0"/>
                </a:moveTo>
                <a:cubicBezTo>
                  <a:pt x="5430557" y="78011"/>
                  <a:pt x="8946411" y="21937"/>
                  <a:pt x="11713464" y="0"/>
                </a:cubicBezTo>
                <a:lnTo>
                  <a:pt x="11713464" y="0"/>
                </a:lnTo>
                <a:cubicBezTo>
                  <a:pt x="11867936" y="2359435"/>
                  <a:pt x="11879090" y="3954937"/>
                  <a:pt x="11713464" y="5346278"/>
                </a:cubicBezTo>
                <a:cubicBezTo>
                  <a:pt x="11760230" y="5878646"/>
                  <a:pt x="11142925" y="6408675"/>
                  <a:pt x="10644183" y="6415559"/>
                </a:cubicBezTo>
                <a:cubicBezTo>
                  <a:pt x="5528107" y="6270475"/>
                  <a:pt x="4841665" y="6450638"/>
                  <a:pt x="0" y="6415559"/>
                </a:cubicBezTo>
                <a:lnTo>
                  <a:pt x="0" y="6415559"/>
                </a:lnTo>
                <a:cubicBezTo>
                  <a:pt x="42204" y="5082001"/>
                  <a:pt x="161297" y="3719445"/>
                  <a:pt x="0" y="1069281"/>
                </a:cubicBezTo>
                <a:cubicBezTo>
                  <a:pt x="37371" y="483506"/>
                  <a:pt x="479948" y="14708"/>
                  <a:pt x="1069281" y="0"/>
                </a:cubicBezTo>
                <a:close/>
              </a:path>
              <a:path w="11713464" h="6415559" stroke="0" extrusionOk="0">
                <a:moveTo>
                  <a:pt x="1069281" y="0"/>
                </a:moveTo>
                <a:cubicBezTo>
                  <a:pt x="4257632" y="-16420"/>
                  <a:pt x="7344248" y="-157111"/>
                  <a:pt x="11713464" y="0"/>
                </a:cubicBezTo>
                <a:lnTo>
                  <a:pt x="11713464" y="0"/>
                </a:lnTo>
                <a:cubicBezTo>
                  <a:pt x="11849554" y="2481539"/>
                  <a:pt x="11596177" y="3065561"/>
                  <a:pt x="11713464" y="5346278"/>
                </a:cubicBezTo>
                <a:cubicBezTo>
                  <a:pt x="11682080" y="6027792"/>
                  <a:pt x="11253512" y="6428316"/>
                  <a:pt x="10644183" y="6415559"/>
                </a:cubicBezTo>
                <a:cubicBezTo>
                  <a:pt x="7478975" y="6298064"/>
                  <a:pt x="1071835" y="6497181"/>
                  <a:pt x="0" y="6415559"/>
                </a:cubicBezTo>
                <a:lnTo>
                  <a:pt x="0" y="6415559"/>
                </a:lnTo>
                <a:cubicBezTo>
                  <a:pt x="-46332" y="4503642"/>
                  <a:pt x="133940" y="3131617"/>
                  <a:pt x="0" y="1069281"/>
                </a:cubicBezTo>
                <a:cubicBezTo>
                  <a:pt x="7737" y="469442"/>
                  <a:pt x="582163" y="9687"/>
                  <a:pt x="1069281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sysDot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68E12-B930-8466-7E02-528288494005}"/>
              </a:ext>
            </a:extLst>
          </p:cNvPr>
          <p:cNvSpPr txBox="1"/>
          <p:nvPr/>
        </p:nvSpPr>
        <p:spPr>
          <a:xfrm>
            <a:off x="1425321" y="355923"/>
            <a:ext cx="9228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26F981-46B6-3C09-7CDC-79BEE9264925}"/>
              </a:ext>
            </a:extLst>
          </p:cNvPr>
          <p:cNvSpPr/>
          <p:nvPr/>
        </p:nvSpPr>
        <p:spPr>
          <a:xfrm>
            <a:off x="1113087" y="2463528"/>
            <a:ext cx="10676528" cy="1133856"/>
          </a:xfrm>
          <a:custGeom>
            <a:avLst/>
            <a:gdLst>
              <a:gd name="connsiteX0" fmla="*/ 0 w 9829800"/>
              <a:gd name="connsiteY0" fmla="*/ 188980 h 1133856"/>
              <a:gd name="connsiteX1" fmla="*/ 188980 w 9829800"/>
              <a:gd name="connsiteY1" fmla="*/ 0 h 1133856"/>
              <a:gd name="connsiteX2" fmla="*/ 1053148 w 9829800"/>
              <a:gd name="connsiteY2" fmla="*/ 0 h 1133856"/>
              <a:gd name="connsiteX3" fmla="*/ 1539243 w 9829800"/>
              <a:gd name="connsiteY3" fmla="*/ 0 h 1133856"/>
              <a:gd name="connsiteX4" fmla="*/ 1930819 w 9829800"/>
              <a:gd name="connsiteY4" fmla="*/ 0 h 1133856"/>
              <a:gd name="connsiteX5" fmla="*/ 2700469 w 9829800"/>
              <a:gd name="connsiteY5" fmla="*/ 0 h 1133856"/>
              <a:gd name="connsiteX6" fmla="*/ 3470119 w 9829800"/>
              <a:gd name="connsiteY6" fmla="*/ 0 h 1133856"/>
              <a:gd name="connsiteX7" fmla="*/ 4239769 w 9829800"/>
              <a:gd name="connsiteY7" fmla="*/ 0 h 1133856"/>
              <a:gd name="connsiteX8" fmla="*/ 4914900 w 9829800"/>
              <a:gd name="connsiteY8" fmla="*/ 0 h 1133856"/>
              <a:gd name="connsiteX9" fmla="*/ 5590031 w 9829800"/>
              <a:gd name="connsiteY9" fmla="*/ 0 h 1133856"/>
              <a:gd name="connsiteX10" fmla="*/ 6359681 w 9829800"/>
              <a:gd name="connsiteY10" fmla="*/ 0 h 1133856"/>
              <a:gd name="connsiteX11" fmla="*/ 7034813 w 9829800"/>
              <a:gd name="connsiteY11" fmla="*/ 0 h 1133856"/>
              <a:gd name="connsiteX12" fmla="*/ 7898981 w 9829800"/>
              <a:gd name="connsiteY12" fmla="*/ 0 h 1133856"/>
              <a:gd name="connsiteX13" fmla="*/ 8668631 w 9829800"/>
              <a:gd name="connsiteY13" fmla="*/ 0 h 1133856"/>
              <a:gd name="connsiteX14" fmla="*/ 9640820 w 9829800"/>
              <a:gd name="connsiteY14" fmla="*/ 0 h 1133856"/>
              <a:gd name="connsiteX15" fmla="*/ 9829800 w 9829800"/>
              <a:gd name="connsiteY15" fmla="*/ 188980 h 1133856"/>
              <a:gd name="connsiteX16" fmla="*/ 9829800 w 9829800"/>
              <a:gd name="connsiteY16" fmla="*/ 559369 h 1133856"/>
              <a:gd name="connsiteX17" fmla="*/ 9829800 w 9829800"/>
              <a:gd name="connsiteY17" fmla="*/ 944876 h 1133856"/>
              <a:gd name="connsiteX18" fmla="*/ 9640820 w 9829800"/>
              <a:gd name="connsiteY18" fmla="*/ 1133856 h 1133856"/>
              <a:gd name="connsiteX19" fmla="*/ 9060207 w 9829800"/>
              <a:gd name="connsiteY19" fmla="*/ 1133856 h 1133856"/>
              <a:gd name="connsiteX20" fmla="*/ 8196039 w 9829800"/>
              <a:gd name="connsiteY20" fmla="*/ 1133856 h 1133856"/>
              <a:gd name="connsiteX21" fmla="*/ 7331871 w 9829800"/>
              <a:gd name="connsiteY21" fmla="*/ 1133856 h 1133856"/>
              <a:gd name="connsiteX22" fmla="*/ 6845776 w 9829800"/>
              <a:gd name="connsiteY22" fmla="*/ 1133856 h 1133856"/>
              <a:gd name="connsiteX23" fmla="*/ 5981608 w 9829800"/>
              <a:gd name="connsiteY23" fmla="*/ 1133856 h 1133856"/>
              <a:gd name="connsiteX24" fmla="*/ 5211958 w 9829800"/>
              <a:gd name="connsiteY24" fmla="*/ 1133856 h 1133856"/>
              <a:gd name="connsiteX25" fmla="*/ 4820382 w 9829800"/>
              <a:gd name="connsiteY25" fmla="*/ 1133856 h 1133856"/>
              <a:gd name="connsiteX26" fmla="*/ 4334287 w 9829800"/>
              <a:gd name="connsiteY26" fmla="*/ 1133856 h 1133856"/>
              <a:gd name="connsiteX27" fmla="*/ 3564637 w 9829800"/>
              <a:gd name="connsiteY27" fmla="*/ 1133856 h 1133856"/>
              <a:gd name="connsiteX28" fmla="*/ 3173061 w 9829800"/>
              <a:gd name="connsiteY28" fmla="*/ 1133856 h 1133856"/>
              <a:gd name="connsiteX29" fmla="*/ 2308893 w 9829800"/>
              <a:gd name="connsiteY29" fmla="*/ 1133856 h 1133856"/>
              <a:gd name="connsiteX30" fmla="*/ 1822798 w 9829800"/>
              <a:gd name="connsiteY30" fmla="*/ 1133856 h 1133856"/>
              <a:gd name="connsiteX31" fmla="*/ 958630 w 9829800"/>
              <a:gd name="connsiteY31" fmla="*/ 1133856 h 1133856"/>
              <a:gd name="connsiteX32" fmla="*/ 188980 w 9829800"/>
              <a:gd name="connsiteY32" fmla="*/ 1133856 h 1133856"/>
              <a:gd name="connsiteX33" fmla="*/ 0 w 9829800"/>
              <a:gd name="connsiteY33" fmla="*/ 944876 h 1133856"/>
              <a:gd name="connsiteX34" fmla="*/ 0 w 9829800"/>
              <a:gd name="connsiteY34" fmla="*/ 566928 h 1133856"/>
              <a:gd name="connsiteX35" fmla="*/ 0 w 9829800"/>
              <a:gd name="connsiteY35" fmla="*/ 188980 h 11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829800" h="1133856" fill="none" extrusionOk="0">
                <a:moveTo>
                  <a:pt x="0" y="188980"/>
                </a:moveTo>
                <a:cubicBezTo>
                  <a:pt x="-6370" y="89791"/>
                  <a:pt x="89561" y="-6190"/>
                  <a:pt x="188980" y="0"/>
                </a:cubicBezTo>
                <a:cubicBezTo>
                  <a:pt x="374711" y="40201"/>
                  <a:pt x="782272" y="-9356"/>
                  <a:pt x="1053148" y="0"/>
                </a:cubicBezTo>
                <a:cubicBezTo>
                  <a:pt x="1324024" y="9356"/>
                  <a:pt x="1432979" y="-2950"/>
                  <a:pt x="1539243" y="0"/>
                </a:cubicBezTo>
                <a:cubicBezTo>
                  <a:pt x="1645508" y="2950"/>
                  <a:pt x="1799362" y="2739"/>
                  <a:pt x="1930819" y="0"/>
                </a:cubicBezTo>
                <a:cubicBezTo>
                  <a:pt x="2062276" y="-2739"/>
                  <a:pt x="2404405" y="-7418"/>
                  <a:pt x="2700469" y="0"/>
                </a:cubicBezTo>
                <a:cubicBezTo>
                  <a:pt x="2996533" y="7418"/>
                  <a:pt x="3191532" y="-16650"/>
                  <a:pt x="3470119" y="0"/>
                </a:cubicBezTo>
                <a:cubicBezTo>
                  <a:pt x="3748706" y="16650"/>
                  <a:pt x="3987454" y="-33091"/>
                  <a:pt x="4239769" y="0"/>
                </a:cubicBezTo>
                <a:cubicBezTo>
                  <a:pt x="4492084" y="33091"/>
                  <a:pt x="4687674" y="-19244"/>
                  <a:pt x="4914900" y="0"/>
                </a:cubicBezTo>
                <a:cubicBezTo>
                  <a:pt x="5142126" y="19244"/>
                  <a:pt x="5262119" y="-17010"/>
                  <a:pt x="5590031" y="0"/>
                </a:cubicBezTo>
                <a:cubicBezTo>
                  <a:pt x="5917943" y="17010"/>
                  <a:pt x="6032095" y="-8241"/>
                  <a:pt x="6359681" y="0"/>
                </a:cubicBezTo>
                <a:cubicBezTo>
                  <a:pt x="6687267" y="8241"/>
                  <a:pt x="6886578" y="32440"/>
                  <a:pt x="7034813" y="0"/>
                </a:cubicBezTo>
                <a:cubicBezTo>
                  <a:pt x="7183048" y="-32440"/>
                  <a:pt x="7664744" y="-7464"/>
                  <a:pt x="7898981" y="0"/>
                </a:cubicBezTo>
                <a:cubicBezTo>
                  <a:pt x="8133218" y="7464"/>
                  <a:pt x="8338915" y="-15928"/>
                  <a:pt x="8668631" y="0"/>
                </a:cubicBezTo>
                <a:cubicBezTo>
                  <a:pt x="8998347" y="15928"/>
                  <a:pt x="9178645" y="-30302"/>
                  <a:pt x="9640820" y="0"/>
                </a:cubicBezTo>
                <a:cubicBezTo>
                  <a:pt x="9748332" y="-6720"/>
                  <a:pt x="9847762" y="89842"/>
                  <a:pt x="9829800" y="188980"/>
                </a:cubicBezTo>
                <a:cubicBezTo>
                  <a:pt x="9825602" y="332956"/>
                  <a:pt x="9821634" y="388300"/>
                  <a:pt x="9829800" y="559369"/>
                </a:cubicBezTo>
                <a:cubicBezTo>
                  <a:pt x="9837966" y="730438"/>
                  <a:pt x="9833521" y="841890"/>
                  <a:pt x="9829800" y="944876"/>
                </a:cubicBezTo>
                <a:cubicBezTo>
                  <a:pt x="9851627" y="1053928"/>
                  <a:pt x="9745525" y="1128959"/>
                  <a:pt x="9640820" y="1133856"/>
                </a:cubicBezTo>
                <a:cubicBezTo>
                  <a:pt x="9443267" y="1132519"/>
                  <a:pt x="9289567" y="1116481"/>
                  <a:pt x="9060207" y="1133856"/>
                </a:cubicBezTo>
                <a:cubicBezTo>
                  <a:pt x="8830847" y="1151231"/>
                  <a:pt x="8377249" y="1174693"/>
                  <a:pt x="8196039" y="1133856"/>
                </a:cubicBezTo>
                <a:cubicBezTo>
                  <a:pt x="8014829" y="1093019"/>
                  <a:pt x="7697304" y="1116762"/>
                  <a:pt x="7331871" y="1133856"/>
                </a:cubicBezTo>
                <a:cubicBezTo>
                  <a:pt x="6966438" y="1150950"/>
                  <a:pt x="6972100" y="1115912"/>
                  <a:pt x="6845776" y="1133856"/>
                </a:cubicBezTo>
                <a:cubicBezTo>
                  <a:pt x="6719452" y="1151800"/>
                  <a:pt x="6179288" y="1128163"/>
                  <a:pt x="5981608" y="1133856"/>
                </a:cubicBezTo>
                <a:cubicBezTo>
                  <a:pt x="5783928" y="1139549"/>
                  <a:pt x="5578420" y="1157717"/>
                  <a:pt x="5211958" y="1133856"/>
                </a:cubicBezTo>
                <a:cubicBezTo>
                  <a:pt x="4845496" y="1109996"/>
                  <a:pt x="4992309" y="1128291"/>
                  <a:pt x="4820382" y="1133856"/>
                </a:cubicBezTo>
                <a:cubicBezTo>
                  <a:pt x="4648455" y="1139421"/>
                  <a:pt x="4510936" y="1130304"/>
                  <a:pt x="4334287" y="1133856"/>
                </a:cubicBezTo>
                <a:cubicBezTo>
                  <a:pt x="4157638" y="1137408"/>
                  <a:pt x="3884538" y="1110123"/>
                  <a:pt x="3564637" y="1133856"/>
                </a:cubicBezTo>
                <a:cubicBezTo>
                  <a:pt x="3244736" y="1157590"/>
                  <a:pt x="3345849" y="1129755"/>
                  <a:pt x="3173061" y="1133856"/>
                </a:cubicBezTo>
                <a:cubicBezTo>
                  <a:pt x="3000273" y="1137957"/>
                  <a:pt x="2720587" y="1113094"/>
                  <a:pt x="2308893" y="1133856"/>
                </a:cubicBezTo>
                <a:cubicBezTo>
                  <a:pt x="1897199" y="1154618"/>
                  <a:pt x="1956559" y="1141335"/>
                  <a:pt x="1822798" y="1133856"/>
                </a:cubicBezTo>
                <a:cubicBezTo>
                  <a:pt x="1689037" y="1126377"/>
                  <a:pt x="1254877" y="1123329"/>
                  <a:pt x="958630" y="1133856"/>
                </a:cubicBezTo>
                <a:cubicBezTo>
                  <a:pt x="662383" y="1144383"/>
                  <a:pt x="350715" y="1122509"/>
                  <a:pt x="188980" y="1133856"/>
                </a:cubicBezTo>
                <a:cubicBezTo>
                  <a:pt x="90862" y="1143258"/>
                  <a:pt x="5052" y="1037781"/>
                  <a:pt x="0" y="944876"/>
                </a:cubicBezTo>
                <a:cubicBezTo>
                  <a:pt x="7014" y="827894"/>
                  <a:pt x="7463" y="701167"/>
                  <a:pt x="0" y="566928"/>
                </a:cubicBezTo>
                <a:cubicBezTo>
                  <a:pt x="-7463" y="432689"/>
                  <a:pt x="-3392" y="273532"/>
                  <a:pt x="0" y="188980"/>
                </a:cubicBezTo>
                <a:close/>
              </a:path>
              <a:path w="9829800" h="1133856" stroke="0" extrusionOk="0">
                <a:moveTo>
                  <a:pt x="0" y="188980"/>
                </a:moveTo>
                <a:cubicBezTo>
                  <a:pt x="4319" y="85728"/>
                  <a:pt x="92858" y="1770"/>
                  <a:pt x="188980" y="0"/>
                </a:cubicBezTo>
                <a:cubicBezTo>
                  <a:pt x="424844" y="6199"/>
                  <a:pt x="497420" y="-3522"/>
                  <a:pt x="675075" y="0"/>
                </a:cubicBezTo>
                <a:cubicBezTo>
                  <a:pt x="852730" y="3522"/>
                  <a:pt x="924559" y="-14959"/>
                  <a:pt x="1066651" y="0"/>
                </a:cubicBezTo>
                <a:cubicBezTo>
                  <a:pt x="1208743" y="14959"/>
                  <a:pt x="1438174" y="-18802"/>
                  <a:pt x="1741782" y="0"/>
                </a:cubicBezTo>
                <a:cubicBezTo>
                  <a:pt x="2045390" y="18802"/>
                  <a:pt x="2224690" y="8240"/>
                  <a:pt x="2605951" y="0"/>
                </a:cubicBezTo>
                <a:cubicBezTo>
                  <a:pt x="2987212" y="-8240"/>
                  <a:pt x="3062706" y="27520"/>
                  <a:pt x="3470119" y="0"/>
                </a:cubicBezTo>
                <a:cubicBezTo>
                  <a:pt x="3877532" y="-27520"/>
                  <a:pt x="4091678" y="-13385"/>
                  <a:pt x="4334287" y="0"/>
                </a:cubicBezTo>
                <a:cubicBezTo>
                  <a:pt x="4576896" y="13385"/>
                  <a:pt x="4720597" y="-15537"/>
                  <a:pt x="4820382" y="0"/>
                </a:cubicBezTo>
                <a:cubicBezTo>
                  <a:pt x="4920168" y="15537"/>
                  <a:pt x="5182855" y="-9208"/>
                  <a:pt x="5400995" y="0"/>
                </a:cubicBezTo>
                <a:cubicBezTo>
                  <a:pt x="5619135" y="9208"/>
                  <a:pt x="5873603" y="-2475"/>
                  <a:pt x="6076126" y="0"/>
                </a:cubicBezTo>
                <a:cubicBezTo>
                  <a:pt x="6278649" y="2475"/>
                  <a:pt x="6317387" y="-9911"/>
                  <a:pt x="6467702" y="0"/>
                </a:cubicBezTo>
                <a:cubicBezTo>
                  <a:pt x="6618017" y="9911"/>
                  <a:pt x="7116287" y="-2095"/>
                  <a:pt x="7331871" y="0"/>
                </a:cubicBezTo>
                <a:cubicBezTo>
                  <a:pt x="7547455" y="2095"/>
                  <a:pt x="7651863" y="-20906"/>
                  <a:pt x="7912484" y="0"/>
                </a:cubicBezTo>
                <a:cubicBezTo>
                  <a:pt x="8173105" y="20906"/>
                  <a:pt x="8329539" y="-23194"/>
                  <a:pt x="8493097" y="0"/>
                </a:cubicBezTo>
                <a:cubicBezTo>
                  <a:pt x="8656655" y="23194"/>
                  <a:pt x="9197556" y="40435"/>
                  <a:pt x="9640820" y="0"/>
                </a:cubicBezTo>
                <a:cubicBezTo>
                  <a:pt x="9754944" y="7371"/>
                  <a:pt x="9836506" y="100117"/>
                  <a:pt x="9829800" y="188980"/>
                </a:cubicBezTo>
                <a:cubicBezTo>
                  <a:pt x="9812435" y="279167"/>
                  <a:pt x="9836724" y="437718"/>
                  <a:pt x="9829800" y="544251"/>
                </a:cubicBezTo>
                <a:cubicBezTo>
                  <a:pt x="9822876" y="650784"/>
                  <a:pt x="9835665" y="835800"/>
                  <a:pt x="9829800" y="944876"/>
                </a:cubicBezTo>
                <a:cubicBezTo>
                  <a:pt x="9824173" y="1063642"/>
                  <a:pt x="9753555" y="1151912"/>
                  <a:pt x="9640820" y="1133856"/>
                </a:cubicBezTo>
                <a:cubicBezTo>
                  <a:pt x="9508912" y="1106381"/>
                  <a:pt x="9227725" y="1115747"/>
                  <a:pt x="9060207" y="1133856"/>
                </a:cubicBezTo>
                <a:cubicBezTo>
                  <a:pt x="8892689" y="1151965"/>
                  <a:pt x="8814743" y="1110891"/>
                  <a:pt x="8574112" y="1133856"/>
                </a:cubicBezTo>
                <a:cubicBezTo>
                  <a:pt x="8333481" y="1156821"/>
                  <a:pt x="8194213" y="1120143"/>
                  <a:pt x="8088018" y="1133856"/>
                </a:cubicBezTo>
                <a:cubicBezTo>
                  <a:pt x="7981823" y="1147569"/>
                  <a:pt x="7825606" y="1124821"/>
                  <a:pt x="7601923" y="1133856"/>
                </a:cubicBezTo>
                <a:cubicBezTo>
                  <a:pt x="7378241" y="1142891"/>
                  <a:pt x="7098786" y="1123755"/>
                  <a:pt x="6926792" y="1133856"/>
                </a:cubicBezTo>
                <a:cubicBezTo>
                  <a:pt x="6754798" y="1143957"/>
                  <a:pt x="6627071" y="1112846"/>
                  <a:pt x="6440697" y="1133856"/>
                </a:cubicBezTo>
                <a:cubicBezTo>
                  <a:pt x="6254323" y="1154866"/>
                  <a:pt x="6002510" y="1149698"/>
                  <a:pt x="5860084" y="1133856"/>
                </a:cubicBezTo>
                <a:cubicBezTo>
                  <a:pt x="5717658" y="1118014"/>
                  <a:pt x="5625969" y="1117707"/>
                  <a:pt x="5468508" y="1133856"/>
                </a:cubicBezTo>
                <a:cubicBezTo>
                  <a:pt x="5311047" y="1150005"/>
                  <a:pt x="4801397" y="1174980"/>
                  <a:pt x="4604340" y="1133856"/>
                </a:cubicBezTo>
                <a:cubicBezTo>
                  <a:pt x="4407283" y="1092732"/>
                  <a:pt x="4248314" y="1128650"/>
                  <a:pt x="4118245" y="1133856"/>
                </a:cubicBezTo>
                <a:cubicBezTo>
                  <a:pt x="3988176" y="1139062"/>
                  <a:pt x="3512230" y="1109338"/>
                  <a:pt x="3348595" y="1133856"/>
                </a:cubicBezTo>
                <a:cubicBezTo>
                  <a:pt x="3184960" y="1158375"/>
                  <a:pt x="2814108" y="1165192"/>
                  <a:pt x="2484427" y="1133856"/>
                </a:cubicBezTo>
                <a:cubicBezTo>
                  <a:pt x="2154746" y="1102520"/>
                  <a:pt x="2046587" y="1115186"/>
                  <a:pt x="1620259" y="1133856"/>
                </a:cubicBezTo>
                <a:cubicBezTo>
                  <a:pt x="1193931" y="1152526"/>
                  <a:pt x="1174902" y="1120521"/>
                  <a:pt x="1039646" y="1133856"/>
                </a:cubicBezTo>
                <a:cubicBezTo>
                  <a:pt x="904390" y="1147191"/>
                  <a:pt x="605962" y="1094286"/>
                  <a:pt x="188980" y="1133856"/>
                </a:cubicBezTo>
                <a:cubicBezTo>
                  <a:pt x="103298" y="1123477"/>
                  <a:pt x="3113" y="1044870"/>
                  <a:pt x="0" y="944876"/>
                </a:cubicBezTo>
                <a:cubicBezTo>
                  <a:pt x="16632" y="816099"/>
                  <a:pt x="14430" y="728487"/>
                  <a:pt x="0" y="566928"/>
                </a:cubicBezTo>
                <a:cubicBezTo>
                  <a:pt x="-14430" y="405369"/>
                  <a:pt x="14119" y="326921"/>
                  <a:pt x="0" y="18898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prstDash val="sysDash"/>
            <a:extLst>
              <a:ext uri="{C807C97D-BFC1-408E-A445-0C87EB9F89A2}">
                <ask:lineSketchStyleProps xmlns="" xmlns:ask="http://schemas.microsoft.com/office/drawing/2018/sketchyshapes" sd="318957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Thêm chi tiết tả bối cảnh (không gian, thời gian); thêm chi tiết tả ngoại hình, hành động của nhân vật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58713F-C655-C12D-86A2-A21AB47884F0}"/>
              </a:ext>
            </a:extLst>
          </p:cNvPr>
          <p:cNvSpPr/>
          <p:nvPr/>
        </p:nvSpPr>
        <p:spPr>
          <a:xfrm>
            <a:off x="1115567" y="3973088"/>
            <a:ext cx="10665615" cy="965795"/>
          </a:xfrm>
          <a:custGeom>
            <a:avLst/>
            <a:gdLst>
              <a:gd name="connsiteX0" fmla="*/ 0 w 9829800"/>
              <a:gd name="connsiteY0" fmla="*/ 160969 h 965795"/>
              <a:gd name="connsiteX1" fmla="*/ 160969 w 9829800"/>
              <a:gd name="connsiteY1" fmla="*/ 0 h 965795"/>
              <a:gd name="connsiteX2" fmla="*/ 649945 w 9829800"/>
              <a:gd name="connsiteY2" fmla="*/ 0 h 965795"/>
              <a:gd name="connsiteX3" fmla="*/ 1138921 w 9829800"/>
              <a:gd name="connsiteY3" fmla="*/ 0 h 965795"/>
              <a:gd name="connsiteX4" fmla="*/ 2008211 w 9829800"/>
              <a:gd name="connsiteY4" fmla="*/ 0 h 965795"/>
              <a:gd name="connsiteX5" fmla="*/ 2497187 w 9829800"/>
              <a:gd name="connsiteY5" fmla="*/ 0 h 965795"/>
              <a:gd name="connsiteX6" fmla="*/ 2891084 w 9829800"/>
              <a:gd name="connsiteY6" fmla="*/ 0 h 965795"/>
              <a:gd name="connsiteX7" fmla="*/ 3665295 w 9829800"/>
              <a:gd name="connsiteY7" fmla="*/ 0 h 965795"/>
              <a:gd name="connsiteX8" fmla="*/ 4439507 w 9829800"/>
              <a:gd name="connsiteY8" fmla="*/ 0 h 965795"/>
              <a:gd name="connsiteX9" fmla="*/ 5213719 w 9829800"/>
              <a:gd name="connsiteY9" fmla="*/ 0 h 965795"/>
              <a:gd name="connsiteX10" fmla="*/ 5892852 w 9829800"/>
              <a:gd name="connsiteY10" fmla="*/ 0 h 965795"/>
              <a:gd name="connsiteX11" fmla="*/ 6571985 w 9829800"/>
              <a:gd name="connsiteY11" fmla="*/ 0 h 965795"/>
              <a:gd name="connsiteX12" fmla="*/ 7346196 w 9829800"/>
              <a:gd name="connsiteY12" fmla="*/ 0 h 965795"/>
              <a:gd name="connsiteX13" fmla="*/ 8025329 w 9829800"/>
              <a:gd name="connsiteY13" fmla="*/ 0 h 965795"/>
              <a:gd name="connsiteX14" fmla="*/ 8894619 w 9829800"/>
              <a:gd name="connsiteY14" fmla="*/ 0 h 965795"/>
              <a:gd name="connsiteX15" fmla="*/ 9668831 w 9829800"/>
              <a:gd name="connsiteY15" fmla="*/ 0 h 965795"/>
              <a:gd name="connsiteX16" fmla="*/ 9829800 w 9829800"/>
              <a:gd name="connsiteY16" fmla="*/ 160969 h 965795"/>
              <a:gd name="connsiteX17" fmla="*/ 9829800 w 9829800"/>
              <a:gd name="connsiteY17" fmla="*/ 804826 h 965795"/>
              <a:gd name="connsiteX18" fmla="*/ 9668831 w 9829800"/>
              <a:gd name="connsiteY18" fmla="*/ 965795 h 965795"/>
              <a:gd name="connsiteX19" fmla="*/ 8799541 w 9829800"/>
              <a:gd name="connsiteY19" fmla="*/ 965795 h 965795"/>
              <a:gd name="connsiteX20" fmla="*/ 7930251 w 9829800"/>
              <a:gd name="connsiteY20" fmla="*/ 965795 h 965795"/>
              <a:gd name="connsiteX21" fmla="*/ 7156039 w 9829800"/>
              <a:gd name="connsiteY21" fmla="*/ 965795 h 965795"/>
              <a:gd name="connsiteX22" fmla="*/ 6286749 w 9829800"/>
              <a:gd name="connsiteY22" fmla="*/ 965795 h 965795"/>
              <a:gd name="connsiteX23" fmla="*/ 5417458 w 9829800"/>
              <a:gd name="connsiteY23" fmla="*/ 965795 h 965795"/>
              <a:gd name="connsiteX24" fmla="*/ 4928483 w 9829800"/>
              <a:gd name="connsiteY24" fmla="*/ 965795 h 965795"/>
              <a:gd name="connsiteX25" fmla="*/ 4059192 w 9829800"/>
              <a:gd name="connsiteY25" fmla="*/ 965795 h 965795"/>
              <a:gd name="connsiteX26" fmla="*/ 3284981 w 9829800"/>
              <a:gd name="connsiteY26" fmla="*/ 965795 h 965795"/>
              <a:gd name="connsiteX27" fmla="*/ 2891084 w 9829800"/>
              <a:gd name="connsiteY27" fmla="*/ 965795 h 965795"/>
              <a:gd name="connsiteX28" fmla="*/ 2402108 w 9829800"/>
              <a:gd name="connsiteY28" fmla="*/ 965795 h 965795"/>
              <a:gd name="connsiteX29" fmla="*/ 1627896 w 9829800"/>
              <a:gd name="connsiteY29" fmla="*/ 965795 h 965795"/>
              <a:gd name="connsiteX30" fmla="*/ 1233999 w 9829800"/>
              <a:gd name="connsiteY30" fmla="*/ 965795 h 965795"/>
              <a:gd name="connsiteX31" fmla="*/ 160969 w 9829800"/>
              <a:gd name="connsiteY31" fmla="*/ 965795 h 965795"/>
              <a:gd name="connsiteX32" fmla="*/ 0 w 9829800"/>
              <a:gd name="connsiteY32" fmla="*/ 804826 h 965795"/>
              <a:gd name="connsiteX33" fmla="*/ 0 w 9829800"/>
              <a:gd name="connsiteY33" fmla="*/ 160969 h 9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29800" h="965795" fill="none" extrusionOk="0">
                <a:moveTo>
                  <a:pt x="0" y="160969"/>
                </a:moveTo>
                <a:cubicBezTo>
                  <a:pt x="8968" y="89168"/>
                  <a:pt x="69820" y="-7240"/>
                  <a:pt x="160969" y="0"/>
                </a:cubicBezTo>
                <a:cubicBezTo>
                  <a:pt x="316249" y="-7370"/>
                  <a:pt x="543482" y="-3043"/>
                  <a:pt x="649945" y="0"/>
                </a:cubicBezTo>
                <a:cubicBezTo>
                  <a:pt x="756408" y="3043"/>
                  <a:pt x="978263" y="-113"/>
                  <a:pt x="1138921" y="0"/>
                </a:cubicBezTo>
                <a:cubicBezTo>
                  <a:pt x="1299579" y="113"/>
                  <a:pt x="1710599" y="-26504"/>
                  <a:pt x="2008211" y="0"/>
                </a:cubicBezTo>
                <a:cubicBezTo>
                  <a:pt x="2305823" y="26504"/>
                  <a:pt x="2350884" y="9184"/>
                  <a:pt x="2497187" y="0"/>
                </a:cubicBezTo>
                <a:cubicBezTo>
                  <a:pt x="2643490" y="-9184"/>
                  <a:pt x="2766484" y="1925"/>
                  <a:pt x="2891084" y="0"/>
                </a:cubicBezTo>
                <a:cubicBezTo>
                  <a:pt x="3015684" y="-1925"/>
                  <a:pt x="3432680" y="-16757"/>
                  <a:pt x="3665295" y="0"/>
                </a:cubicBezTo>
                <a:cubicBezTo>
                  <a:pt x="3897910" y="16757"/>
                  <a:pt x="4073693" y="14622"/>
                  <a:pt x="4439507" y="0"/>
                </a:cubicBezTo>
                <a:cubicBezTo>
                  <a:pt x="4805321" y="-14622"/>
                  <a:pt x="4971258" y="-5041"/>
                  <a:pt x="5213719" y="0"/>
                </a:cubicBezTo>
                <a:cubicBezTo>
                  <a:pt x="5456180" y="5041"/>
                  <a:pt x="5701619" y="-1321"/>
                  <a:pt x="5892852" y="0"/>
                </a:cubicBezTo>
                <a:cubicBezTo>
                  <a:pt x="6084085" y="1321"/>
                  <a:pt x="6322991" y="-26855"/>
                  <a:pt x="6571985" y="0"/>
                </a:cubicBezTo>
                <a:cubicBezTo>
                  <a:pt x="6820979" y="26855"/>
                  <a:pt x="7027655" y="18336"/>
                  <a:pt x="7346196" y="0"/>
                </a:cubicBezTo>
                <a:cubicBezTo>
                  <a:pt x="7664737" y="-18336"/>
                  <a:pt x="7836572" y="-33116"/>
                  <a:pt x="8025329" y="0"/>
                </a:cubicBezTo>
                <a:cubicBezTo>
                  <a:pt x="8214086" y="33116"/>
                  <a:pt x="8497182" y="-4755"/>
                  <a:pt x="8894619" y="0"/>
                </a:cubicBezTo>
                <a:cubicBezTo>
                  <a:pt x="9292056" y="4755"/>
                  <a:pt x="9483005" y="-8594"/>
                  <a:pt x="9668831" y="0"/>
                </a:cubicBezTo>
                <a:cubicBezTo>
                  <a:pt x="9749536" y="4804"/>
                  <a:pt x="9840848" y="70455"/>
                  <a:pt x="9829800" y="160969"/>
                </a:cubicBezTo>
                <a:cubicBezTo>
                  <a:pt x="9845401" y="403583"/>
                  <a:pt x="9854427" y="581052"/>
                  <a:pt x="9829800" y="804826"/>
                </a:cubicBezTo>
                <a:cubicBezTo>
                  <a:pt x="9825290" y="888174"/>
                  <a:pt x="9776997" y="971922"/>
                  <a:pt x="9668831" y="965795"/>
                </a:cubicBezTo>
                <a:cubicBezTo>
                  <a:pt x="9360445" y="967170"/>
                  <a:pt x="9120858" y="991435"/>
                  <a:pt x="8799541" y="965795"/>
                </a:cubicBezTo>
                <a:cubicBezTo>
                  <a:pt x="8478224" y="940156"/>
                  <a:pt x="8152852" y="978022"/>
                  <a:pt x="7930251" y="965795"/>
                </a:cubicBezTo>
                <a:cubicBezTo>
                  <a:pt x="7707650" y="953569"/>
                  <a:pt x="7468020" y="945180"/>
                  <a:pt x="7156039" y="965795"/>
                </a:cubicBezTo>
                <a:cubicBezTo>
                  <a:pt x="6844058" y="986410"/>
                  <a:pt x="6654666" y="977511"/>
                  <a:pt x="6286749" y="965795"/>
                </a:cubicBezTo>
                <a:cubicBezTo>
                  <a:pt x="5918832" y="954080"/>
                  <a:pt x="5735987" y="974605"/>
                  <a:pt x="5417458" y="965795"/>
                </a:cubicBezTo>
                <a:cubicBezTo>
                  <a:pt x="5098929" y="956985"/>
                  <a:pt x="5135271" y="963567"/>
                  <a:pt x="4928483" y="965795"/>
                </a:cubicBezTo>
                <a:cubicBezTo>
                  <a:pt x="4721696" y="968023"/>
                  <a:pt x="4444086" y="929634"/>
                  <a:pt x="4059192" y="965795"/>
                </a:cubicBezTo>
                <a:cubicBezTo>
                  <a:pt x="3674298" y="1001956"/>
                  <a:pt x="3452551" y="1004154"/>
                  <a:pt x="3284981" y="965795"/>
                </a:cubicBezTo>
                <a:cubicBezTo>
                  <a:pt x="3117411" y="927436"/>
                  <a:pt x="3034961" y="949424"/>
                  <a:pt x="2891084" y="965795"/>
                </a:cubicBezTo>
                <a:cubicBezTo>
                  <a:pt x="2747207" y="982166"/>
                  <a:pt x="2510287" y="955550"/>
                  <a:pt x="2402108" y="965795"/>
                </a:cubicBezTo>
                <a:cubicBezTo>
                  <a:pt x="2293929" y="976040"/>
                  <a:pt x="1804745" y="945444"/>
                  <a:pt x="1627896" y="965795"/>
                </a:cubicBezTo>
                <a:cubicBezTo>
                  <a:pt x="1451047" y="986146"/>
                  <a:pt x="1406009" y="969651"/>
                  <a:pt x="1233999" y="965795"/>
                </a:cubicBezTo>
                <a:cubicBezTo>
                  <a:pt x="1061989" y="961939"/>
                  <a:pt x="521096" y="993031"/>
                  <a:pt x="160969" y="965795"/>
                </a:cubicBezTo>
                <a:cubicBezTo>
                  <a:pt x="67672" y="959589"/>
                  <a:pt x="-10716" y="874682"/>
                  <a:pt x="0" y="804826"/>
                </a:cubicBezTo>
                <a:cubicBezTo>
                  <a:pt x="13590" y="542759"/>
                  <a:pt x="-25836" y="432007"/>
                  <a:pt x="0" y="160969"/>
                </a:cubicBezTo>
                <a:close/>
              </a:path>
              <a:path w="9829800" h="965795" stroke="0" extrusionOk="0">
                <a:moveTo>
                  <a:pt x="0" y="160969"/>
                </a:moveTo>
                <a:cubicBezTo>
                  <a:pt x="8617" y="74301"/>
                  <a:pt x="80722" y="1857"/>
                  <a:pt x="160969" y="0"/>
                </a:cubicBezTo>
                <a:cubicBezTo>
                  <a:pt x="387131" y="832"/>
                  <a:pt x="415794" y="-18186"/>
                  <a:pt x="649945" y="0"/>
                </a:cubicBezTo>
                <a:cubicBezTo>
                  <a:pt x="884096" y="18186"/>
                  <a:pt x="962407" y="2631"/>
                  <a:pt x="1043842" y="0"/>
                </a:cubicBezTo>
                <a:cubicBezTo>
                  <a:pt x="1125277" y="-2631"/>
                  <a:pt x="1554938" y="12778"/>
                  <a:pt x="1722975" y="0"/>
                </a:cubicBezTo>
                <a:cubicBezTo>
                  <a:pt x="1891012" y="-12778"/>
                  <a:pt x="2303703" y="-40154"/>
                  <a:pt x="2592265" y="0"/>
                </a:cubicBezTo>
                <a:cubicBezTo>
                  <a:pt x="2880827" y="40154"/>
                  <a:pt x="3097527" y="12940"/>
                  <a:pt x="3461555" y="0"/>
                </a:cubicBezTo>
                <a:cubicBezTo>
                  <a:pt x="3825583" y="-12940"/>
                  <a:pt x="3946918" y="-26322"/>
                  <a:pt x="4330846" y="0"/>
                </a:cubicBezTo>
                <a:cubicBezTo>
                  <a:pt x="4714774" y="26322"/>
                  <a:pt x="4666432" y="-9752"/>
                  <a:pt x="4819821" y="0"/>
                </a:cubicBezTo>
                <a:cubicBezTo>
                  <a:pt x="4973210" y="9752"/>
                  <a:pt x="5182367" y="13265"/>
                  <a:pt x="5403876" y="0"/>
                </a:cubicBezTo>
                <a:cubicBezTo>
                  <a:pt x="5625386" y="-13265"/>
                  <a:pt x="5873322" y="766"/>
                  <a:pt x="6083009" y="0"/>
                </a:cubicBezTo>
                <a:cubicBezTo>
                  <a:pt x="6292696" y="-766"/>
                  <a:pt x="6313347" y="1127"/>
                  <a:pt x="6476906" y="0"/>
                </a:cubicBezTo>
                <a:cubicBezTo>
                  <a:pt x="6640465" y="-1127"/>
                  <a:pt x="7137312" y="-36656"/>
                  <a:pt x="7346196" y="0"/>
                </a:cubicBezTo>
                <a:cubicBezTo>
                  <a:pt x="7555080" y="36656"/>
                  <a:pt x="7676584" y="-15460"/>
                  <a:pt x="7930251" y="0"/>
                </a:cubicBezTo>
                <a:cubicBezTo>
                  <a:pt x="8183919" y="15460"/>
                  <a:pt x="8231644" y="18149"/>
                  <a:pt x="8514305" y="0"/>
                </a:cubicBezTo>
                <a:cubicBezTo>
                  <a:pt x="8796966" y="-18149"/>
                  <a:pt x="9340511" y="-6477"/>
                  <a:pt x="9668831" y="0"/>
                </a:cubicBezTo>
                <a:cubicBezTo>
                  <a:pt x="9768844" y="8399"/>
                  <a:pt x="9831375" y="75709"/>
                  <a:pt x="9829800" y="160969"/>
                </a:cubicBezTo>
                <a:cubicBezTo>
                  <a:pt x="9808370" y="417780"/>
                  <a:pt x="9846814" y="585735"/>
                  <a:pt x="9829800" y="804826"/>
                </a:cubicBezTo>
                <a:cubicBezTo>
                  <a:pt x="9830865" y="902866"/>
                  <a:pt x="9775983" y="975567"/>
                  <a:pt x="9668831" y="965795"/>
                </a:cubicBezTo>
                <a:cubicBezTo>
                  <a:pt x="9265497" y="965920"/>
                  <a:pt x="9156338" y="964669"/>
                  <a:pt x="8799541" y="965795"/>
                </a:cubicBezTo>
                <a:cubicBezTo>
                  <a:pt x="8442744" y="966922"/>
                  <a:pt x="8546422" y="967154"/>
                  <a:pt x="8310565" y="965795"/>
                </a:cubicBezTo>
                <a:cubicBezTo>
                  <a:pt x="8074708" y="964436"/>
                  <a:pt x="8005984" y="960737"/>
                  <a:pt x="7821589" y="965795"/>
                </a:cubicBezTo>
                <a:cubicBezTo>
                  <a:pt x="7637194" y="970853"/>
                  <a:pt x="7550918" y="960204"/>
                  <a:pt x="7332613" y="965795"/>
                </a:cubicBezTo>
                <a:cubicBezTo>
                  <a:pt x="7114308" y="971386"/>
                  <a:pt x="7060048" y="978537"/>
                  <a:pt x="6843638" y="965795"/>
                </a:cubicBezTo>
                <a:cubicBezTo>
                  <a:pt x="6627228" y="953053"/>
                  <a:pt x="6438702" y="936463"/>
                  <a:pt x="6164505" y="965795"/>
                </a:cubicBezTo>
                <a:cubicBezTo>
                  <a:pt x="5890308" y="995127"/>
                  <a:pt x="5861317" y="984638"/>
                  <a:pt x="5675529" y="965795"/>
                </a:cubicBezTo>
                <a:cubicBezTo>
                  <a:pt x="5489741" y="946952"/>
                  <a:pt x="5360715" y="964415"/>
                  <a:pt x="5091475" y="965795"/>
                </a:cubicBezTo>
                <a:cubicBezTo>
                  <a:pt x="4822235" y="967175"/>
                  <a:pt x="4869750" y="949198"/>
                  <a:pt x="4697577" y="965795"/>
                </a:cubicBezTo>
                <a:cubicBezTo>
                  <a:pt x="4525404" y="982392"/>
                  <a:pt x="4156100" y="934651"/>
                  <a:pt x="3828287" y="965795"/>
                </a:cubicBezTo>
                <a:cubicBezTo>
                  <a:pt x="3500474" y="996940"/>
                  <a:pt x="3444937" y="970530"/>
                  <a:pt x="3339311" y="965795"/>
                </a:cubicBezTo>
                <a:cubicBezTo>
                  <a:pt x="3233685" y="961060"/>
                  <a:pt x="2901346" y="977365"/>
                  <a:pt x="2565100" y="965795"/>
                </a:cubicBezTo>
                <a:cubicBezTo>
                  <a:pt x="2228854" y="954225"/>
                  <a:pt x="1873512" y="940711"/>
                  <a:pt x="1695810" y="965795"/>
                </a:cubicBezTo>
                <a:cubicBezTo>
                  <a:pt x="1518108" y="990880"/>
                  <a:pt x="1049167" y="980413"/>
                  <a:pt x="826519" y="965795"/>
                </a:cubicBezTo>
                <a:cubicBezTo>
                  <a:pt x="603871" y="951177"/>
                  <a:pt x="336367" y="991248"/>
                  <a:pt x="160969" y="965795"/>
                </a:cubicBezTo>
                <a:cubicBezTo>
                  <a:pt x="80245" y="984746"/>
                  <a:pt x="-5208" y="907557"/>
                  <a:pt x="0" y="804826"/>
                </a:cubicBezTo>
                <a:cubicBezTo>
                  <a:pt x="14164" y="503262"/>
                  <a:pt x="4321" y="416637"/>
                  <a:pt x="0" y="16096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prstDash val="sysDash"/>
            <a:extLst>
              <a:ext uri="{C807C97D-BFC1-408E-A445-0C87EB9F89A2}">
                <ask:lineSketchStyleProps xmlns="" xmlns:ask="http://schemas.microsoft.com/office/drawing/2018/sketchyshapes" sd="318957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Thêm (hoặc thay đổi) chi tiết kể tình huống, sự việc, thêm nhân vật vào câu chuyện</a:t>
            </a:r>
            <a:r>
              <a:rPr lang="en-US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hêm lời thoại cho nhân 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EAA7E5-D285-A92B-3984-0335C73F55D9}"/>
              </a:ext>
            </a:extLst>
          </p:cNvPr>
          <p:cNvSpPr/>
          <p:nvPr/>
        </p:nvSpPr>
        <p:spPr>
          <a:xfrm>
            <a:off x="1047668" y="5314587"/>
            <a:ext cx="10665615" cy="1133856"/>
          </a:xfrm>
          <a:custGeom>
            <a:avLst/>
            <a:gdLst>
              <a:gd name="connsiteX0" fmla="*/ 0 w 9829800"/>
              <a:gd name="connsiteY0" fmla="*/ 160969 h 965795"/>
              <a:gd name="connsiteX1" fmla="*/ 160969 w 9829800"/>
              <a:gd name="connsiteY1" fmla="*/ 0 h 965795"/>
              <a:gd name="connsiteX2" fmla="*/ 649945 w 9829800"/>
              <a:gd name="connsiteY2" fmla="*/ 0 h 965795"/>
              <a:gd name="connsiteX3" fmla="*/ 1138921 w 9829800"/>
              <a:gd name="connsiteY3" fmla="*/ 0 h 965795"/>
              <a:gd name="connsiteX4" fmla="*/ 2008211 w 9829800"/>
              <a:gd name="connsiteY4" fmla="*/ 0 h 965795"/>
              <a:gd name="connsiteX5" fmla="*/ 2497187 w 9829800"/>
              <a:gd name="connsiteY5" fmla="*/ 0 h 965795"/>
              <a:gd name="connsiteX6" fmla="*/ 2891084 w 9829800"/>
              <a:gd name="connsiteY6" fmla="*/ 0 h 965795"/>
              <a:gd name="connsiteX7" fmla="*/ 3665295 w 9829800"/>
              <a:gd name="connsiteY7" fmla="*/ 0 h 965795"/>
              <a:gd name="connsiteX8" fmla="*/ 4439507 w 9829800"/>
              <a:gd name="connsiteY8" fmla="*/ 0 h 965795"/>
              <a:gd name="connsiteX9" fmla="*/ 5213719 w 9829800"/>
              <a:gd name="connsiteY9" fmla="*/ 0 h 965795"/>
              <a:gd name="connsiteX10" fmla="*/ 5892852 w 9829800"/>
              <a:gd name="connsiteY10" fmla="*/ 0 h 965795"/>
              <a:gd name="connsiteX11" fmla="*/ 6571985 w 9829800"/>
              <a:gd name="connsiteY11" fmla="*/ 0 h 965795"/>
              <a:gd name="connsiteX12" fmla="*/ 7346196 w 9829800"/>
              <a:gd name="connsiteY12" fmla="*/ 0 h 965795"/>
              <a:gd name="connsiteX13" fmla="*/ 8025329 w 9829800"/>
              <a:gd name="connsiteY13" fmla="*/ 0 h 965795"/>
              <a:gd name="connsiteX14" fmla="*/ 8894619 w 9829800"/>
              <a:gd name="connsiteY14" fmla="*/ 0 h 965795"/>
              <a:gd name="connsiteX15" fmla="*/ 9668831 w 9829800"/>
              <a:gd name="connsiteY15" fmla="*/ 0 h 965795"/>
              <a:gd name="connsiteX16" fmla="*/ 9829800 w 9829800"/>
              <a:gd name="connsiteY16" fmla="*/ 160969 h 965795"/>
              <a:gd name="connsiteX17" fmla="*/ 9829800 w 9829800"/>
              <a:gd name="connsiteY17" fmla="*/ 804826 h 965795"/>
              <a:gd name="connsiteX18" fmla="*/ 9668831 w 9829800"/>
              <a:gd name="connsiteY18" fmla="*/ 965795 h 965795"/>
              <a:gd name="connsiteX19" fmla="*/ 8799541 w 9829800"/>
              <a:gd name="connsiteY19" fmla="*/ 965795 h 965795"/>
              <a:gd name="connsiteX20" fmla="*/ 7930251 w 9829800"/>
              <a:gd name="connsiteY20" fmla="*/ 965795 h 965795"/>
              <a:gd name="connsiteX21" fmla="*/ 7156039 w 9829800"/>
              <a:gd name="connsiteY21" fmla="*/ 965795 h 965795"/>
              <a:gd name="connsiteX22" fmla="*/ 6286749 w 9829800"/>
              <a:gd name="connsiteY22" fmla="*/ 965795 h 965795"/>
              <a:gd name="connsiteX23" fmla="*/ 5417458 w 9829800"/>
              <a:gd name="connsiteY23" fmla="*/ 965795 h 965795"/>
              <a:gd name="connsiteX24" fmla="*/ 4928483 w 9829800"/>
              <a:gd name="connsiteY24" fmla="*/ 965795 h 965795"/>
              <a:gd name="connsiteX25" fmla="*/ 4059192 w 9829800"/>
              <a:gd name="connsiteY25" fmla="*/ 965795 h 965795"/>
              <a:gd name="connsiteX26" fmla="*/ 3284981 w 9829800"/>
              <a:gd name="connsiteY26" fmla="*/ 965795 h 965795"/>
              <a:gd name="connsiteX27" fmla="*/ 2891084 w 9829800"/>
              <a:gd name="connsiteY27" fmla="*/ 965795 h 965795"/>
              <a:gd name="connsiteX28" fmla="*/ 2402108 w 9829800"/>
              <a:gd name="connsiteY28" fmla="*/ 965795 h 965795"/>
              <a:gd name="connsiteX29" fmla="*/ 1627896 w 9829800"/>
              <a:gd name="connsiteY29" fmla="*/ 965795 h 965795"/>
              <a:gd name="connsiteX30" fmla="*/ 1233999 w 9829800"/>
              <a:gd name="connsiteY30" fmla="*/ 965795 h 965795"/>
              <a:gd name="connsiteX31" fmla="*/ 160969 w 9829800"/>
              <a:gd name="connsiteY31" fmla="*/ 965795 h 965795"/>
              <a:gd name="connsiteX32" fmla="*/ 0 w 9829800"/>
              <a:gd name="connsiteY32" fmla="*/ 804826 h 965795"/>
              <a:gd name="connsiteX33" fmla="*/ 0 w 9829800"/>
              <a:gd name="connsiteY33" fmla="*/ 160969 h 9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29800" h="965795" fill="none" extrusionOk="0">
                <a:moveTo>
                  <a:pt x="0" y="160969"/>
                </a:moveTo>
                <a:cubicBezTo>
                  <a:pt x="8968" y="89168"/>
                  <a:pt x="69820" y="-7240"/>
                  <a:pt x="160969" y="0"/>
                </a:cubicBezTo>
                <a:cubicBezTo>
                  <a:pt x="316249" y="-7370"/>
                  <a:pt x="543482" y="-3043"/>
                  <a:pt x="649945" y="0"/>
                </a:cubicBezTo>
                <a:cubicBezTo>
                  <a:pt x="756408" y="3043"/>
                  <a:pt x="978263" y="-113"/>
                  <a:pt x="1138921" y="0"/>
                </a:cubicBezTo>
                <a:cubicBezTo>
                  <a:pt x="1299579" y="113"/>
                  <a:pt x="1710599" y="-26504"/>
                  <a:pt x="2008211" y="0"/>
                </a:cubicBezTo>
                <a:cubicBezTo>
                  <a:pt x="2305823" y="26504"/>
                  <a:pt x="2350884" y="9184"/>
                  <a:pt x="2497187" y="0"/>
                </a:cubicBezTo>
                <a:cubicBezTo>
                  <a:pt x="2643490" y="-9184"/>
                  <a:pt x="2766484" y="1925"/>
                  <a:pt x="2891084" y="0"/>
                </a:cubicBezTo>
                <a:cubicBezTo>
                  <a:pt x="3015684" y="-1925"/>
                  <a:pt x="3432680" y="-16757"/>
                  <a:pt x="3665295" y="0"/>
                </a:cubicBezTo>
                <a:cubicBezTo>
                  <a:pt x="3897910" y="16757"/>
                  <a:pt x="4073693" y="14622"/>
                  <a:pt x="4439507" y="0"/>
                </a:cubicBezTo>
                <a:cubicBezTo>
                  <a:pt x="4805321" y="-14622"/>
                  <a:pt x="4971258" y="-5041"/>
                  <a:pt x="5213719" y="0"/>
                </a:cubicBezTo>
                <a:cubicBezTo>
                  <a:pt x="5456180" y="5041"/>
                  <a:pt x="5701619" y="-1321"/>
                  <a:pt x="5892852" y="0"/>
                </a:cubicBezTo>
                <a:cubicBezTo>
                  <a:pt x="6084085" y="1321"/>
                  <a:pt x="6322991" y="-26855"/>
                  <a:pt x="6571985" y="0"/>
                </a:cubicBezTo>
                <a:cubicBezTo>
                  <a:pt x="6820979" y="26855"/>
                  <a:pt x="7027655" y="18336"/>
                  <a:pt x="7346196" y="0"/>
                </a:cubicBezTo>
                <a:cubicBezTo>
                  <a:pt x="7664737" y="-18336"/>
                  <a:pt x="7836572" y="-33116"/>
                  <a:pt x="8025329" y="0"/>
                </a:cubicBezTo>
                <a:cubicBezTo>
                  <a:pt x="8214086" y="33116"/>
                  <a:pt x="8497182" y="-4755"/>
                  <a:pt x="8894619" y="0"/>
                </a:cubicBezTo>
                <a:cubicBezTo>
                  <a:pt x="9292056" y="4755"/>
                  <a:pt x="9483005" y="-8594"/>
                  <a:pt x="9668831" y="0"/>
                </a:cubicBezTo>
                <a:cubicBezTo>
                  <a:pt x="9749536" y="4804"/>
                  <a:pt x="9840848" y="70455"/>
                  <a:pt x="9829800" y="160969"/>
                </a:cubicBezTo>
                <a:cubicBezTo>
                  <a:pt x="9845401" y="403583"/>
                  <a:pt x="9854427" y="581052"/>
                  <a:pt x="9829800" y="804826"/>
                </a:cubicBezTo>
                <a:cubicBezTo>
                  <a:pt x="9825290" y="888174"/>
                  <a:pt x="9776997" y="971922"/>
                  <a:pt x="9668831" y="965795"/>
                </a:cubicBezTo>
                <a:cubicBezTo>
                  <a:pt x="9360445" y="967170"/>
                  <a:pt x="9120858" y="991435"/>
                  <a:pt x="8799541" y="965795"/>
                </a:cubicBezTo>
                <a:cubicBezTo>
                  <a:pt x="8478224" y="940156"/>
                  <a:pt x="8152852" y="978022"/>
                  <a:pt x="7930251" y="965795"/>
                </a:cubicBezTo>
                <a:cubicBezTo>
                  <a:pt x="7707650" y="953569"/>
                  <a:pt x="7468020" y="945180"/>
                  <a:pt x="7156039" y="965795"/>
                </a:cubicBezTo>
                <a:cubicBezTo>
                  <a:pt x="6844058" y="986410"/>
                  <a:pt x="6654666" y="977511"/>
                  <a:pt x="6286749" y="965795"/>
                </a:cubicBezTo>
                <a:cubicBezTo>
                  <a:pt x="5918832" y="954080"/>
                  <a:pt x="5735987" y="974605"/>
                  <a:pt x="5417458" y="965795"/>
                </a:cubicBezTo>
                <a:cubicBezTo>
                  <a:pt x="5098929" y="956985"/>
                  <a:pt x="5135271" y="963567"/>
                  <a:pt x="4928483" y="965795"/>
                </a:cubicBezTo>
                <a:cubicBezTo>
                  <a:pt x="4721696" y="968023"/>
                  <a:pt x="4444086" y="929634"/>
                  <a:pt x="4059192" y="965795"/>
                </a:cubicBezTo>
                <a:cubicBezTo>
                  <a:pt x="3674298" y="1001956"/>
                  <a:pt x="3452551" y="1004154"/>
                  <a:pt x="3284981" y="965795"/>
                </a:cubicBezTo>
                <a:cubicBezTo>
                  <a:pt x="3117411" y="927436"/>
                  <a:pt x="3034961" y="949424"/>
                  <a:pt x="2891084" y="965795"/>
                </a:cubicBezTo>
                <a:cubicBezTo>
                  <a:pt x="2747207" y="982166"/>
                  <a:pt x="2510287" y="955550"/>
                  <a:pt x="2402108" y="965795"/>
                </a:cubicBezTo>
                <a:cubicBezTo>
                  <a:pt x="2293929" y="976040"/>
                  <a:pt x="1804745" y="945444"/>
                  <a:pt x="1627896" y="965795"/>
                </a:cubicBezTo>
                <a:cubicBezTo>
                  <a:pt x="1451047" y="986146"/>
                  <a:pt x="1406009" y="969651"/>
                  <a:pt x="1233999" y="965795"/>
                </a:cubicBezTo>
                <a:cubicBezTo>
                  <a:pt x="1061989" y="961939"/>
                  <a:pt x="521096" y="993031"/>
                  <a:pt x="160969" y="965795"/>
                </a:cubicBezTo>
                <a:cubicBezTo>
                  <a:pt x="67672" y="959589"/>
                  <a:pt x="-10716" y="874682"/>
                  <a:pt x="0" y="804826"/>
                </a:cubicBezTo>
                <a:cubicBezTo>
                  <a:pt x="13590" y="542759"/>
                  <a:pt x="-25836" y="432007"/>
                  <a:pt x="0" y="160969"/>
                </a:cubicBezTo>
                <a:close/>
              </a:path>
              <a:path w="9829800" h="965795" stroke="0" extrusionOk="0">
                <a:moveTo>
                  <a:pt x="0" y="160969"/>
                </a:moveTo>
                <a:cubicBezTo>
                  <a:pt x="8617" y="74301"/>
                  <a:pt x="80722" y="1857"/>
                  <a:pt x="160969" y="0"/>
                </a:cubicBezTo>
                <a:cubicBezTo>
                  <a:pt x="387131" y="832"/>
                  <a:pt x="415794" y="-18186"/>
                  <a:pt x="649945" y="0"/>
                </a:cubicBezTo>
                <a:cubicBezTo>
                  <a:pt x="884096" y="18186"/>
                  <a:pt x="962407" y="2631"/>
                  <a:pt x="1043842" y="0"/>
                </a:cubicBezTo>
                <a:cubicBezTo>
                  <a:pt x="1125277" y="-2631"/>
                  <a:pt x="1554938" y="12778"/>
                  <a:pt x="1722975" y="0"/>
                </a:cubicBezTo>
                <a:cubicBezTo>
                  <a:pt x="1891012" y="-12778"/>
                  <a:pt x="2303703" y="-40154"/>
                  <a:pt x="2592265" y="0"/>
                </a:cubicBezTo>
                <a:cubicBezTo>
                  <a:pt x="2880827" y="40154"/>
                  <a:pt x="3097527" y="12940"/>
                  <a:pt x="3461555" y="0"/>
                </a:cubicBezTo>
                <a:cubicBezTo>
                  <a:pt x="3825583" y="-12940"/>
                  <a:pt x="3946918" y="-26322"/>
                  <a:pt x="4330846" y="0"/>
                </a:cubicBezTo>
                <a:cubicBezTo>
                  <a:pt x="4714774" y="26322"/>
                  <a:pt x="4666432" y="-9752"/>
                  <a:pt x="4819821" y="0"/>
                </a:cubicBezTo>
                <a:cubicBezTo>
                  <a:pt x="4973210" y="9752"/>
                  <a:pt x="5182367" y="13265"/>
                  <a:pt x="5403876" y="0"/>
                </a:cubicBezTo>
                <a:cubicBezTo>
                  <a:pt x="5625386" y="-13265"/>
                  <a:pt x="5873322" y="766"/>
                  <a:pt x="6083009" y="0"/>
                </a:cubicBezTo>
                <a:cubicBezTo>
                  <a:pt x="6292696" y="-766"/>
                  <a:pt x="6313347" y="1127"/>
                  <a:pt x="6476906" y="0"/>
                </a:cubicBezTo>
                <a:cubicBezTo>
                  <a:pt x="6640465" y="-1127"/>
                  <a:pt x="7137312" y="-36656"/>
                  <a:pt x="7346196" y="0"/>
                </a:cubicBezTo>
                <a:cubicBezTo>
                  <a:pt x="7555080" y="36656"/>
                  <a:pt x="7676584" y="-15460"/>
                  <a:pt x="7930251" y="0"/>
                </a:cubicBezTo>
                <a:cubicBezTo>
                  <a:pt x="8183919" y="15460"/>
                  <a:pt x="8231644" y="18149"/>
                  <a:pt x="8514305" y="0"/>
                </a:cubicBezTo>
                <a:cubicBezTo>
                  <a:pt x="8796966" y="-18149"/>
                  <a:pt x="9340511" y="-6477"/>
                  <a:pt x="9668831" y="0"/>
                </a:cubicBezTo>
                <a:cubicBezTo>
                  <a:pt x="9768844" y="8399"/>
                  <a:pt x="9831375" y="75709"/>
                  <a:pt x="9829800" y="160969"/>
                </a:cubicBezTo>
                <a:cubicBezTo>
                  <a:pt x="9808370" y="417780"/>
                  <a:pt x="9846814" y="585735"/>
                  <a:pt x="9829800" y="804826"/>
                </a:cubicBezTo>
                <a:cubicBezTo>
                  <a:pt x="9830865" y="902866"/>
                  <a:pt x="9775983" y="975567"/>
                  <a:pt x="9668831" y="965795"/>
                </a:cubicBezTo>
                <a:cubicBezTo>
                  <a:pt x="9265497" y="965920"/>
                  <a:pt x="9156338" y="964669"/>
                  <a:pt x="8799541" y="965795"/>
                </a:cubicBezTo>
                <a:cubicBezTo>
                  <a:pt x="8442744" y="966922"/>
                  <a:pt x="8546422" y="967154"/>
                  <a:pt x="8310565" y="965795"/>
                </a:cubicBezTo>
                <a:cubicBezTo>
                  <a:pt x="8074708" y="964436"/>
                  <a:pt x="8005984" y="960737"/>
                  <a:pt x="7821589" y="965795"/>
                </a:cubicBezTo>
                <a:cubicBezTo>
                  <a:pt x="7637194" y="970853"/>
                  <a:pt x="7550918" y="960204"/>
                  <a:pt x="7332613" y="965795"/>
                </a:cubicBezTo>
                <a:cubicBezTo>
                  <a:pt x="7114308" y="971386"/>
                  <a:pt x="7060048" y="978537"/>
                  <a:pt x="6843638" y="965795"/>
                </a:cubicBezTo>
                <a:cubicBezTo>
                  <a:pt x="6627228" y="953053"/>
                  <a:pt x="6438702" y="936463"/>
                  <a:pt x="6164505" y="965795"/>
                </a:cubicBezTo>
                <a:cubicBezTo>
                  <a:pt x="5890308" y="995127"/>
                  <a:pt x="5861317" y="984638"/>
                  <a:pt x="5675529" y="965795"/>
                </a:cubicBezTo>
                <a:cubicBezTo>
                  <a:pt x="5489741" y="946952"/>
                  <a:pt x="5360715" y="964415"/>
                  <a:pt x="5091475" y="965795"/>
                </a:cubicBezTo>
                <a:cubicBezTo>
                  <a:pt x="4822235" y="967175"/>
                  <a:pt x="4869750" y="949198"/>
                  <a:pt x="4697577" y="965795"/>
                </a:cubicBezTo>
                <a:cubicBezTo>
                  <a:pt x="4525404" y="982392"/>
                  <a:pt x="4156100" y="934651"/>
                  <a:pt x="3828287" y="965795"/>
                </a:cubicBezTo>
                <a:cubicBezTo>
                  <a:pt x="3500474" y="996940"/>
                  <a:pt x="3444937" y="970530"/>
                  <a:pt x="3339311" y="965795"/>
                </a:cubicBezTo>
                <a:cubicBezTo>
                  <a:pt x="3233685" y="961060"/>
                  <a:pt x="2901346" y="977365"/>
                  <a:pt x="2565100" y="965795"/>
                </a:cubicBezTo>
                <a:cubicBezTo>
                  <a:pt x="2228854" y="954225"/>
                  <a:pt x="1873512" y="940711"/>
                  <a:pt x="1695810" y="965795"/>
                </a:cubicBezTo>
                <a:cubicBezTo>
                  <a:pt x="1518108" y="990880"/>
                  <a:pt x="1049167" y="980413"/>
                  <a:pt x="826519" y="965795"/>
                </a:cubicBezTo>
                <a:cubicBezTo>
                  <a:pt x="603871" y="951177"/>
                  <a:pt x="336367" y="991248"/>
                  <a:pt x="160969" y="965795"/>
                </a:cubicBezTo>
                <a:cubicBezTo>
                  <a:pt x="80245" y="984746"/>
                  <a:pt x="-5208" y="907557"/>
                  <a:pt x="0" y="804826"/>
                </a:cubicBezTo>
                <a:cubicBezTo>
                  <a:pt x="14164" y="503262"/>
                  <a:pt x="4321" y="416637"/>
                  <a:pt x="0" y="16096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prstDash val="sysDash"/>
            <a:extLst>
              <a:ext uri="{C807C97D-BFC1-408E-A445-0C87EB9F89A2}">
                <ask:lineSketchStyleProps xmlns="" xmlns:ask="http://schemas.microsoft.com/office/drawing/2018/sketchyshapes" sd="318957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 đổi cách kết thúc của câu chuyện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(thêm hoặc thay đổi đoạn kết)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9271F1-67C1-4D9A-B512-723D1A13D41D}"/>
              </a:ext>
            </a:extLst>
          </p:cNvPr>
          <p:cNvGrpSpPr/>
          <p:nvPr/>
        </p:nvGrpSpPr>
        <p:grpSpPr>
          <a:xfrm>
            <a:off x="576469" y="104983"/>
            <a:ext cx="11039061" cy="1917651"/>
            <a:chOff x="1159222" y="480391"/>
            <a:chExt cx="10051322" cy="1915337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DAAC0667-86D1-452C-A5DD-37BE3D2C6CEA}"/>
                </a:ext>
              </a:extLst>
            </p:cNvPr>
            <p:cNvSpPr/>
            <p:nvPr/>
          </p:nvSpPr>
          <p:spPr>
            <a:xfrm>
              <a:off x="1159222" y="480391"/>
              <a:ext cx="10051322" cy="1915337"/>
            </a:xfrm>
            <a:custGeom>
              <a:avLst/>
              <a:gdLst/>
              <a:ahLst/>
              <a:cxnLst/>
              <a:rect l="l" t="t" r="r" b="b"/>
              <a:pathLst>
                <a:path w="6136706" h="1365417">
                  <a:moveTo>
                    <a:pt x="0" y="0"/>
                  </a:moveTo>
                  <a:lnTo>
                    <a:pt x="6136705" y="0"/>
                  </a:lnTo>
                  <a:lnTo>
                    <a:pt x="6136705" y="1365417"/>
                  </a:lnTo>
                  <a:lnTo>
                    <a:pt x="0" y="1365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3CD898A-5FE3-4671-8CDC-4E39072E5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380475">
              <a:off x="1725083" y="1052445"/>
              <a:ext cx="813114" cy="7712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D9092B-E7E3-4B60-9E1B-413B50D0CF64}"/>
                </a:ext>
              </a:extLst>
            </p:cNvPr>
            <p:cNvSpPr txBox="1"/>
            <p:nvPr/>
          </p:nvSpPr>
          <p:spPr>
            <a:xfrm>
              <a:off x="2704157" y="863662"/>
              <a:ext cx="84490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6AA9CEC-8D0B-43B2-925F-1805A935B171}"/>
              </a:ext>
            </a:extLst>
          </p:cNvPr>
          <p:cNvSpPr txBox="1"/>
          <p:nvPr/>
        </p:nvSpPr>
        <p:spPr>
          <a:xfrm>
            <a:off x="2530947" y="712533"/>
            <a:ext cx="8720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646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00B0F0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8FF0D6-D090-40CC-505C-8132C451688A}"/>
              </a:ext>
            </a:extLst>
          </p:cNvPr>
          <p:cNvGrpSpPr/>
          <p:nvPr/>
        </p:nvGrpSpPr>
        <p:grpSpPr>
          <a:xfrm>
            <a:off x="1486987" y="1854200"/>
            <a:ext cx="9012623" cy="2103140"/>
            <a:chOff x="1888900" y="495300"/>
            <a:chExt cx="13518935" cy="3154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BCA7BA-96E9-248D-65AB-DA89AB17BAF0}"/>
                </a:ext>
              </a:extLst>
            </p:cNvPr>
            <p:cNvSpPr txBox="1"/>
            <p:nvPr/>
          </p:nvSpPr>
          <p:spPr>
            <a:xfrm>
              <a:off x="1891186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3267" dirty="0">
                  <a:ln w="6604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Poky's" panose="020B0606040200020203" pitchFamily="34" charset="0"/>
                </a:rPr>
                <a:t>KHỞI ĐỘNG</a:t>
              </a:r>
              <a:endParaRPr lang="vi-VN" sz="13267" dirty="0">
                <a:ln w="6604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1F6D21-2DCA-05D4-1296-C65BC6369351}"/>
                </a:ext>
              </a:extLst>
            </p:cNvPr>
            <p:cNvSpPr txBox="1"/>
            <p:nvPr/>
          </p:nvSpPr>
          <p:spPr>
            <a:xfrm>
              <a:off x="1888900" y="495300"/>
              <a:ext cx="13516649" cy="315471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3267" dirty="0">
                  <a:ln w="31750">
                    <a:solidFill>
                      <a:schemeClr val="tx1"/>
                    </a:solidFill>
                  </a:ln>
                  <a:solidFill>
                    <a:srgbClr val="EF476F"/>
                  </a:solidFill>
                  <a:latin typeface="SVN-Poky's" panose="020B0606040200020203" pitchFamily="34" charset="0"/>
                </a:rPr>
                <a:t>K</a:t>
              </a:r>
              <a:r>
                <a:rPr lang="en-US" sz="13267" dirty="0">
                  <a:ln w="31750">
                    <a:solidFill>
                      <a:schemeClr val="tx1"/>
                    </a:solidFill>
                  </a:ln>
                  <a:solidFill>
                    <a:srgbClr val="FFD166"/>
                  </a:solidFill>
                  <a:latin typeface="SVN-Poky's" panose="020B0606040200020203" pitchFamily="34" charset="0"/>
                </a:rPr>
                <a:t>H</a:t>
              </a:r>
              <a:r>
                <a:rPr lang="en-US" sz="13267" dirty="0">
                  <a:ln w="31750">
                    <a:solidFill>
                      <a:schemeClr val="tx1"/>
                    </a:solidFill>
                  </a:ln>
                  <a:solidFill>
                    <a:srgbClr val="06D6A0"/>
                  </a:solidFill>
                  <a:latin typeface="SVN-Poky's" panose="020B0606040200020203" pitchFamily="34" charset="0"/>
                </a:rPr>
                <a:t>Ở</a:t>
              </a:r>
              <a:r>
                <a:rPr lang="en-US" sz="13267" dirty="0">
                  <a:ln w="31750">
                    <a:solidFill>
                      <a:schemeClr val="tx1"/>
                    </a:solidFill>
                  </a:ln>
                  <a:solidFill>
                    <a:srgbClr val="118AB2"/>
                  </a:solidFill>
                  <a:latin typeface="SVN-Poky's" panose="020B0606040200020203" pitchFamily="34" charset="0"/>
                </a:rPr>
                <a:t>I</a:t>
              </a:r>
              <a:r>
                <a:rPr lang="en-US" sz="13267" dirty="0">
                  <a:ln w="317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13267" dirty="0">
                  <a:ln w="31750">
                    <a:solidFill>
                      <a:schemeClr val="tx1"/>
                    </a:solidFill>
                  </a:ln>
                  <a:solidFill>
                    <a:srgbClr val="F72585"/>
                  </a:solidFill>
                  <a:latin typeface="SVN-Poky's" panose="020B0606040200020203" pitchFamily="34" charset="0"/>
                </a:rPr>
                <a:t>Đ</a:t>
              </a:r>
              <a:r>
                <a:rPr lang="en-US" sz="13267" dirty="0">
                  <a:ln w="31750">
                    <a:solidFill>
                      <a:schemeClr val="tx1"/>
                    </a:solidFill>
                  </a:ln>
                  <a:solidFill>
                    <a:srgbClr val="7209B7"/>
                  </a:solidFill>
                  <a:latin typeface="SVN-Poky's" panose="020B0606040200020203" pitchFamily="34" charset="0"/>
                </a:rPr>
                <a:t>Ộ</a:t>
              </a:r>
              <a:r>
                <a:rPr lang="en-US" sz="13267" dirty="0">
                  <a:ln w="31750">
                    <a:solidFill>
                      <a:schemeClr val="tx1"/>
                    </a:solidFill>
                  </a:ln>
                  <a:solidFill>
                    <a:srgbClr val="4361EE"/>
                  </a:solidFill>
                  <a:latin typeface="SVN-Poky's" panose="020B0606040200020203" pitchFamily="34" charset="0"/>
                </a:rPr>
                <a:t>N</a:t>
              </a:r>
              <a:r>
                <a:rPr lang="en-US" sz="13267" dirty="0">
                  <a:ln w="31750">
                    <a:solidFill>
                      <a:schemeClr val="tx1"/>
                    </a:solidFill>
                  </a:ln>
                  <a:solidFill>
                    <a:srgbClr val="34A0A4"/>
                  </a:solidFill>
                  <a:latin typeface="SVN-Poky's" panose="020B0606040200020203" pitchFamily="34" charset="0"/>
                </a:rPr>
                <a:t>G</a:t>
              </a:r>
              <a:endParaRPr lang="vi-VN" sz="13267" dirty="0">
                <a:ln w="31750">
                  <a:solidFill>
                    <a:schemeClr val="tx1"/>
                  </a:solidFill>
                </a:ln>
                <a:solidFill>
                  <a:srgbClr val="34A0A4"/>
                </a:solidFill>
              </a:endParaRPr>
            </a:p>
          </p:txBody>
        </p:sp>
      </p:grpSp>
      <p:pic>
        <p:nvPicPr>
          <p:cNvPr id="2" name="NhungCauChuyenCoTich-ThuKySuriKimAnh-5598588">
            <a:hlinkClick r:id="" action="ppaction://media"/>
            <a:extLst>
              <a:ext uri="{FF2B5EF4-FFF2-40B4-BE49-F238E27FC236}">
                <a16:creationId xmlns:a16="http://schemas.microsoft.com/office/drawing/2014/main" id="{FFAD052C-2D59-4095-8C3D-05FF20D3B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2344" y="6301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FD8043A-1D0C-C1E6-D61D-FF220C937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12811874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165E57-ED20-C8F8-C3B5-332237637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90"/>
          <a:stretch/>
        </p:blipFill>
        <p:spPr>
          <a:xfrm>
            <a:off x="1849348" y="770561"/>
            <a:ext cx="8938518" cy="504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8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041CCC-1832-50AB-C41A-70635B44C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6E3E61-35CA-2637-2AEA-18C535B83909}"/>
              </a:ext>
            </a:extLst>
          </p:cNvPr>
          <p:cNvSpPr txBox="1"/>
          <p:nvPr/>
        </p:nvSpPr>
        <p:spPr>
          <a:xfrm>
            <a:off x="3175780" y="1859340"/>
            <a:ext cx="5840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681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C14DC17-F0E0-BF5E-77AB-4A20451F34EB}"/>
              </a:ext>
            </a:extLst>
          </p:cNvPr>
          <p:cNvSpPr/>
          <p:nvPr/>
        </p:nvSpPr>
        <p:spPr>
          <a:xfrm>
            <a:off x="457200" y="274319"/>
            <a:ext cx="11219688" cy="6415559"/>
          </a:xfrm>
          <a:custGeom>
            <a:avLst/>
            <a:gdLst>
              <a:gd name="connsiteX0" fmla="*/ 1069281 w 11219688"/>
              <a:gd name="connsiteY0" fmla="*/ 0 h 6415559"/>
              <a:gd name="connsiteX1" fmla="*/ 11219688 w 11219688"/>
              <a:gd name="connsiteY1" fmla="*/ 0 h 6415559"/>
              <a:gd name="connsiteX2" fmla="*/ 11219688 w 11219688"/>
              <a:gd name="connsiteY2" fmla="*/ 0 h 6415559"/>
              <a:gd name="connsiteX3" fmla="*/ 11219688 w 11219688"/>
              <a:gd name="connsiteY3" fmla="*/ 5346278 h 6415559"/>
              <a:gd name="connsiteX4" fmla="*/ 10150407 w 11219688"/>
              <a:gd name="connsiteY4" fmla="*/ 6415559 h 6415559"/>
              <a:gd name="connsiteX5" fmla="*/ 0 w 11219688"/>
              <a:gd name="connsiteY5" fmla="*/ 6415559 h 6415559"/>
              <a:gd name="connsiteX6" fmla="*/ 0 w 11219688"/>
              <a:gd name="connsiteY6" fmla="*/ 6415559 h 6415559"/>
              <a:gd name="connsiteX7" fmla="*/ 0 w 11219688"/>
              <a:gd name="connsiteY7" fmla="*/ 1069281 h 6415559"/>
              <a:gd name="connsiteX8" fmla="*/ 1069281 w 11219688"/>
              <a:gd name="connsiteY8" fmla="*/ 0 h 641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9688" h="6415559" fill="none" extrusionOk="0">
                <a:moveTo>
                  <a:pt x="1069281" y="0"/>
                </a:moveTo>
                <a:cubicBezTo>
                  <a:pt x="2174161" y="78011"/>
                  <a:pt x="8913285" y="21937"/>
                  <a:pt x="11219688" y="0"/>
                </a:cubicBezTo>
                <a:lnTo>
                  <a:pt x="11219688" y="0"/>
                </a:lnTo>
                <a:cubicBezTo>
                  <a:pt x="11374160" y="2359435"/>
                  <a:pt x="11385314" y="3954937"/>
                  <a:pt x="11219688" y="5346278"/>
                </a:cubicBezTo>
                <a:cubicBezTo>
                  <a:pt x="11266454" y="5878646"/>
                  <a:pt x="10649149" y="6408675"/>
                  <a:pt x="10150407" y="6415559"/>
                </a:cubicBezTo>
                <a:cubicBezTo>
                  <a:pt x="8928061" y="6270475"/>
                  <a:pt x="4535774" y="6450638"/>
                  <a:pt x="0" y="6415559"/>
                </a:cubicBezTo>
                <a:lnTo>
                  <a:pt x="0" y="6415559"/>
                </a:lnTo>
                <a:cubicBezTo>
                  <a:pt x="42204" y="5082001"/>
                  <a:pt x="161297" y="3719445"/>
                  <a:pt x="0" y="1069281"/>
                </a:cubicBezTo>
                <a:cubicBezTo>
                  <a:pt x="37371" y="483506"/>
                  <a:pt x="479948" y="14708"/>
                  <a:pt x="1069281" y="0"/>
                </a:cubicBezTo>
                <a:close/>
              </a:path>
              <a:path w="11219688" h="6415559" stroke="0" extrusionOk="0">
                <a:moveTo>
                  <a:pt x="1069281" y="0"/>
                </a:moveTo>
                <a:cubicBezTo>
                  <a:pt x="3126998" y="-16420"/>
                  <a:pt x="7030156" y="-157111"/>
                  <a:pt x="11219688" y="0"/>
                </a:cubicBezTo>
                <a:lnTo>
                  <a:pt x="11219688" y="0"/>
                </a:lnTo>
                <a:cubicBezTo>
                  <a:pt x="11355778" y="2481539"/>
                  <a:pt x="11102401" y="3065561"/>
                  <a:pt x="11219688" y="5346278"/>
                </a:cubicBezTo>
                <a:cubicBezTo>
                  <a:pt x="11188304" y="6027792"/>
                  <a:pt x="10759736" y="6428316"/>
                  <a:pt x="10150407" y="6415559"/>
                </a:cubicBezTo>
                <a:cubicBezTo>
                  <a:pt x="8223739" y="6298064"/>
                  <a:pt x="3400783" y="6497181"/>
                  <a:pt x="0" y="6415559"/>
                </a:cubicBezTo>
                <a:lnTo>
                  <a:pt x="0" y="6415559"/>
                </a:lnTo>
                <a:cubicBezTo>
                  <a:pt x="-46332" y="4503642"/>
                  <a:pt x="133940" y="3131617"/>
                  <a:pt x="0" y="1069281"/>
                </a:cubicBezTo>
                <a:cubicBezTo>
                  <a:pt x="7737" y="469442"/>
                  <a:pt x="582163" y="9687"/>
                  <a:pt x="1069281" y="0"/>
                </a:cubicBezTo>
                <a:close/>
              </a:path>
            </a:pathLst>
          </a:custGeom>
          <a:solidFill>
            <a:schemeClr val="bg1"/>
          </a:solidFill>
          <a:ln w="38100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9D3752-6C67-1555-001E-6CA55589BE7B}"/>
              </a:ext>
            </a:extLst>
          </p:cNvPr>
          <p:cNvGrpSpPr/>
          <p:nvPr/>
        </p:nvGrpSpPr>
        <p:grpSpPr>
          <a:xfrm>
            <a:off x="967198" y="480391"/>
            <a:ext cx="10051322" cy="1915337"/>
            <a:chOff x="1159222" y="480391"/>
            <a:chExt cx="10051322" cy="191533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01FED60-BCBA-47C6-EB0F-829787F99219}"/>
                </a:ext>
              </a:extLst>
            </p:cNvPr>
            <p:cNvSpPr/>
            <p:nvPr/>
          </p:nvSpPr>
          <p:spPr>
            <a:xfrm>
              <a:off x="1159222" y="480391"/>
              <a:ext cx="10051322" cy="1915337"/>
            </a:xfrm>
            <a:custGeom>
              <a:avLst/>
              <a:gdLst/>
              <a:ahLst/>
              <a:cxnLst/>
              <a:rect l="l" t="t" r="r" b="b"/>
              <a:pathLst>
                <a:path w="6136706" h="1365417">
                  <a:moveTo>
                    <a:pt x="0" y="0"/>
                  </a:moveTo>
                  <a:lnTo>
                    <a:pt x="6136705" y="0"/>
                  </a:lnTo>
                  <a:lnTo>
                    <a:pt x="6136705" y="1365417"/>
                  </a:lnTo>
                  <a:lnTo>
                    <a:pt x="0" y="1365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E3EA71-480C-795C-7ABD-AA4560B5C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380475">
              <a:off x="1725083" y="1052445"/>
              <a:ext cx="813114" cy="77122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FEB818-0FE5-3F76-323B-C26E47AFE01D}"/>
                </a:ext>
              </a:extLst>
            </p:cNvPr>
            <p:cNvSpPr txBox="1"/>
            <p:nvPr/>
          </p:nvSpPr>
          <p:spPr>
            <a:xfrm>
              <a:off x="2704157" y="863662"/>
              <a:ext cx="84490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Kể cho người thân nghe câu chuyện </a:t>
              </a:r>
              <a:r>
                <a:rPr lang="vi-VN" sz="3200" b="1" i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chuyến phiêu lưu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 với chi tiết em sáng tạo thêm.</a:t>
              </a:r>
              <a:endParaRPr lang="vi-VN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09C948-4EA5-1899-0E1E-1E0625A57924}"/>
              </a:ext>
            </a:extLst>
          </p:cNvPr>
          <p:cNvGrpSpPr/>
          <p:nvPr/>
        </p:nvGrpSpPr>
        <p:grpSpPr>
          <a:xfrm>
            <a:off x="967198" y="3168727"/>
            <a:ext cx="10051322" cy="1915337"/>
            <a:chOff x="967198" y="3168727"/>
            <a:chExt cx="10051322" cy="191533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8B99658-AA91-C5F6-8540-6B10126D7BE3}"/>
                </a:ext>
              </a:extLst>
            </p:cNvPr>
            <p:cNvGrpSpPr/>
            <p:nvPr/>
          </p:nvGrpSpPr>
          <p:grpSpPr>
            <a:xfrm>
              <a:off x="967198" y="3168727"/>
              <a:ext cx="10051322" cy="1915337"/>
              <a:chOff x="1159222" y="480391"/>
              <a:chExt cx="10051322" cy="1915337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EC585BC4-A607-8255-2BC0-A0832BC31642}"/>
                  </a:ext>
                </a:extLst>
              </p:cNvPr>
              <p:cNvSpPr/>
              <p:nvPr/>
            </p:nvSpPr>
            <p:spPr>
              <a:xfrm>
                <a:off x="1159222" y="480391"/>
                <a:ext cx="10051322" cy="1915337"/>
              </a:xfrm>
              <a:custGeom>
                <a:avLst/>
                <a:gdLst/>
                <a:ahLst/>
                <a:cxnLst/>
                <a:rect l="l" t="t" r="r" b="b"/>
                <a:pathLst>
                  <a:path w="6136706" h="1365417">
                    <a:moveTo>
                      <a:pt x="0" y="0"/>
                    </a:moveTo>
                    <a:lnTo>
                      <a:pt x="6136705" y="0"/>
                    </a:lnTo>
                    <a:lnTo>
                      <a:pt x="6136705" y="1365417"/>
                    </a:lnTo>
                    <a:lnTo>
                      <a:pt x="0" y="13654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4394AFC-3D60-B907-AD08-5E7C46D5A0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380475">
                <a:off x="1725083" y="1052445"/>
                <a:ext cx="813114" cy="771226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B1717C-0571-3AA2-0693-494112D978E3}"/>
                </a:ext>
              </a:extLst>
            </p:cNvPr>
            <p:cNvSpPr txBox="1"/>
            <p:nvPr/>
          </p:nvSpPr>
          <p:spPr>
            <a:xfrm>
              <a:off x="2512133" y="3493008"/>
              <a:ext cx="7976035" cy="1209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 Tìm đọc một câu chuyện về thế giới tuổi thơ.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26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116" b="37520" l="35132" r="5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1" t="12316" r="37952" b="59679"/>
          <a:stretch/>
        </p:blipFill>
        <p:spPr>
          <a:xfrm>
            <a:off x="1937992" y="1452753"/>
            <a:ext cx="2226046" cy="14434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63217">
            <a:off x="2311143" y="1469228"/>
            <a:ext cx="1925536" cy="510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30" b="1" dirty="0" err="1"/>
              <a:t>Mở</a:t>
            </a:r>
            <a:r>
              <a:rPr lang="en-US" sz="2730" b="1" dirty="0"/>
              <a:t> </a:t>
            </a:r>
            <a:r>
              <a:rPr lang="en-US" sz="2730" b="1" dirty="0" err="1"/>
              <a:t>bài</a:t>
            </a:r>
            <a:endParaRPr lang="en-US" sz="273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3924886" y="1536530"/>
            <a:ext cx="3530991" cy="517942"/>
          </a:xfrm>
          <a:prstGeom prst="roundRect">
            <a:avLst/>
          </a:prstGeom>
          <a:solidFill>
            <a:srgbClr val="C1E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73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94" b="56937" l="33611" r="62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4" t="42923" r="38214" b="50169"/>
          <a:stretch/>
        </p:blipFill>
        <p:spPr>
          <a:xfrm>
            <a:off x="1937991" y="3158068"/>
            <a:ext cx="2226047" cy="3481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66066" y="2874647"/>
            <a:ext cx="1991726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30" b="1" dirty="0" err="1"/>
              <a:t>Thân</a:t>
            </a:r>
            <a:r>
              <a:rPr lang="en-US" sz="2730" b="1" dirty="0"/>
              <a:t> </a:t>
            </a:r>
            <a:r>
              <a:rPr lang="en-US" sz="2730" b="1" dirty="0" err="1"/>
              <a:t>bài</a:t>
            </a:r>
            <a:endParaRPr lang="en-US" sz="273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721" b="81802" l="34815" r="61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5" t="58255" r="38820" b="15462"/>
          <a:stretch/>
        </p:blipFill>
        <p:spPr>
          <a:xfrm>
            <a:off x="1905001" y="3941763"/>
            <a:ext cx="2019885" cy="132457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164038" y="2898351"/>
            <a:ext cx="3291839" cy="810858"/>
          </a:xfrm>
          <a:prstGeom prst="roundRect">
            <a:avLst/>
          </a:prstGeom>
          <a:solidFill>
            <a:srgbClr val="D6E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73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12-Point Star 3"/>
          <p:cNvSpPr/>
          <p:nvPr/>
        </p:nvSpPr>
        <p:spPr>
          <a:xfrm>
            <a:off x="76201" y="2174476"/>
            <a:ext cx="2719801" cy="3091862"/>
          </a:xfrm>
          <a:prstGeom prst="star1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VĂN VIẾT VĂN KỂ CHUYỆN SÁNG TẠO</a:t>
            </a:r>
          </a:p>
        </p:txBody>
      </p:sp>
      <p:sp>
        <p:nvSpPr>
          <p:cNvPr id="15" name="TextBox 14"/>
          <p:cNvSpPr txBox="1"/>
          <p:nvPr/>
        </p:nvSpPr>
        <p:spPr>
          <a:xfrm rot="783843">
            <a:off x="2474362" y="4439376"/>
            <a:ext cx="1446256" cy="510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30" b="1" dirty="0" err="1"/>
              <a:t>Kết</a:t>
            </a:r>
            <a:r>
              <a:rPr lang="en-US" sz="2730" b="1" dirty="0"/>
              <a:t> </a:t>
            </a:r>
            <a:r>
              <a:rPr lang="en-US" sz="2730" b="1" dirty="0" err="1"/>
              <a:t>bài</a:t>
            </a:r>
            <a:endParaRPr lang="en-US" sz="273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011678" y="4513948"/>
            <a:ext cx="3530992" cy="771479"/>
          </a:xfrm>
          <a:prstGeom prst="roundRect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3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C33857-3463-4119-A13D-C1DF9713D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94" b="56937" l="33611" r="62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4" t="42923" r="38214" b="50169"/>
          <a:stretch/>
        </p:blipFill>
        <p:spPr>
          <a:xfrm rot="2540117">
            <a:off x="7415168" y="3514260"/>
            <a:ext cx="1025101" cy="348126"/>
          </a:xfrm>
          <a:prstGeom prst="rect">
            <a:avLst/>
          </a:prstGeom>
        </p:spPr>
      </p:pic>
      <p:sp>
        <p:nvSpPr>
          <p:cNvPr id="19" name="Rounded Rectangle 12">
            <a:extLst>
              <a:ext uri="{FF2B5EF4-FFF2-40B4-BE49-F238E27FC236}">
                <a16:creationId xmlns:a16="http://schemas.microsoft.com/office/drawing/2014/main" id="{8653404C-0E1D-4B85-B3A5-88007C8B55B2}"/>
              </a:ext>
            </a:extLst>
          </p:cNvPr>
          <p:cNvSpPr/>
          <p:nvPr/>
        </p:nvSpPr>
        <p:spPr>
          <a:xfrm>
            <a:off x="7925360" y="2560319"/>
            <a:ext cx="4166121" cy="771811"/>
          </a:xfrm>
          <a:prstGeom prst="roundRect">
            <a:avLst/>
          </a:prstGeom>
          <a:solidFill>
            <a:srgbClr val="D6E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73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9153578-C6C0-423A-8956-359C2994B4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94" b="56937" l="33611" r="62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4" t="42923" r="38214" b="50169"/>
          <a:stretch/>
        </p:blipFill>
        <p:spPr>
          <a:xfrm rot="19854084">
            <a:off x="7441005" y="3034864"/>
            <a:ext cx="748092" cy="339531"/>
          </a:xfrm>
          <a:prstGeom prst="rect">
            <a:avLst/>
          </a:prstGeom>
        </p:spPr>
      </p:pic>
      <p:sp>
        <p:nvSpPr>
          <p:cNvPr id="24" name="Rounded Rectangle 12">
            <a:extLst>
              <a:ext uri="{FF2B5EF4-FFF2-40B4-BE49-F238E27FC236}">
                <a16:creationId xmlns:a16="http://schemas.microsoft.com/office/drawing/2014/main" id="{39147AA3-ABFB-43DF-AC01-98E2AB9EBA9C}"/>
              </a:ext>
            </a:extLst>
          </p:cNvPr>
          <p:cNvSpPr/>
          <p:nvPr/>
        </p:nvSpPr>
        <p:spPr>
          <a:xfrm>
            <a:off x="7925360" y="3648245"/>
            <a:ext cx="4166121" cy="771811"/>
          </a:xfrm>
          <a:prstGeom prst="roundRect">
            <a:avLst/>
          </a:prstGeom>
          <a:solidFill>
            <a:srgbClr val="D6ED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73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1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/>
      <p:bldP spid="13" grpId="0" animBg="1"/>
      <p:bldP spid="4" grpId="0" animBg="1"/>
      <p:bldP spid="15" grpId="0"/>
      <p:bldP spid="16" grpId="0" animBg="1"/>
      <p:bldP spid="19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041CCC-1832-50AB-C41A-70635B44C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78261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B5672F-EA18-43A8-A5D4-D0A7F020B38B}"/>
              </a:ext>
            </a:extLst>
          </p:cNvPr>
          <p:cNvSpPr/>
          <p:nvPr/>
        </p:nvSpPr>
        <p:spPr>
          <a:xfrm>
            <a:off x="3404382" y="2264898"/>
            <a:ext cx="55426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CHỌN?</a:t>
            </a:r>
          </a:p>
        </p:txBody>
      </p:sp>
    </p:spTree>
    <p:extLst>
      <p:ext uri="{BB962C8B-B14F-4D97-AF65-F5344CB8AC3E}">
        <p14:creationId xmlns:p14="http://schemas.microsoft.com/office/powerpoint/2010/main" val="423595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041CCC-1832-50AB-C41A-70635B44C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"/>
            <a:ext cx="12192001" cy="7826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E76C96-4D13-4DB7-94CE-A6C2BA96201D}"/>
              </a:ext>
            </a:extLst>
          </p:cNvPr>
          <p:cNvSpPr/>
          <p:nvPr/>
        </p:nvSpPr>
        <p:spPr>
          <a:xfrm>
            <a:off x="2855743" y="2191563"/>
            <a:ext cx="6161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lvl="0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779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Pink tissue paper">
            <a:extLst>
              <a:ext uri="{FF2B5EF4-FFF2-40B4-BE49-F238E27FC236}">
                <a16:creationId xmlns:a16="http://schemas.microsoft.com/office/drawing/2014/main" id="{86F6BBA2-A3AB-4454-901E-E604649DC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Anh</a:t>
            </a:r>
          </a:p>
        </p:txBody>
      </p:sp>
      <p:sp>
        <p:nvSpPr>
          <p:cNvPr id="7171" name="Rectangle 3" descr="Pink tissue paper">
            <a:extLst>
              <a:ext uri="{FF2B5EF4-FFF2-40B4-BE49-F238E27FC236}">
                <a16:creationId xmlns:a16="http://schemas.microsoft.com/office/drawing/2014/main" id="{4F240DE5-BA41-4BE9-9724-F1C893876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2857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7172" name="Rectangle 4" descr="Pink tissue paper">
            <a:extLst>
              <a:ext uri="{FF2B5EF4-FFF2-40B4-BE49-F238E27FC236}">
                <a16:creationId xmlns:a16="http://schemas.microsoft.com/office/drawing/2014/main" id="{2469B1B9-9CE2-45EA-908D-1CB2B5E57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857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N.Anh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Rectangle 5" descr="Pink tissue paper">
            <a:extLst>
              <a:ext uri="{FF2B5EF4-FFF2-40B4-BE49-F238E27FC236}">
                <a16:creationId xmlns:a16="http://schemas.microsoft.com/office/drawing/2014/main" id="{21B915F2-D58F-4D24-A883-80FD33C85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</a:p>
        </p:txBody>
      </p:sp>
      <p:sp>
        <p:nvSpPr>
          <p:cNvPr id="7175" name="Rectangle 7" descr="Pink tissue paper">
            <a:extLst>
              <a:ext uri="{FF2B5EF4-FFF2-40B4-BE49-F238E27FC236}">
                <a16:creationId xmlns:a16="http://schemas.microsoft.com/office/drawing/2014/main" id="{98C347E2-A46E-461E-A631-419BB887F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857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6" name="Rectangle 8" descr="Pink tissue paper">
            <a:extLst>
              <a:ext uri="{FF2B5EF4-FFF2-40B4-BE49-F238E27FC236}">
                <a16:creationId xmlns:a16="http://schemas.microsoft.com/office/drawing/2014/main" id="{8ECF3144-F7F1-4740-9CDF-E77521F18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016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A.Tú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Rectangle 9" descr="Pink tissue paper">
            <a:extLst>
              <a:ext uri="{FF2B5EF4-FFF2-40B4-BE49-F238E27FC236}">
                <a16:creationId xmlns:a16="http://schemas.microsoft.com/office/drawing/2014/main" id="{B11CBB43-6F28-4782-AF99-0138CBE07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28956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8" name="Rectangle 10" descr="Pink tissue paper">
            <a:extLst>
              <a:ext uri="{FF2B5EF4-FFF2-40B4-BE49-F238E27FC236}">
                <a16:creationId xmlns:a16="http://schemas.microsoft.com/office/drawing/2014/main" id="{0BC05890-DB0B-4E5A-A1E3-DB7608C5E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An</a:t>
            </a:r>
          </a:p>
        </p:txBody>
      </p:sp>
      <p:sp>
        <p:nvSpPr>
          <p:cNvPr id="7179" name="Rectangle 11" descr="Pink tissue paper">
            <a:extLst>
              <a:ext uri="{FF2B5EF4-FFF2-40B4-BE49-F238E27FC236}">
                <a16:creationId xmlns:a16="http://schemas.microsoft.com/office/drawing/2014/main" id="{326A9A16-97D6-47FF-BD41-E320F0FC9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49911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Rectangle 12" descr="Pink tissue paper">
            <a:extLst>
              <a:ext uri="{FF2B5EF4-FFF2-40B4-BE49-F238E27FC236}">
                <a16:creationId xmlns:a16="http://schemas.microsoft.com/office/drawing/2014/main" id="{B31ABB2A-BDA3-4408-8CB0-0C36EFC8F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9911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1" name="Rectangle 13" descr="Pink tissue paper">
            <a:extLst>
              <a:ext uri="{FF2B5EF4-FFF2-40B4-BE49-F238E27FC236}">
                <a16:creationId xmlns:a16="http://schemas.microsoft.com/office/drawing/2014/main" id="{2CAF1095-57FC-4652-92AB-E75928A9F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016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M.Tú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2" name="Rectangle 14" descr="Pink tissue paper">
            <a:extLst>
              <a:ext uri="{FF2B5EF4-FFF2-40B4-BE49-F238E27FC236}">
                <a16:creationId xmlns:a16="http://schemas.microsoft.com/office/drawing/2014/main" id="{E7734FD9-1D68-495C-81A7-3A708A27E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857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Rectangle 15" descr="Pink tissue paper">
            <a:extLst>
              <a:ext uri="{FF2B5EF4-FFF2-40B4-BE49-F238E27FC236}">
                <a16:creationId xmlns:a16="http://schemas.microsoft.com/office/drawing/2014/main" id="{E44B1E44-D070-4707-892E-631EB3369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962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4" name="Rectangle 16" descr="Pink tissue paper">
            <a:extLst>
              <a:ext uri="{FF2B5EF4-FFF2-40B4-BE49-F238E27FC236}">
                <a16:creationId xmlns:a16="http://schemas.microsoft.com/office/drawing/2014/main" id="{96E48B3F-6C74-41FA-ACFC-10718CE18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39497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5" name="Rectangle 17" descr="Pink tissue paper">
            <a:extLst>
              <a:ext uri="{FF2B5EF4-FFF2-40B4-BE49-F238E27FC236}">
                <a16:creationId xmlns:a16="http://schemas.microsoft.com/office/drawing/2014/main" id="{61BBB6F9-3874-461B-84C6-0BC6DB816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9497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Linh</a:t>
            </a:r>
          </a:p>
        </p:txBody>
      </p:sp>
      <p:sp>
        <p:nvSpPr>
          <p:cNvPr id="7186" name="Rectangle 18" descr="Pink tissue paper">
            <a:extLst>
              <a:ext uri="{FF2B5EF4-FFF2-40B4-BE49-F238E27FC236}">
                <a16:creationId xmlns:a16="http://schemas.microsoft.com/office/drawing/2014/main" id="{4DA89983-AFF3-4B45-BED7-CFAF13166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3962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7" name="Rectangle 19" descr="Pink tissue paper">
            <a:extLst>
              <a:ext uri="{FF2B5EF4-FFF2-40B4-BE49-F238E27FC236}">
                <a16:creationId xmlns:a16="http://schemas.microsoft.com/office/drawing/2014/main" id="{3386FCA9-5E37-49DB-BD9D-85B11FBFA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T.Linh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8" name="Rectangle 20" descr="Pink tissue paper">
            <a:extLst>
              <a:ext uri="{FF2B5EF4-FFF2-40B4-BE49-F238E27FC236}">
                <a16:creationId xmlns:a16="http://schemas.microsoft.com/office/drawing/2014/main" id="{408002C0-3456-49A5-8FEB-C94C873A1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Anh</a:t>
            </a:r>
          </a:p>
        </p:txBody>
      </p:sp>
      <p:sp>
        <p:nvSpPr>
          <p:cNvPr id="7189" name="Rectangle 21" descr="Pink tissue paper">
            <a:extLst>
              <a:ext uri="{FF2B5EF4-FFF2-40B4-BE49-F238E27FC236}">
                <a16:creationId xmlns:a16="http://schemas.microsoft.com/office/drawing/2014/main" id="{97C95E09-0207-408A-9F2A-21AE98F7B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163" y="1676400"/>
            <a:ext cx="74295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H.Anh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0" name="Rectangle 22" descr="Pink tissue paper">
            <a:extLst>
              <a:ext uri="{FF2B5EF4-FFF2-40B4-BE49-F238E27FC236}">
                <a16:creationId xmlns:a16="http://schemas.microsoft.com/office/drawing/2014/main" id="{4205A8C7-2A6B-4A9D-B11B-7CA6E81AC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T.Anh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1" name="Rectangle 23" descr="Pink tissue paper">
            <a:extLst>
              <a:ext uri="{FF2B5EF4-FFF2-40B4-BE49-F238E27FC236}">
                <a16:creationId xmlns:a16="http://schemas.microsoft.com/office/drawing/2014/main" id="{E288AF55-28D1-4D95-8401-849477D8B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9497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2" name="Rectangle 24" descr="Pink tissue paper">
            <a:extLst>
              <a:ext uri="{FF2B5EF4-FFF2-40B4-BE49-F238E27FC236}">
                <a16:creationId xmlns:a16="http://schemas.microsoft.com/office/drawing/2014/main" id="{6A87B474-A4BE-4814-ACAC-77FE3F5BA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600" y="50292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3" name="Rectangle 25" descr="Pink tissue paper">
            <a:extLst>
              <a:ext uri="{FF2B5EF4-FFF2-40B4-BE49-F238E27FC236}">
                <a16:creationId xmlns:a16="http://schemas.microsoft.com/office/drawing/2014/main" id="{77397C99-FD46-43D0-B354-E021F3EB1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857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4" name="FUNK1529.WAV">
            <a:hlinkClick r:id="" action="ppaction://media"/>
            <a:extLst>
              <a:ext uri="{FF2B5EF4-FFF2-40B4-BE49-F238E27FC236}">
                <a16:creationId xmlns:a16="http://schemas.microsoft.com/office/drawing/2014/main" id="{A29755B5-E745-409A-A87C-1F2841C989D0}"/>
              </a:ext>
            </a:extLst>
          </p:cNvPr>
          <p:cNvPicPr>
            <a:picLocks noGrp="1" noChangeAspect="1" noChangeArrowheads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85986" y="4102100"/>
            <a:ext cx="609600" cy="609600"/>
          </a:xfrm>
          <a:ln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7195" name="WordArt 27">
            <a:extLst>
              <a:ext uri="{FF2B5EF4-FFF2-40B4-BE49-F238E27FC236}">
                <a16:creationId xmlns:a16="http://schemas.microsoft.com/office/drawing/2014/main" id="{5A683FAE-9487-425A-8113-A99089F804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228601"/>
            <a:ext cx="5543550" cy="12223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sẽ được chọn ?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8">
            <a:extLst>
              <a:ext uri="{FF2B5EF4-FFF2-40B4-BE49-F238E27FC236}">
                <a16:creationId xmlns:a16="http://schemas.microsoft.com/office/drawing/2014/main" id="{1669E975-4B28-4873-82A4-8510D7B9C128}"/>
              </a:ext>
            </a:extLst>
          </p:cNvPr>
          <p:cNvGrpSpPr>
            <a:grpSpLocks/>
          </p:cNvGrpSpPr>
          <p:nvPr/>
        </p:nvGrpSpPr>
        <p:grpSpPr bwMode="auto">
          <a:xfrm>
            <a:off x="-1447800" y="-95250"/>
            <a:ext cx="4419600" cy="1600200"/>
            <a:chOff x="2352" y="2496"/>
            <a:chExt cx="2352" cy="528"/>
          </a:xfrm>
        </p:grpSpPr>
        <p:sp>
          <p:nvSpPr>
            <p:cNvPr id="14383" name="Oval 29" descr="Water droplets">
              <a:extLst>
                <a:ext uri="{FF2B5EF4-FFF2-40B4-BE49-F238E27FC236}">
                  <a16:creationId xmlns:a16="http://schemas.microsoft.com/office/drawing/2014/main" id="{B25C6180-F0A6-4408-A78B-D24182920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8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được chọn !</a:t>
              </a:r>
            </a:p>
          </p:txBody>
        </p:sp>
        <p:pic>
          <p:nvPicPr>
            <p:cNvPr id="14384" name="Picture 30" descr="6">
              <a:extLst>
                <a:ext uri="{FF2B5EF4-FFF2-40B4-BE49-F238E27FC236}">
                  <a16:creationId xmlns:a16="http://schemas.microsoft.com/office/drawing/2014/main" id="{1D837EDB-B2A6-49EA-A2C5-6372145BFCD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Rectangle 6" descr="Pink tissue paper">
            <a:extLst>
              <a:ext uri="{FF2B5EF4-FFF2-40B4-BE49-F238E27FC236}">
                <a16:creationId xmlns:a16="http://schemas.microsoft.com/office/drawing/2014/main" id="{D78DE659-71A1-4CC0-A42D-8BCA3EA59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5016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Tú</a:t>
            </a:r>
          </a:p>
        </p:txBody>
      </p:sp>
      <p:sp>
        <p:nvSpPr>
          <p:cNvPr id="34" name="Rectangle 12" descr="Pink tissue paper">
            <a:extLst>
              <a:ext uri="{FF2B5EF4-FFF2-40B4-BE49-F238E27FC236}">
                <a16:creationId xmlns:a16="http://schemas.microsoft.com/office/drawing/2014/main" id="{6BAC224E-2A31-4004-AD91-EEF9BAC65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5016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23" descr="Pink tissue paper">
            <a:extLst>
              <a:ext uri="{FF2B5EF4-FFF2-40B4-BE49-F238E27FC236}">
                <a16:creationId xmlns:a16="http://schemas.microsoft.com/office/drawing/2014/main" id="{C74FF6D1-D252-4C78-BFF7-F2CE1F371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163" y="28956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5" descr="Pink tissue paper">
            <a:extLst>
              <a:ext uri="{FF2B5EF4-FFF2-40B4-BE49-F238E27FC236}">
                <a16:creationId xmlns:a16="http://schemas.microsoft.com/office/drawing/2014/main" id="{1A9537CC-E780-4AFA-9053-2748B4E6B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3962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15" descr="Pink tissue paper">
            <a:extLst>
              <a:ext uri="{FF2B5EF4-FFF2-40B4-BE49-F238E27FC236}">
                <a16:creationId xmlns:a16="http://schemas.microsoft.com/office/drawing/2014/main" id="{88ED203B-A44F-4F04-A465-C36F3078F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</p:txBody>
      </p:sp>
      <p:sp>
        <p:nvSpPr>
          <p:cNvPr id="14369" name="Rectangle 3">
            <a:extLst>
              <a:ext uri="{FF2B5EF4-FFF2-40B4-BE49-F238E27FC236}">
                <a16:creationId xmlns:a16="http://schemas.microsoft.com/office/drawing/2014/main" id="{DA820FB3-9A6A-433A-A693-27A71445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401" y="0"/>
            <a:ext cx="9070975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>
              <a:latin typeface="Arial" panose="020B0604020202020204" pitchFamily="34" charset="0"/>
            </a:endParaRPr>
          </a:p>
        </p:txBody>
      </p:sp>
      <p:sp>
        <p:nvSpPr>
          <p:cNvPr id="44" name="Rectangle 23" descr="Pink tissue paper">
            <a:extLst>
              <a:ext uri="{FF2B5EF4-FFF2-40B4-BE49-F238E27FC236}">
                <a16:creationId xmlns:a16="http://schemas.microsoft.com/office/drawing/2014/main" id="{0785B4FB-6EBD-4AC7-AF55-D98A3512B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39497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Tiệp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25" descr="Pink tissue paper">
            <a:extLst>
              <a:ext uri="{FF2B5EF4-FFF2-40B4-BE49-F238E27FC236}">
                <a16:creationId xmlns:a16="http://schemas.microsoft.com/office/drawing/2014/main" id="{20508CBD-EFAA-481F-BE0A-A31D26E06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857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15" descr="Pink tissue paper">
            <a:extLst>
              <a:ext uri="{FF2B5EF4-FFF2-40B4-BE49-F238E27FC236}">
                <a16:creationId xmlns:a16="http://schemas.microsoft.com/office/drawing/2014/main" id="{1F1BB84A-A618-41A5-8EFE-EE351E525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23" descr="Pink tissue paper">
            <a:extLst>
              <a:ext uri="{FF2B5EF4-FFF2-40B4-BE49-F238E27FC236}">
                <a16:creationId xmlns:a16="http://schemas.microsoft.com/office/drawing/2014/main" id="{B0F10551-5F1B-4C38-A292-9EDE77999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39497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25" descr="Pink tissue paper">
            <a:extLst>
              <a:ext uri="{FF2B5EF4-FFF2-40B4-BE49-F238E27FC236}">
                <a16:creationId xmlns:a16="http://schemas.microsoft.com/office/drawing/2014/main" id="{BD5516D2-BDC3-45FD-8D48-D4F8BEB21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0900" y="28956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15" descr="Pink tissue paper">
            <a:extLst>
              <a:ext uri="{FF2B5EF4-FFF2-40B4-BE49-F238E27FC236}">
                <a16:creationId xmlns:a16="http://schemas.microsoft.com/office/drawing/2014/main" id="{2ADD38AA-36C2-4659-86AD-EACA39E3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98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"/>
                            </p:stCondLst>
                            <p:childTnLst>
                              <p:par>
                                <p:cTn id="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4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5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8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8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1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2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3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14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7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7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8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9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0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1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3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36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0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24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6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2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5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5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8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6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6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0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7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3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5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6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7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9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1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2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8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5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7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8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9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3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4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9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7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8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9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0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30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3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6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1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1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31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2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33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2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3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4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4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9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0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1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2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5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7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8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6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1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2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36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7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0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37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37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9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0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1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2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5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6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7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8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39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1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2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3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4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9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7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8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0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40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3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6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0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9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0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2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4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6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0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4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8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0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4" dur="5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8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2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4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5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4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2" dur="50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50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6" dur="2000" fill="hold"/>
                                        <p:tgtEl>
                                          <p:spTgt spid="71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63 0.18102 C -0.03888 0.16389 -0.04756 0.1507 -0.05729 0.13611 C -0.06232 0.12848 -0.06545 0.11922 -0.06961 0.11111 C -0.071 0.10857 -0.07395 0.10787 -0.07586 0.10602 C -0.09218 0.08727 -0.07222 0.10625 -0.08819 0.08982 C -0.0901 0.08773 -0.09253 0.08658 -0.09427 0.08426 C -0.10017 0.07662 -0.10052 0.06806 -0.10503 0.06135 C -0.10763 0.05741 -0.11111 0.0544 -0.11441 0.0507 C -0.11579 0.04861 -0.11614 0.04561 -0.11736 0.04375 C -0.12118 0.03658 -0.1217 0.03658 -0.12656 0.03102 C -0.12899 0.01945 -0.13211 0.02477 -0.1342 0.01505 C -0.13958 -0.00926 -0.14704 -0.03102 -0.16041 -0.05115 C -0.16388 -0.06273 -0.16631 -0.07384 -0.17118 -0.08518 C -0.17413 -0.09814 -0.17847 -0.10949 -0.18194 -0.12245 C -0.18732 -0.14213 -0.19131 -0.16273 -0.19427 -0.1831 C -0.19479 -0.20162 -0.19409 -0.2199 -0.19583 -0.23842 C -0.1967 -0.24814 -0.20191 -0.26689 -0.20191 -0.26666 C -0.20017 -0.3199 -0.21076 -0.41898 -0.18958 -0.48634 C -0.18246 -0.50856 -0.16961 -0.55856 -0.14809 -0.56666 C -0.14756 -0.56666 -0.11111 -0.55648 -0.10659 -0.55439 C -0.08107 -0.54166 -0.07239 -0.53379 -0.04965 -0.5162 C -0.03645 -0.50694 -0.0243 -0.49629 -0.01111 -0.48634 C -0.00711 -0.48333 0.00122 -0.47754 0.00122 -0.47731 C 0.02153 -0.44814 0.03733 -0.41435 0.05504 -0.38287 C 0.06875 -0.35833 0.08577 -0.33449 0.09653 -0.3081 C 0.10973 -0.27546 0.11754 -0.23935 0.12414 -0.20439 C 0.12257 -0.18055 0.12188 -0.15717 0.11962 -0.13356 C 0.11928 -0.12939 0.11875 -0.125 0.1165 -0.12245 C 0.11094 -0.1162 0.10816 -0.1074 0.10261 -0.10092 C 0.0915 -0.08819 0.07535 -0.07916 0.06268 -0.06898 C 0.05903 -0.0662 0.05625 -0.06111 0.05191 -0.05995 C 0.02726 -0.05301 0.00244 -0.04236 -0.02187 -0.0331 C -0.06701 -0.01597 -0.10954 0.00186 -0.15729 0.00602 C -0.17621 0.00371 -0.2368 0.00903 -0.26649 -0.01365 C -0.27378 -0.01921 -0.28194 -0.0368 -0.28506 -0.04236 C -0.28941 -0.05 -0.30034 -0.06365 -0.30034 -0.06342 C -0.3026 -0.08217 -0.30798 -0.09907 -0.31111 -0.11713 C -0.3092 -0.14537 -0.31093 -0.16574 -0.29739 -0.18819 C -0.28055 -0.2162 -0.24548 -0.22569 -0.21892 -0.23495 C -0.19288 -0.24421 -0.16857 -0.25787 -0.14201 -0.26504 C -0.11753 -0.27199 -0.0927 -0.27685 -0.06805 -0.2831 C 0.05105 -0.27731 0.17414 -0.29884 0.28889 -0.26157 C 0.31077 -0.25486 0.32466 -0.24051 0.34271 -0.22569 C 0.35921 -0.21227 0.37657 -0.20347 0.38889 -0.1831 C 0.39462 -0.17361 0.39914 -0.16527 0.40261 -0.15486 C 0.40487 -0.14745 0.40886 -0.13356 0.40886 -0.13333 C 0.41355 -0.09583 0.41372 -0.09907 0.40886 -0.0331 C 0.40834 -0.02662 0.40434 -0.02152 0.40261 -0.01527 C 0.39827 0.00023 0.39497 0.01598 0.38889 0.03102 C 0.38664 0.04375 0.38004 0.05139 0.37344 0.06135 C 0.37153 0.06412 0.37084 0.06783 0.36875 0.07037 C 0.35764 0.08473 0.329 0.10139 0.31494 0.10602 C 0.30573 0.10903 0.29636 0.11088 0.28733 0.11482 C 0.26546 0.12385 0.27622 0.12061 0.25504 0.12547 C 0.22518 0.14121 0.19184 0.14885 0.15955 0.15602 C 0.14705 0.15533 -0.02152 0.17223 -0.06805 0.11829 C -0.08784 0.09537 -0.11128 0.06204 -0.12048 0.03102 C -0.125 0.01644 -0.13125 -0.00185 -0.1342 -0.01736 C -0.13559 -0.02453 -0.13888 -0.03865 -0.13888 -0.03842 C -0.13732 -0.04652 -0.13836 -0.05555 -0.1342 -0.0618 C -0.13125 -0.0662 -0.11875 -0.06898 -0.11267 -0.0706 C -0.10677 -0.07546 -0.10104 -0.07546 -0.09427 -0.07777 C -0.08611 -0.08102 -0.07795 -0.08426 -0.06961 -0.0868 C -0.05399 -0.08611 -0.03402 -0.08287 -0.01736 -0.08287 " pathEditMode="relative" rAng="0" ptsTypes="fffffffffffffffffffffffffffffffffffffffffffffffffffffffffffffffA">
                                      <p:cBhvr>
                                        <p:cTn id="54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0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1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55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6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56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5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64584 1.11111E-6 " pathEditMode="relative" rAng="0" ptsTypes="AA">
                                      <p:cBhvr>
                                        <p:cTn id="5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7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4"/>
                </p:tgtEl>
              </p:cMediaNode>
            </p:audio>
          </p:childTnLst>
        </p:cTn>
      </p:par>
    </p:tnLst>
    <p:bldLst>
      <p:bldP spid="7170" grpId="0" animBg="1"/>
      <p:bldP spid="7170" grpId="1" animBg="1"/>
      <p:bldP spid="7171" grpId="0" animBg="1"/>
      <p:bldP spid="7171" grpId="1" animBg="1"/>
      <p:bldP spid="7172" grpId="0" animBg="1"/>
      <p:bldP spid="7172" grpId="1" animBg="1"/>
      <p:bldP spid="7173" grpId="0" animBg="1"/>
      <p:bldP spid="7173" grpId="1" animBg="1"/>
      <p:bldP spid="7175" grpId="0" animBg="1"/>
      <p:bldP spid="7175" grpId="1" animBg="1"/>
      <p:bldP spid="7176" grpId="0" animBg="1"/>
      <p:bldP spid="7176" grpId="1" animBg="1"/>
      <p:bldP spid="7177" grpId="0" animBg="1"/>
      <p:bldP spid="7177" grpId="1" animBg="1"/>
      <p:bldP spid="7178" grpId="0" animBg="1"/>
      <p:bldP spid="7178" grpId="1" animBg="1"/>
      <p:bldP spid="7179" grpId="0" animBg="1"/>
      <p:bldP spid="7179" grpId="1" animBg="1"/>
      <p:bldP spid="7180" grpId="0" animBg="1"/>
      <p:bldP spid="7180" grpId="1" animBg="1"/>
      <p:bldP spid="7181" grpId="0" animBg="1"/>
      <p:bldP spid="7181" grpId="1" animBg="1"/>
      <p:bldP spid="7182" grpId="0" animBg="1"/>
      <p:bldP spid="7182" grpId="1" animBg="1"/>
      <p:bldP spid="7183" grpId="0" animBg="1"/>
      <p:bldP spid="7183" grpId="1" animBg="1"/>
      <p:bldP spid="7184" grpId="0" animBg="1"/>
      <p:bldP spid="7184" grpId="1" animBg="1"/>
      <p:bldP spid="7185" grpId="0" animBg="1"/>
      <p:bldP spid="7185" grpId="1" animBg="1"/>
      <p:bldP spid="7186" grpId="0" animBg="1"/>
      <p:bldP spid="7187" grpId="0" animBg="1"/>
      <p:bldP spid="7187" grpId="1" animBg="1"/>
      <p:bldP spid="7188" grpId="0" animBg="1"/>
      <p:bldP spid="7188" grpId="1" animBg="1"/>
      <p:bldP spid="7189" grpId="0" animBg="1"/>
      <p:bldP spid="7189" grpId="1" animBg="1"/>
      <p:bldP spid="7190" grpId="0" animBg="1"/>
      <p:bldP spid="7190" grpId="1" animBg="1"/>
      <p:bldP spid="7191" grpId="0" animBg="1"/>
      <p:bldP spid="7191" grpId="1" animBg="1"/>
      <p:bldP spid="7192" grpId="0" animBg="1"/>
      <p:bldP spid="7192" grpId="1" animBg="1"/>
      <p:bldP spid="7193" grpId="0" animBg="1"/>
      <p:bldP spid="7193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041CCC-1832-50AB-C41A-70635B44C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52" y="0"/>
            <a:ext cx="12192001" cy="7826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E76C96-4D13-4DB7-94CE-A6C2BA96201D}"/>
              </a:ext>
            </a:extLst>
          </p:cNvPr>
          <p:cNvSpPr/>
          <p:nvPr/>
        </p:nvSpPr>
        <p:spPr>
          <a:xfrm>
            <a:off x="2606040" y="874542"/>
            <a:ext cx="89915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sz="3600" dirty="0"/>
          </a:p>
          <a:p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gồm 3 phần: 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/>
          </a:p>
          <a:p>
            <a:pPr lvl="0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4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041CCC-1832-50AB-C41A-70635B44C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52" y="0"/>
            <a:ext cx="12192001" cy="7826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E76C96-4D13-4DB7-94CE-A6C2BA96201D}"/>
              </a:ext>
            </a:extLst>
          </p:cNvPr>
          <p:cNvSpPr/>
          <p:nvPr/>
        </p:nvSpPr>
        <p:spPr>
          <a:xfrm>
            <a:off x="2897945" y="1758462"/>
            <a:ext cx="67102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8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Pink tissue paper">
            <a:extLst>
              <a:ext uri="{FF2B5EF4-FFF2-40B4-BE49-F238E27FC236}">
                <a16:creationId xmlns:a16="http://schemas.microsoft.com/office/drawing/2014/main" id="{EEEF5FF3-FA29-4133-8134-B89585A95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Anh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 descr="Pink tissue paper">
            <a:extLst>
              <a:ext uri="{FF2B5EF4-FFF2-40B4-BE49-F238E27FC236}">
                <a16:creationId xmlns:a16="http://schemas.microsoft.com/office/drawing/2014/main" id="{43CB0400-467B-4515-896C-BC03805A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2857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7172" name="Rectangle 4" descr="Pink tissue paper">
            <a:extLst>
              <a:ext uri="{FF2B5EF4-FFF2-40B4-BE49-F238E27FC236}">
                <a16:creationId xmlns:a16="http://schemas.microsoft.com/office/drawing/2014/main" id="{322E5419-CBB9-4110-94AD-BE2AC7D54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857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N.Anh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Rectangle 5" descr="Pink tissue paper">
            <a:extLst>
              <a:ext uri="{FF2B5EF4-FFF2-40B4-BE49-F238E27FC236}">
                <a16:creationId xmlns:a16="http://schemas.microsoft.com/office/drawing/2014/main" id="{BC3333A2-A4D4-425F-8E16-7310CE6A4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5" name="Rectangle 7" descr="Pink tissue paper">
            <a:extLst>
              <a:ext uri="{FF2B5EF4-FFF2-40B4-BE49-F238E27FC236}">
                <a16:creationId xmlns:a16="http://schemas.microsoft.com/office/drawing/2014/main" id="{47A1047E-E34B-4A16-A762-4FC8A5D43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857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</a:p>
        </p:txBody>
      </p:sp>
      <p:sp>
        <p:nvSpPr>
          <p:cNvPr id="7176" name="Rectangle 8" descr="Pink tissue paper">
            <a:extLst>
              <a:ext uri="{FF2B5EF4-FFF2-40B4-BE49-F238E27FC236}">
                <a16:creationId xmlns:a16="http://schemas.microsoft.com/office/drawing/2014/main" id="{9E5C0189-1CF4-4806-8EA6-5BB1211FB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016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A.Tú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Rectangle 9" descr="Pink tissue paper">
            <a:extLst>
              <a:ext uri="{FF2B5EF4-FFF2-40B4-BE49-F238E27FC236}">
                <a16:creationId xmlns:a16="http://schemas.microsoft.com/office/drawing/2014/main" id="{C3F54C53-3B01-4E6E-89E6-781806268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28956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8" name="Rectangle 10" descr="Pink tissue paper">
            <a:extLst>
              <a:ext uri="{FF2B5EF4-FFF2-40B4-BE49-F238E27FC236}">
                <a16:creationId xmlns:a16="http://schemas.microsoft.com/office/drawing/2014/main" id="{60FB91B5-C7D7-482F-8B6C-125065266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An</a:t>
            </a:r>
          </a:p>
        </p:txBody>
      </p:sp>
      <p:sp>
        <p:nvSpPr>
          <p:cNvPr id="7179" name="Rectangle 11" descr="Pink tissue paper">
            <a:extLst>
              <a:ext uri="{FF2B5EF4-FFF2-40B4-BE49-F238E27FC236}">
                <a16:creationId xmlns:a16="http://schemas.microsoft.com/office/drawing/2014/main" id="{115F1BF3-4439-4A12-9B46-5C36C114B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49911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Rectangle 12" descr="Pink tissue paper">
            <a:extLst>
              <a:ext uri="{FF2B5EF4-FFF2-40B4-BE49-F238E27FC236}">
                <a16:creationId xmlns:a16="http://schemas.microsoft.com/office/drawing/2014/main" id="{08FC5840-16F4-4C90-A3E2-2A5C800E2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9911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1" name="Rectangle 13" descr="Pink tissue paper">
            <a:extLst>
              <a:ext uri="{FF2B5EF4-FFF2-40B4-BE49-F238E27FC236}">
                <a16:creationId xmlns:a16="http://schemas.microsoft.com/office/drawing/2014/main" id="{B0F2BA7C-38C5-4F1F-B63D-32C5B69C2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016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M.Tú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2" name="Rectangle 14" descr="Pink tissue paper">
            <a:extLst>
              <a:ext uri="{FF2B5EF4-FFF2-40B4-BE49-F238E27FC236}">
                <a16:creationId xmlns:a16="http://schemas.microsoft.com/office/drawing/2014/main" id="{FBD5738B-BC97-41B8-A010-4DD1919B6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857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3" name="Rectangle 15" descr="Pink tissue paper">
            <a:extLst>
              <a:ext uri="{FF2B5EF4-FFF2-40B4-BE49-F238E27FC236}">
                <a16:creationId xmlns:a16="http://schemas.microsoft.com/office/drawing/2014/main" id="{66C41077-52AB-4F7E-95EE-E21731B15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962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4" name="Rectangle 16" descr="Pink tissue paper">
            <a:extLst>
              <a:ext uri="{FF2B5EF4-FFF2-40B4-BE49-F238E27FC236}">
                <a16:creationId xmlns:a16="http://schemas.microsoft.com/office/drawing/2014/main" id="{28F1AAA7-87E3-434C-A898-4CD9C3869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39497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5" name="Rectangle 17" descr="Pink tissue paper">
            <a:extLst>
              <a:ext uri="{FF2B5EF4-FFF2-40B4-BE49-F238E27FC236}">
                <a16:creationId xmlns:a16="http://schemas.microsoft.com/office/drawing/2014/main" id="{35F58805-33D0-4096-BBFF-F497A42CD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9497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6" name="Rectangle 18" descr="Pink tissue paper">
            <a:extLst>
              <a:ext uri="{FF2B5EF4-FFF2-40B4-BE49-F238E27FC236}">
                <a16:creationId xmlns:a16="http://schemas.microsoft.com/office/drawing/2014/main" id="{6615CAC6-7543-49FA-8D47-142AD4F4A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3962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Tiệp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7" name="Rectangle 19" descr="Pink tissue paper">
            <a:extLst>
              <a:ext uri="{FF2B5EF4-FFF2-40B4-BE49-F238E27FC236}">
                <a16:creationId xmlns:a16="http://schemas.microsoft.com/office/drawing/2014/main" id="{2C6F56C8-0871-4B2D-8362-2E973EB40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962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T.Linh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8" name="Rectangle 20" descr="Pink tissue paper">
            <a:extLst>
              <a:ext uri="{FF2B5EF4-FFF2-40B4-BE49-F238E27FC236}">
                <a16:creationId xmlns:a16="http://schemas.microsoft.com/office/drawing/2014/main" id="{6D2B297B-CDB4-4737-BC39-ABA14CBF4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Anh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9" name="Rectangle 21" descr="Pink tissue paper">
            <a:extLst>
              <a:ext uri="{FF2B5EF4-FFF2-40B4-BE49-F238E27FC236}">
                <a16:creationId xmlns:a16="http://schemas.microsoft.com/office/drawing/2014/main" id="{B5081707-6E4B-41B1-B765-E158330A0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4963" y="1676400"/>
            <a:ext cx="74295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H.Anh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0" name="Rectangle 22" descr="Pink tissue paper">
            <a:extLst>
              <a:ext uri="{FF2B5EF4-FFF2-40B4-BE49-F238E27FC236}">
                <a16:creationId xmlns:a16="http://schemas.microsoft.com/office/drawing/2014/main" id="{8C3BDDCB-2A14-4560-8A87-AA3400DCF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T.Anh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1" name="Rectangle 23" descr="Pink tissue paper">
            <a:extLst>
              <a:ext uri="{FF2B5EF4-FFF2-40B4-BE49-F238E27FC236}">
                <a16:creationId xmlns:a16="http://schemas.microsoft.com/office/drawing/2014/main" id="{8507FD4B-C0DB-4C7D-9430-21D0A9A44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9497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2" name="Rectangle 24" descr="Pink tissue paper">
            <a:extLst>
              <a:ext uri="{FF2B5EF4-FFF2-40B4-BE49-F238E27FC236}">
                <a16:creationId xmlns:a16="http://schemas.microsoft.com/office/drawing/2014/main" id="{C5477C8C-10EA-4E1C-AB4B-5ECA74F75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600" y="50292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3" name="Rectangle 25" descr="Pink tissue paper">
            <a:extLst>
              <a:ext uri="{FF2B5EF4-FFF2-40B4-BE49-F238E27FC236}">
                <a16:creationId xmlns:a16="http://schemas.microsoft.com/office/drawing/2014/main" id="{8B74D228-C7D0-4F55-8F58-2DCE84E0E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857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94" name="FUNK1825.WAV">
            <a:hlinkClick r:id="" action="ppaction://media"/>
            <a:extLst>
              <a:ext uri="{FF2B5EF4-FFF2-40B4-BE49-F238E27FC236}">
                <a16:creationId xmlns:a16="http://schemas.microsoft.com/office/drawing/2014/main" id="{33F2D3CA-F0EA-47AD-93C2-3AC4741C1668}"/>
              </a:ext>
            </a:extLst>
          </p:cNvPr>
          <p:cNvPicPr>
            <a:picLocks noGrp="1" noChangeAspect="1" noChangeArrowheads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7400" y="6019800"/>
            <a:ext cx="609600" cy="609600"/>
          </a:xfrm>
          <a:ln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7195" name="WordArt 27">
            <a:extLst>
              <a:ext uri="{FF2B5EF4-FFF2-40B4-BE49-F238E27FC236}">
                <a16:creationId xmlns:a16="http://schemas.microsoft.com/office/drawing/2014/main" id="{A673FE6A-823E-4428-8228-50038B7D3B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228601"/>
            <a:ext cx="5543550" cy="12223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sẽ được chọn ?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8">
            <a:extLst>
              <a:ext uri="{FF2B5EF4-FFF2-40B4-BE49-F238E27FC236}">
                <a16:creationId xmlns:a16="http://schemas.microsoft.com/office/drawing/2014/main" id="{8E7B56E8-CD3D-4C97-BE0C-F3CDAB33E4C5}"/>
              </a:ext>
            </a:extLst>
          </p:cNvPr>
          <p:cNvGrpSpPr>
            <a:grpSpLocks/>
          </p:cNvGrpSpPr>
          <p:nvPr/>
        </p:nvGrpSpPr>
        <p:grpSpPr bwMode="auto">
          <a:xfrm>
            <a:off x="-1447800" y="-95250"/>
            <a:ext cx="4419600" cy="1600200"/>
            <a:chOff x="2352" y="2496"/>
            <a:chExt cx="2352" cy="528"/>
          </a:xfrm>
        </p:grpSpPr>
        <p:sp>
          <p:nvSpPr>
            <p:cNvPr id="16431" name="Oval 29" descr="Water droplets">
              <a:extLst>
                <a:ext uri="{FF2B5EF4-FFF2-40B4-BE49-F238E27FC236}">
                  <a16:creationId xmlns:a16="http://schemas.microsoft.com/office/drawing/2014/main" id="{686DBAFB-480D-4BEF-8AF4-D47153092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Palatino Linotype" panose="02040502050505030304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8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được chọn !</a:t>
              </a:r>
            </a:p>
          </p:txBody>
        </p:sp>
        <p:pic>
          <p:nvPicPr>
            <p:cNvPr id="16432" name="Picture 30" descr="6">
              <a:extLst>
                <a:ext uri="{FF2B5EF4-FFF2-40B4-BE49-F238E27FC236}">
                  <a16:creationId xmlns:a16="http://schemas.microsoft.com/office/drawing/2014/main" id="{8223436B-9060-407E-B2AA-C91C1C035C8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Rectangle 6" descr="Pink tissue paper">
            <a:extLst>
              <a:ext uri="{FF2B5EF4-FFF2-40B4-BE49-F238E27FC236}">
                <a16:creationId xmlns:a16="http://schemas.microsoft.com/office/drawing/2014/main" id="{B909515B-FEC5-491B-9ADD-E25622CD3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5016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Tú</a:t>
            </a:r>
          </a:p>
        </p:txBody>
      </p:sp>
      <p:sp>
        <p:nvSpPr>
          <p:cNvPr id="34" name="Rectangle 12" descr="Pink tissue paper">
            <a:extLst>
              <a:ext uri="{FF2B5EF4-FFF2-40B4-BE49-F238E27FC236}">
                <a16:creationId xmlns:a16="http://schemas.microsoft.com/office/drawing/2014/main" id="{5C98844F-805F-4B03-903D-6C1C06EAD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5016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23" descr="Pink tissue paper">
            <a:extLst>
              <a:ext uri="{FF2B5EF4-FFF2-40B4-BE49-F238E27FC236}">
                <a16:creationId xmlns:a16="http://schemas.microsoft.com/office/drawing/2014/main" id="{C19C4F7B-6F32-4269-97B0-8339BAC02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4963" y="28956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5" descr="Pink tissue paper">
            <a:extLst>
              <a:ext uri="{FF2B5EF4-FFF2-40B4-BE49-F238E27FC236}">
                <a16:creationId xmlns:a16="http://schemas.microsoft.com/office/drawing/2014/main" id="{881BF82E-8AB1-4147-B0A1-4870282AA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3962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15" descr="Pink tissue paper">
            <a:extLst>
              <a:ext uri="{FF2B5EF4-FFF2-40B4-BE49-F238E27FC236}">
                <a16:creationId xmlns:a16="http://schemas.microsoft.com/office/drawing/2014/main" id="{E8F9186B-8CA4-456A-A3BA-6649D8E96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</a:t>
            </a:r>
          </a:p>
        </p:txBody>
      </p:sp>
      <p:sp>
        <p:nvSpPr>
          <p:cNvPr id="16417" name="Rectangle 3">
            <a:extLst>
              <a:ext uri="{FF2B5EF4-FFF2-40B4-BE49-F238E27FC236}">
                <a16:creationId xmlns:a16="http://schemas.microsoft.com/office/drawing/2014/main" id="{1B720813-1EE7-4E74-9334-CF892D223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9401" y="0"/>
            <a:ext cx="9070975" cy="6858000"/>
          </a:xfrm>
          <a:prstGeom prst="rect">
            <a:avLst/>
          </a:prstGeom>
          <a:noFill/>
          <a:ln w="825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>
              <a:latin typeface="Arial" panose="020B0604020202020204" pitchFamily="34" charset="0"/>
            </a:endParaRPr>
          </a:p>
        </p:txBody>
      </p:sp>
      <p:sp>
        <p:nvSpPr>
          <p:cNvPr id="44" name="Rectangle 23" descr="Pink tissue paper">
            <a:extLst>
              <a:ext uri="{FF2B5EF4-FFF2-40B4-BE49-F238E27FC236}">
                <a16:creationId xmlns:a16="http://schemas.microsoft.com/office/drawing/2014/main" id="{B159ADB2-D12F-457E-AA38-34A79F0CE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39497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Linh</a:t>
            </a:r>
          </a:p>
        </p:txBody>
      </p:sp>
      <p:sp>
        <p:nvSpPr>
          <p:cNvPr id="46" name="Rectangle 25" descr="Pink tissue paper">
            <a:extLst>
              <a:ext uri="{FF2B5EF4-FFF2-40B4-BE49-F238E27FC236}">
                <a16:creationId xmlns:a16="http://schemas.microsoft.com/office/drawing/2014/main" id="{82827F30-99EB-4842-B8AB-03FE55DA0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28575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15" descr="Pink tissue paper">
            <a:extLst>
              <a:ext uri="{FF2B5EF4-FFF2-40B4-BE49-F238E27FC236}">
                <a16:creationId xmlns:a16="http://schemas.microsoft.com/office/drawing/2014/main" id="{8DF0A8B1-A8C9-457D-8B02-E159C3FF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23" descr="Pink tissue paper">
            <a:extLst>
              <a:ext uri="{FF2B5EF4-FFF2-40B4-BE49-F238E27FC236}">
                <a16:creationId xmlns:a16="http://schemas.microsoft.com/office/drawing/2014/main" id="{0D9176F3-FCBE-46E0-8C9C-7B3E2B90D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39497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25" descr="Pink tissue paper">
            <a:extLst>
              <a:ext uri="{FF2B5EF4-FFF2-40B4-BE49-F238E27FC236}">
                <a16:creationId xmlns:a16="http://schemas.microsoft.com/office/drawing/2014/main" id="{E4418A0A-52E2-4BD9-BAEA-32695A541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4700" y="28956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vi-V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15" descr="Pink tissue paper">
            <a:extLst>
              <a:ext uri="{FF2B5EF4-FFF2-40B4-BE49-F238E27FC236}">
                <a16:creationId xmlns:a16="http://schemas.microsoft.com/office/drawing/2014/main" id="{609DE3B0-5146-486A-96AD-6F71671BB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1676400"/>
            <a:ext cx="762000" cy="762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Palatino Linotype" panose="02040502050505030304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Palatino Linotype" panose="0204050205050503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"/>
                            </p:stCondLst>
                            <p:childTnLst>
                              <p:par>
                                <p:cTn id="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4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5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8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8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1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2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3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14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7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7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8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2" dur="5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9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0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1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2" dur="5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3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36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0" dur="5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24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6" dur="5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2" dur="5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5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5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8" dur="5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6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4" dur="5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6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0" dur="5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7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3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5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6" dur="5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7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9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1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2" dur="5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8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5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7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8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9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3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4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9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7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8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9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0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30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3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6" dur="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1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1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31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2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33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2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3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4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4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9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0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1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2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5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7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8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6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1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2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36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7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0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37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37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9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0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1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2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5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6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7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8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39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1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2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3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4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9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7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8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0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40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3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6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0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9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0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2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2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4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2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0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4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8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500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0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4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8" dur="5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5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2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5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0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8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500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500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8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6" dur="2000" fill="hold"/>
                                        <p:tgtEl>
                                          <p:spTgt spid="718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63 0.32585 C -0.11388 0.30874 -0.12256 0.29556 -0.13229 0.28099 C -0.13732 0.27336 -0.14045 0.2641 -0.14461 0.25578 C -0.146 0.25324 -0.14895 0.25254 -0.15104 0.25069 C -0.16718 0.23196 -0.14722 0.25092 -0.16319 0.2345 C -0.1651 0.23242 -0.16753 0.23126 -0.16927 0.22895 C -0.17517 0.22132 -0.17552 0.21276 -0.18003 0.20606 C -0.18263 0.20213 -0.18611 0.19912 -0.18941 0.19542 C -0.19079 0.19334 -0.19114 0.19033 -0.19236 0.18848 C -0.19618 0.18131 -0.1967 0.18131 -0.20156 0.17576 C -0.20399 0.1642 -0.20711 0.16952 -0.2092 0.1598 C -0.21458 0.13552 -0.22204 0.11378 -0.23541 0.09366 C -0.23888 0.0821 -0.24131 0.071 -0.24618 0.05966 C -0.24913 0.04671 -0.25347 0.03538 -0.25694 0.02243 C -0.26232 0.00254 -0.26631 -0.01804 -0.26927 -0.03839 C -0.26979 -0.05689 -0.26909 -0.07516 -0.27083 -0.09367 C -0.2717 -0.10338 -0.27691 -0.12211 -0.27691 -0.12188 C -0.27517 -0.17507 -0.28576 -0.27429 -0.26458 -0.34158 C -0.25746 -0.36379 -0.24461 -0.41374 -0.22309 -0.42183 C -0.22256 -0.42183 -0.18611 -0.41166 -0.18159 -0.40958 C -0.15607 -0.39686 -0.14739 -0.38899 -0.12465 -0.37142 C -0.11145 -0.36217 -0.0993 -0.35153 -0.08611 -0.34158 C -0.08211 -0.33858 -0.07378 -0.3328 -0.07378 -0.33256 C -0.05347 -0.30343 -0.03767 -0.26966 -0.01996 -0.23821 C -0.00625 -0.21346 0.01077 -0.18964 0.02153 -0.16328 C 0.03473 -0.13067 0.04254 -0.09459 0.04914 -0.05967 C 0.04757 -0.03585 0.04688 -0.01249 0.04462 0.0111 C 0.04428 0.01549 0.04375 0.01989 0.0415 0.02243 C 0.03594 0.02867 0.03316 0.03746 0.02761 0.04394 C 0.0165 0.05666 0.00035 0.06568 -0.01232 0.07585 C -0.01597 0.07863 -0.01875 0.08372 -0.02309 0.08487 C -0.04774 0.09181 -0.07256 0.10245 -0.09687 0.1117 C -0.14201 0.12881 -0.18454 0.14662 -0.23229 0.15078 C -0.25121 0.14847 -0.3118 0.15379 -0.34149 0.13113 C -0.34878 0.12558 -0.35694 0.108 -0.36006 0.10245 C -0.36441 0.09482 -0.37534 0.08117 -0.37534 0.0814 C -0.3776 0.06267 -0.38298 0.04579 -0.38611 0.02775 C -0.3842 -0.0007 -0.38593 -0.02105 -0.37239 -0.04348 C -0.35555 -0.07146 -0.32048 -0.08095 -0.29392 -0.0902 C -0.26788 -0.09945 -0.24357 -0.11309 -0.21701 -0.12026 C -0.19253 -0.1272 -0.1677 -0.13206 -0.14305 -0.1383 C -0.02395 -0.13252 0.09914 -0.15403 0.21372 -0.11679 C 0.23577 -0.11009 0.24966 -0.09575 0.26771 -0.08095 C 0.28421 -0.06753 0.30157 -0.05874 0.31389 -0.03839 C 0.31962 -0.02891 0.32414 -0.02059 0.32761 -0.01018 C 0.32987 -0.00278 0.33386 0.0111 0.33386 0.01133 C 0.33855 0.04903 0.33872 0.04579 0.33386 0.1117 C 0.33334 0.11818 0.32934 0.12326 0.32761 0.12951 C 0.32327 0.145 0.31997 0.16073 0.31389 0.17576 C 0.31164 0.18848 0.30504 0.19611 0.29844 0.20606 C 0.29653 0.20883 0.29584 0.21253 0.29375 0.21508 C 0.28264 0.22941 0.254 0.24607 0.23994 0.25069 C 0.23073 0.2537 0.22136 0.25555 0.21233 0.25948 C 0.19046 0.26873 0.20122 0.26549 0.18004 0.27035 C 0.15018 0.28608 0.11684 0.29371 0.08455 0.30088 C 0.07205 0.30018 -0.09652 0.31706 -0.14305 0.26295 C -0.16284 0.24005 -0.18628 0.20675 -0.19548 0.17576 C -0.2 0.16119 -0.20625 0.14292 -0.2092 0.12743 C -0.21059 0.12026 -0.21388 0.10615 -0.21388 0.10638 C -0.21232 0.09829 -0.21336 0.08927 -0.2092 0.08302 C -0.20625 0.07863 -0.19375 0.07585 -0.18767 0.07423 C -0.18177 0.06938 -0.17604 0.06938 -0.16927 0.06706 C -0.16111 0.06383 -0.15295 0.06059 -0.14461 0.05805 C -0.12899 0.05874 -0.10902 0.06198 -0.09236 0.06198 " pathEditMode="relative" rAng="0" ptsTypes="fffffffffffffffffffffffffffffffffffffffffffffffffffffffffffffffA">
                                      <p:cBhvr>
                                        <p:cTn id="54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373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0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1" dur="50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55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6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56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5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64584 1.11111E-6 " pathEditMode="relative" rAng="0" ptsTypes="AA">
                                      <p:cBhvr>
                                        <p:cTn id="5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7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94"/>
                </p:tgtEl>
              </p:cMediaNode>
            </p:audio>
          </p:childTnLst>
        </p:cTn>
      </p:par>
    </p:tnLst>
    <p:bldLst>
      <p:bldP spid="7170" grpId="0" animBg="1"/>
      <p:bldP spid="7170" grpId="1" animBg="1"/>
      <p:bldP spid="7171" grpId="0" animBg="1"/>
      <p:bldP spid="7171" grpId="1" animBg="1"/>
      <p:bldP spid="7172" grpId="0" animBg="1"/>
      <p:bldP spid="7172" grpId="1" animBg="1"/>
      <p:bldP spid="7173" grpId="0" animBg="1"/>
      <p:bldP spid="7173" grpId="1" animBg="1"/>
      <p:bldP spid="7175" grpId="0" animBg="1"/>
      <p:bldP spid="7175" grpId="1" animBg="1"/>
      <p:bldP spid="7176" grpId="0" animBg="1"/>
      <p:bldP spid="7176" grpId="1" animBg="1"/>
      <p:bldP spid="7177" grpId="0" animBg="1"/>
      <p:bldP spid="7177" grpId="1" animBg="1"/>
      <p:bldP spid="7178" grpId="0" animBg="1"/>
      <p:bldP spid="7178" grpId="1" animBg="1"/>
      <p:bldP spid="7179" grpId="0" animBg="1"/>
      <p:bldP spid="7179" grpId="1" animBg="1"/>
      <p:bldP spid="7180" grpId="0" animBg="1"/>
      <p:bldP spid="7180" grpId="1" animBg="1"/>
      <p:bldP spid="7181" grpId="0" animBg="1"/>
      <p:bldP spid="7181" grpId="1" animBg="1"/>
      <p:bldP spid="7182" grpId="0" animBg="1"/>
      <p:bldP spid="7182" grpId="1" animBg="1"/>
      <p:bldP spid="7183" grpId="0" animBg="1"/>
      <p:bldP spid="7183" grpId="1" animBg="1"/>
      <p:bldP spid="7184" grpId="0" animBg="1"/>
      <p:bldP spid="7184" grpId="1" animBg="1"/>
      <p:bldP spid="7185" grpId="0" animBg="1"/>
      <p:bldP spid="7185" grpId="1" animBg="1"/>
      <p:bldP spid="7186" grpId="0" animBg="1"/>
      <p:bldP spid="7187" grpId="0" animBg="1"/>
      <p:bldP spid="7187" grpId="1" animBg="1"/>
      <p:bldP spid="7188" grpId="0" animBg="1"/>
      <p:bldP spid="7188" grpId="1" animBg="1"/>
      <p:bldP spid="7189" grpId="0" animBg="1"/>
      <p:bldP spid="7189" grpId="1" animBg="1"/>
      <p:bldP spid="7190" grpId="0" animBg="1"/>
      <p:bldP spid="7190" grpId="1" animBg="1"/>
      <p:bldP spid="7191" grpId="0" animBg="1"/>
      <p:bldP spid="7191" grpId="1" animBg="1"/>
      <p:bldP spid="7192" grpId="0" animBg="1"/>
      <p:bldP spid="7192" grpId="1" animBg="1"/>
      <p:bldP spid="7193" grpId="0" animBg="1"/>
      <p:bldP spid="7193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041CCC-1832-50AB-C41A-70635B44C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52" y="0"/>
            <a:ext cx="12192001" cy="7826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E76C96-4D13-4DB7-94CE-A6C2BA96201D}"/>
              </a:ext>
            </a:extLst>
          </p:cNvPr>
          <p:cNvSpPr/>
          <p:nvPr/>
        </p:nvSpPr>
        <p:spPr>
          <a:xfrm>
            <a:off x="2897945" y="1758462"/>
            <a:ext cx="6710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/>
              <a:t> </a:t>
            </a:r>
          </a:p>
          <a:p>
            <a:pPr lvl="0"/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7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1082</TotalTime>
  <Words>967</Words>
  <Application>Microsoft Office PowerPoint</Application>
  <PresentationFormat>Widescreen</PresentationFormat>
  <Paragraphs>230</Paragraphs>
  <Slides>23</Slides>
  <Notes>3</Notes>
  <HiddenSlides>1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SVN-Poky's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Sách giáo khoa Kết nối tri thức với cuộc sống</dc:title>
  <dc:creator>Admin</dc:creator>
  <cp:lastModifiedBy>Cúc Đỗ</cp:lastModifiedBy>
  <cp:revision>135</cp:revision>
  <dcterms:created xsi:type="dcterms:W3CDTF">2024-04-08T13:00:23Z</dcterms:created>
  <dcterms:modified xsi:type="dcterms:W3CDTF">2024-08-19T08:50:09Z</dcterms:modified>
</cp:coreProperties>
</file>