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34"/>
  </p:notesMasterIdLst>
  <p:sldIdLst>
    <p:sldId id="359" r:id="rId5"/>
    <p:sldId id="446" r:id="rId6"/>
    <p:sldId id="256" r:id="rId7"/>
    <p:sldId id="257" r:id="rId8"/>
    <p:sldId id="637" r:id="rId9"/>
    <p:sldId id="638" r:id="rId10"/>
    <p:sldId id="259" r:id="rId11"/>
    <p:sldId id="496" r:id="rId12"/>
    <p:sldId id="262" r:id="rId13"/>
    <p:sldId id="266" r:id="rId14"/>
    <p:sldId id="620" r:id="rId15"/>
    <p:sldId id="647" r:id="rId16"/>
    <p:sldId id="650" r:id="rId17"/>
    <p:sldId id="648" r:id="rId18"/>
    <p:sldId id="649" r:id="rId19"/>
    <p:sldId id="265" r:id="rId20"/>
    <p:sldId id="643" r:id="rId21"/>
    <p:sldId id="644" r:id="rId22"/>
    <p:sldId id="645" r:id="rId23"/>
    <p:sldId id="646" r:id="rId24"/>
    <p:sldId id="633" r:id="rId25"/>
    <p:sldId id="626" r:id="rId26"/>
    <p:sldId id="627" r:id="rId27"/>
    <p:sldId id="625" r:id="rId28"/>
    <p:sldId id="488" r:id="rId29"/>
    <p:sldId id="634" r:id="rId30"/>
    <p:sldId id="635" r:id="rId31"/>
    <p:sldId id="636" r:id="rId32"/>
    <p:sldId id="49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889" autoAdjust="0"/>
  </p:normalViewPr>
  <p:slideViewPr>
    <p:cSldViewPr snapToGrid="0">
      <p:cViewPr varScale="1">
        <p:scale>
          <a:sx n="64" d="100"/>
          <a:sy n="64" d="100"/>
        </p:scale>
        <p:origin x="97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75C8EF-1386-424E-A559-C6ED897DAE78}" type="datetimeFigureOut">
              <a:rPr lang="en-US" smtClean="0"/>
              <a:t>10/10/2024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9476EB-6A81-4809-847B-905222694D36}" type="slidenum">
              <a:rPr lang="en-US" smtClean="0"/>
              <a:t>‹#›</a:t>
            </a:fld>
            <a:endParaRPr lang="en-US"/>
          </a:p>
        </p:txBody>
      </p:sp>
    </p:spTree>
    <p:extLst>
      <p:ext uri="{BB962C8B-B14F-4D97-AF65-F5344CB8AC3E}">
        <p14:creationId xmlns:p14="http://schemas.microsoft.com/office/powerpoint/2010/main" val="695893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FBC04F38-8452-4875-A61F-FB0B65C01AE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a:extLst>
              <a:ext uri="{FF2B5EF4-FFF2-40B4-BE49-F238E27FC236}">
                <a16:creationId xmlns:a16="http://schemas.microsoft.com/office/drawing/2014/main" id="{5F2F0E96-7CDC-4281-B751-35185F7B354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en-US"/>
          </a:p>
        </p:txBody>
      </p:sp>
      <p:sp>
        <p:nvSpPr>
          <p:cNvPr id="54276" name="Slide Number Placeholder 3">
            <a:extLst>
              <a:ext uri="{FF2B5EF4-FFF2-40B4-BE49-F238E27FC236}">
                <a16:creationId xmlns:a16="http://schemas.microsoft.com/office/drawing/2014/main" id="{4965E7ED-BD29-4C55-9EF3-C866F32AE54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B84788-149A-4EB2-A4BF-487D2C876AA4}"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C9476EB-6A81-4809-847B-905222694D36}" type="slidenum">
              <a:rPr lang="en-US" smtClean="0"/>
              <a:t>28</a:t>
            </a:fld>
            <a:endParaRPr lang="en-US"/>
          </a:p>
        </p:txBody>
      </p:sp>
    </p:spTree>
    <p:extLst>
      <p:ext uri="{BB962C8B-B14F-4D97-AF65-F5344CB8AC3E}">
        <p14:creationId xmlns:p14="http://schemas.microsoft.com/office/powerpoint/2010/main" val="407799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8" name="Google Shape;39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7B840-62FB-DE7B-34C2-7B4CCB3A352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E45DB6-66EA-D0A7-2708-75203573BE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ADE379-304D-BCE8-E0F9-7973988FF3B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10/10/2024</a:t>
            </a:fld>
            <a:endParaRPr lang="en-US"/>
          </a:p>
        </p:txBody>
      </p:sp>
      <p:sp>
        <p:nvSpPr>
          <p:cNvPr id="5" name="Footer Placeholder 4">
            <a:extLst>
              <a:ext uri="{FF2B5EF4-FFF2-40B4-BE49-F238E27FC236}">
                <a16:creationId xmlns:a16="http://schemas.microsoft.com/office/drawing/2014/main" id="{FFEEDD2B-C357-420A-0E4D-E676F28C92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0B1F4A-D77D-3814-AEA8-3F4880CA0DD1}"/>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149346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0BEF8-12CE-8BB0-3F69-DB26D6FFD2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EEFDAC-927E-595F-B316-11F43054651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135FE-1583-0195-5983-06EB9DE7D54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10/10/2024</a:t>
            </a:fld>
            <a:endParaRPr lang="en-US"/>
          </a:p>
        </p:txBody>
      </p:sp>
      <p:sp>
        <p:nvSpPr>
          <p:cNvPr id="5" name="Footer Placeholder 4">
            <a:extLst>
              <a:ext uri="{FF2B5EF4-FFF2-40B4-BE49-F238E27FC236}">
                <a16:creationId xmlns:a16="http://schemas.microsoft.com/office/drawing/2014/main" id="{55A8E44D-498D-9F2A-AFBD-1368EE456F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93E5FA-BED6-48C9-3005-36DF7C48B310}"/>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990268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960962-84EF-217F-6212-901C4B297E2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CA20E3-0CB5-4EAB-7B58-83CBCFBE77E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9894D-0A92-61CA-1242-85DA2B69FF34}"/>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10/10/2024</a:t>
            </a:fld>
            <a:endParaRPr lang="en-US"/>
          </a:p>
        </p:txBody>
      </p:sp>
      <p:sp>
        <p:nvSpPr>
          <p:cNvPr id="5" name="Footer Placeholder 4">
            <a:extLst>
              <a:ext uri="{FF2B5EF4-FFF2-40B4-BE49-F238E27FC236}">
                <a16:creationId xmlns:a16="http://schemas.microsoft.com/office/drawing/2014/main" id="{85A1FC2E-C785-F020-38E4-06442053C8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2621CB-3DF5-6795-871A-0874C873F2DF}"/>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9698233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93393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1721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59844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96660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94012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43233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1567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4120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7BB6F-F5F1-D57D-5FAE-7D1FF19CFC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F5B4F0-C8F1-79B3-AA22-265E5ECD880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99B42-4313-C220-957F-B126BB913862}"/>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10/10/2024</a:t>
            </a:fld>
            <a:endParaRPr lang="en-US"/>
          </a:p>
        </p:txBody>
      </p:sp>
      <p:sp>
        <p:nvSpPr>
          <p:cNvPr id="5" name="Footer Placeholder 4">
            <a:extLst>
              <a:ext uri="{FF2B5EF4-FFF2-40B4-BE49-F238E27FC236}">
                <a16:creationId xmlns:a16="http://schemas.microsoft.com/office/drawing/2014/main" id="{B66FCCC6-3900-E0F1-2C61-FD9B4DDF70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CD1D6-D477-4865-B84E-885269E98F5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0295934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8850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57806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13701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p:txBody>
          <a:bodyPr/>
          <a:lstStyle/>
          <a:p>
            <a:fld id="{DDEFC98F-EB4A-44BE-8C63-8CA280C0D252}" type="datetimeFigureOut">
              <a:rPr lang="en-US" smtClean="0"/>
              <a:t>10/10/2024</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6460033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p:txBody>
          <a:bodyPr/>
          <a:lstStyle/>
          <a:p>
            <a:fld id="{DDEFC98F-EB4A-44BE-8C63-8CA280C0D252}" type="datetimeFigureOut">
              <a:rPr lang="en-US" smtClean="0"/>
              <a:t>10/10/2024</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5291843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p:txBody>
          <a:bodyPr/>
          <a:lstStyle/>
          <a:p>
            <a:fld id="{DDEFC98F-EB4A-44BE-8C63-8CA280C0D252}" type="datetimeFigureOut">
              <a:rPr lang="en-US" smtClean="0"/>
              <a:t>10/10/2024</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2957963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p:txBody>
          <a:bodyPr/>
          <a:lstStyle/>
          <a:p>
            <a:fld id="{DDEFC98F-EB4A-44BE-8C63-8CA280C0D252}" type="datetimeFigureOut">
              <a:rPr lang="en-US" smtClean="0"/>
              <a:t>10/10/2024</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1189114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p:txBody>
          <a:bodyPr/>
          <a:lstStyle/>
          <a:p>
            <a:fld id="{DDEFC98F-EB4A-44BE-8C63-8CA280C0D252}" type="datetimeFigureOut">
              <a:rPr lang="en-US" smtClean="0"/>
              <a:t>10/10/2024</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8411382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p:txBody>
          <a:bodyPr/>
          <a:lstStyle/>
          <a:p>
            <a:fld id="{DDEFC98F-EB4A-44BE-8C63-8CA280C0D252}" type="datetimeFigureOut">
              <a:rPr lang="en-US" smtClean="0"/>
              <a:t>10/10/2024</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831883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p:txBody>
          <a:bodyPr/>
          <a:lstStyle/>
          <a:p>
            <a:fld id="{DDEFC98F-EB4A-44BE-8C63-8CA280C0D252}" type="datetimeFigureOut">
              <a:rPr lang="en-US" smtClean="0"/>
              <a:t>10/10/2024</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104451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21426-786F-D60D-B02E-39B9AB693A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956D8A-EB84-013E-A7FD-57C0611CACC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6F0C05-3395-F674-56C1-B659B20D2C2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10/10/2024</a:t>
            </a:fld>
            <a:endParaRPr lang="en-US"/>
          </a:p>
        </p:txBody>
      </p:sp>
      <p:sp>
        <p:nvSpPr>
          <p:cNvPr id="5" name="Footer Placeholder 4">
            <a:extLst>
              <a:ext uri="{FF2B5EF4-FFF2-40B4-BE49-F238E27FC236}">
                <a16:creationId xmlns:a16="http://schemas.microsoft.com/office/drawing/2014/main" id="{C0DF550F-0F13-1F8A-3405-AC69A1EBF4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A8646B5-CC3C-C057-9350-18C4AFB02429}"/>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119806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p:txBody>
          <a:bodyPr/>
          <a:lstStyle/>
          <a:p>
            <a:fld id="{DDEFC98F-EB4A-44BE-8C63-8CA280C0D252}" type="datetimeFigureOut">
              <a:rPr lang="en-US" smtClean="0"/>
              <a:t>10/10/2024</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2357346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p:txBody>
          <a:bodyPr/>
          <a:lstStyle/>
          <a:p>
            <a:fld id="{DDEFC98F-EB4A-44BE-8C63-8CA280C0D252}" type="datetimeFigureOut">
              <a:rPr lang="en-US" smtClean="0"/>
              <a:t>10/10/2024</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9816598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p:txBody>
          <a:bodyPr/>
          <a:lstStyle/>
          <a:p>
            <a:fld id="{DDEFC98F-EB4A-44BE-8C63-8CA280C0D252}" type="datetimeFigureOut">
              <a:rPr lang="en-US" smtClean="0"/>
              <a:t>10/10/2024</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573892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p:txBody>
          <a:bodyPr/>
          <a:lstStyle/>
          <a:p>
            <a:fld id="{DDEFC98F-EB4A-44BE-8C63-8CA280C0D252}" type="datetimeFigureOut">
              <a:rPr lang="en-US" smtClean="0"/>
              <a:t>10/10/2024</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400685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AA3E5-9E60-16B7-8AF7-A862ED87A0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FA51DD-818B-24CC-DB91-2B6613205C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237B619-BC85-053A-936A-A8037B3FABC4}"/>
              </a:ext>
            </a:extLst>
          </p:cNvPr>
          <p:cNvSpPr>
            <a:spLocks noGrp="1"/>
          </p:cNvSpPr>
          <p:nvPr>
            <p:ph type="dt" sz="half" idx="10"/>
          </p:nvPr>
        </p:nvSpPr>
        <p:spPr/>
        <p:txBody>
          <a:bodyPr/>
          <a:lstStyle/>
          <a:p>
            <a:fld id="{8490036E-DDED-4AB8-A1DF-4FAA8F037ED0}" type="datetimeFigureOut">
              <a:rPr lang="en-US" smtClean="0"/>
              <a:t>10/10/2024</a:t>
            </a:fld>
            <a:endParaRPr lang="en-US"/>
          </a:p>
        </p:txBody>
      </p:sp>
      <p:sp>
        <p:nvSpPr>
          <p:cNvPr id="5" name="Footer Placeholder 4">
            <a:extLst>
              <a:ext uri="{FF2B5EF4-FFF2-40B4-BE49-F238E27FC236}">
                <a16:creationId xmlns:a16="http://schemas.microsoft.com/office/drawing/2014/main" id="{2316EADF-9739-CF49-F069-566F349E69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A49A08-7758-E317-EEF9-F6C3C4A035DF}"/>
              </a:ext>
            </a:extLst>
          </p:cNvPr>
          <p:cNvSpPr>
            <a:spLocks noGrp="1"/>
          </p:cNvSpPr>
          <p:nvPr>
            <p:ph type="sldNum" sz="quarter" idx="12"/>
          </p:nvPr>
        </p:nvSpPr>
        <p:spPr/>
        <p:txBody>
          <a:bodyPr/>
          <a:lstStyle/>
          <a:p>
            <a:fld id="{E5D05AE5-711F-4FB2-A5AF-CB08785B1AF6}" type="slidenum">
              <a:rPr lang="en-US" smtClean="0"/>
              <a:t>‹#›</a:t>
            </a:fld>
            <a:endParaRPr lang="en-US"/>
          </a:p>
        </p:txBody>
      </p:sp>
    </p:spTree>
    <p:extLst>
      <p:ext uri="{BB962C8B-B14F-4D97-AF65-F5344CB8AC3E}">
        <p14:creationId xmlns:p14="http://schemas.microsoft.com/office/powerpoint/2010/main" val="8161485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4761D-8152-4DA9-E39B-46C28B3154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B223F2-8737-300F-EE23-5D577CD7F9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B38AC3-27F6-0597-C4D6-039B24E384E6}"/>
              </a:ext>
            </a:extLst>
          </p:cNvPr>
          <p:cNvSpPr>
            <a:spLocks noGrp="1"/>
          </p:cNvSpPr>
          <p:nvPr>
            <p:ph type="dt" sz="half" idx="10"/>
          </p:nvPr>
        </p:nvSpPr>
        <p:spPr/>
        <p:txBody>
          <a:bodyPr/>
          <a:lstStyle/>
          <a:p>
            <a:fld id="{8490036E-DDED-4AB8-A1DF-4FAA8F037ED0}" type="datetimeFigureOut">
              <a:rPr lang="en-US" smtClean="0"/>
              <a:t>10/10/2024</a:t>
            </a:fld>
            <a:endParaRPr lang="en-US"/>
          </a:p>
        </p:txBody>
      </p:sp>
      <p:sp>
        <p:nvSpPr>
          <p:cNvPr id="5" name="Footer Placeholder 4">
            <a:extLst>
              <a:ext uri="{FF2B5EF4-FFF2-40B4-BE49-F238E27FC236}">
                <a16:creationId xmlns:a16="http://schemas.microsoft.com/office/drawing/2014/main" id="{2C09EEE1-4F85-A35F-C70C-F22347880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C3723E-0525-B6FA-9BDE-7C073CDB7D21}"/>
              </a:ext>
            </a:extLst>
          </p:cNvPr>
          <p:cNvSpPr>
            <a:spLocks noGrp="1"/>
          </p:cNvSpPr>
          <p:nvPr>
            <p:ph type="sldNum" sz="quarter" idx="12"/>
          </p:nvPr>
        </p:nvSpPr>
        <p:spPr/>
        <p:txBody>
          <a:bodyPr/>
          <a:lstStyle/>
          <a:p>
            <a:fld id="{E5D05AE5-711F-4FB2-A5AF-CB08785B1AF6}" type="slidenum">
              <a:rPr lang="en-US" smtClean="0"/>
              <a:t>‹#›</a:t>
            </a:fld>
            <a:endParaRPr lang="en-US"/>
          </a:p>
        </p:txBody>
      </p:sp>
    </p:spTree>
    <p:extLst>
      <p:ext uri="{BB962C8B-B14F-4D97-AF65-F5344CB8AC3E}">
        <p14:creationId xmlns:p14="http://schemas.microsoft.com/office/powerpoint/2010/main" val="5052540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FA8F1-35A1-0C5F-5C22-0E21BB28D2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CF4C235-021D-4943-F3F8-1EEE3CACD1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344BCA-3292-F042-5880-7787C0BC51E1}"/>
              </a:ext>
            </a:extLst>
          </p:cNvPr>
          <p:cNvSpPr>
            <a:spLocks noGrp="1"/>
          </p:cNvSpPr>
          <p:nvPr>
            <p:ph type="dt" sz="half" idx="10"/>
          </p:nvPr>
        </p:nvSpPr>
        <p:spPr/>
        <p:txBody>
          <a:bodyPr/>
          <a:lstStyle/>
          <a:p>
            <a:fld id="{8490036E-DDED-4AB8-A1DF-4FAA8F037ED0}" type="datetimeFigureOut">
              <a:rPr lang="en-US" smtClean="0"/>
              <a:t>10/10/2024</a:t>
            </a:fld>
            <a:endParaRPr lang="en-US"/>
          </a:p>
        </p:txBody>
      </p:sp>
      <p:sp>
        <p:nvSpPr>
          <p:cNvPr id="5" name="Footer Placeholder 4">
            <a:extLst>
              <a:ext uri="{FF2B5EF4-FFF2-40B4-BE49-F238E27FC236}">
                <a16:creationId xmlns:a16="http://schemas.microsoft.com/office/drawing/2014/main" id="{D149DA03-6DD8-5FE7-C730-BBF8B892A1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F959A8-FDE8-7B16-4548-305A7118428E}"/>
              </a:ext>
            </a:extLst>
          </p:cNvPr>
          <p:cNvSpPr>
            <a:spLocks noGrp="1"/>
          </p:cNvSpPr>
          <p:nvPr>
            <p:ph type="sldNum" sz="quarter" idx="12"/>
          </p:nvPr>
        </p:nvSpPr>
        <p:spPr/>
        <p:txBody>
          <a:bodyPr/>
          <a:lstStyle/>
          <a:p>
            <a:fld id="{E5D05AE5-711F-4FB2-A5AF-CB08785B1AF6}" type="slidenum">
              <a:rPr lang="en-US" smtClean="0"/>
              <a:t>‹#›</a:t>
            </a:fld>
            <a:endParaRPr lang="en-US"/>
          </a:p>
        </p:txBody>
      </p:sp>
    </p:spTree>
    <p:extLst>
      <p:ext uri="{BB962C8B-B14F-4D97-AF65-F5344CB8AC3E}">
        <p14:creationId xmlns:p14="http://schemas.microsoft.com/office/powerpoint/2010/main" val="26231634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532B3-CDBB-FDCF-632C-40BEA306E7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848732-3346-3A15-A41A-92E91410238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32C686-D26F-3F13-B840-25FD7155676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58F5A3-54E5-DD9C-92E0-B4CA9AA917C2}"/>
              </a:ext>
            </a:extLst>
          </p:cNvPr>
          <p:cNvSpPr>
            <a:spLocks noGrp="1"/>
          </p:cNvSpPr>
          <p:nvPr>
            <p:ph type="dt" sz="half" idx="10"/>
          </p:nvPr>
        </p:nvSpPr>
        <p:spPr/>
        <p:txBody>
          <a:bodyPr/>
          <a:lstStyle/>
          <a:p>
            <a:fld id="{8490036E-DDED-4AB8-A1DF-4FAA8F037ED0}" type="datetimeFigureOut">
              <a:rPr lang="en-US" smtClean="0"/>
              <a:t>10/10/2024</a:t>
            </a:fld>
            <a:endParaRPr lang="en-US"/>
          </a:p>
        </p:txBody>
      </p:sp>
      <p:sp>
        <p:nvSpPr>
          <p:cNvPr id="6" name="Footer Placeholder 5">
            <a:extLst>
              <a:ext uri="{FF2B5EF4-FFF2-40B4-BE49-F238E27FC236}">
                <a16:creationId xmlns:a16="http://schemas.microsoft.com/office/drawing/2014/main" id="{2DA2D2B2-3A27-4203-6CD5-F733B346EA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21B228-67EF-7FB4-60FE-33D55F0E3B65}"/>
              </a:ext>
            </a:extLst>
          </p:cNvPr>
          <p:cNvSpPr>
            <a:spLocks noGrp="1"/>
          </p:cNvSpPr>
          <p:nvPr>
            <p:ph type="sldNum" sz="quarter" idx="12"/>
          </p:nvPr>
        </p:nvSpPr>
        <p:spPr/>
        <p:txBody>
          <a:bodyPr/>
          <a:lstStyle/>
          <a:p>
            <a:fld id="{E5D05AE5-711F-4FB2-A5AF-CB08785B1AF6}" type="slidenum">
              <a:rPr lang="en-US" smtClean="0"/>
              <a:t>‹#›</a:t>
            </a:fld>
            <a:endParaRPr lang="en-US"/>
          </a:p>
        </p:txBody>
      </p:sp>
    </p:spTree>
    <p:extLst>
      <p:ext uri="{BB962C8B-B14F-4D97-AF65-F5344CB8AC3E}">
        <p14:creationId xmlns:p14="http://schemas.microsoft.com/office/powerpoint/2010/main" val="306276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5E9F2-91E1-9E50-90F6-41E2FA8A50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8225BA-B942-919D-FB1C-415DC5A43B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324BD3-1C8D-A305-310F-0006228B9B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44BD52-C7EE-BE53-916A-C85C47374B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3C255B-0089-9BFC-B5C9-F8BB1F4978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B76529-BCAA-BB09-F8B7-04B5E2F6C467}"/>
              </a:ext>
            </a:extLst>
          </p:cNvPr>
          <p:cNvSpPr>
            <a:spLocks noGrp="1"/>
          </p:cNvSpPr>
          <p:nvPr>
            <p:ph type="dt" sz="half" idx="10"/>
          </p:nvPr>
        </p:nvSpPr>
        <p:spPr/>
        <p:txBody>
          <a:bodyPr/>
          <a:lstStyle/>
          <a:p>
            <a:fld id="{8490036E-DDED-4AB8-A1DF-4FAA8F037ED0}" type="datetimeFigureOut">
              <a:rPr lang="en-US" smtClean="0"/>
              <a:t>10/10/2024</a:t>
            </a:fld>
            <a:endParaRPr lang="en-US"/>
          </a:p>
        </p:txBody>
      </p:sp>
      <p:sp>
        <p:nvSpPr>
          <p:cNvPr id="8" name="Footer Placeholder 7">
            <a:extLst>
              <a:ext uri="{FF2B5EF4-FFF2-40B4-BE49-F238E27FC236}">
                <a16:creationId xmlns:a16="http://schemas.microsoft.com/office/drawing/2014/main" id="{8738FC25-28BA-B323-0A16-83DDCE8A3C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05644F-40F3-4CD8-A7C4-35DFF0539899}"/>
              </a:ext>
            </a:extLst>
          </p:cNvPr>
          <p:cNvSpPr>
            <a:spLocks noGrp="1"/>
          </p:cNvSpPr>
          <p:nvPr>
            <p:ph type="sldNum" sz="quarter" idx="12"/>
          </p:nvPr>
        </p:nvSpPr>
        <p:spPr/>
        <p:txBody>
          <a:bodyPr/>
          <a:lstStyle/>
          <a:p>
            <a:fld id="{E5D05AE5-711F-4FB2-A5AF-CB08785B1AF6}" type="slidenum">
              <a:rPr lang="en-US" smtClean="0"/>
              <a:t>‹#›</a:t>
            </a:fld>
            <a:endParaRPr lang="en-US"/>
          </a:p>
        </p:txBody>
      </p:sp>
    </p:spTree>
    <p:extLst>
      <p:ext uri="{BB962C8B-B14F-4D97-AF65-F5344CB8AC3E}">
        <p14:creationId xmlns:p14="http://schemas.microsoft.com/office/powerpoint/2010/main" val="9094159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E708C-F18C-56D5-8CE5-4EA93DA74A0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C98860-FDD3-9BC6-EDCB-4E27EABE12C8}"/>
              </a:ext>
            </a:extLst>
          </p:cNvPr>
          <p:cNvSpPr>
            <a:spLocks noGrp="1"/>
          </p:cNvSpPr>
          <p:nvPr>
            <p:ph type="dt" sz="half" idx="10"/>
          </p:nvPr>
        </p:nvSpPr>
        <p:spPr/>
        <p:txBody>
          <a:bodyPr/>
          <a:lstStyle/>
          <a:p>
            <a:fld id="{8490036E-DDED-4AB8-A1DF-4FAA8F037ED0}" type="datetimeFigureOut">
              <a:rPr lang="en-US" smtClean="0"/>
              <a:t>10/10/2024</a:t>
            </a:fld>
            <a:endParaRPr lang="en-US"/>
          </a:p>
        </p:txBody>
      </p:sp>
      <p:sp>
        <p:nvSpPr>
          <p:cNvPr id="4" name="Footer Placeholder 3">
            <a:extLst>
              <a:ext uri="{FF2B5EF4-FFF2-40B4-BE49-F238E27FC236}">
                <a16:creationId xmlns:a16="http://schemas.microsoft.com/office/drawing/2014/main" id="{6D673667-00CA-A53A-95B8-D013C06EF1F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8A2ADB-8E8C-00B6-9C2A-DAA3DC153D50}"/>
              </a:ext>
            </a:extLst>
          </p:cNvPr>
          <p:cNvSpPr>
            <a:spLocks noGrp="1"/>
          </p:cNvSpPr>
          <p:nvPr>
            <p:ph type="sldNum" sz="quarter" idx="12"/>
          </p:nvPr>
        </p:nvSpPr>
        <p:spPr/>
        <p:txBody>
          <a:bodyPr/>
          <a:lstStyle/>
          <a:p>
            <a:fld id="{E5D05AE5-711F-4FB2-A5AF-CB08785B1AF6}" type="slidenum">
              <a:rPr lang="en-US" smtClean="0"/>
              <a:t>‹#›</a:t>
            </a:fld>
            <a:endParaRPr lang="en-US"/>
          </a:p>
        </p:txBody>
      </p:sp>
    </p:spTree>
    <p:extLst>
      <p:ext uri="{BB962C8B-B14F-4D97-AF65-F5344CB8AC3E}">
        <p14:creationId xmlns:p14="http://schemas.microsoft.com/office/powerpoint/2010/main" val="4281320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D54B8-E40B-1235-A04F-6199AC4E5F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F136DD-67F3-81DF-EEB8-2D54870D29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81B507-6A86-34C1-4691-2F1B006A9A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2C2C82-D8BC-2F5A-7F2D-ED3C9594FDD3}"/>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10/10/2024</a:t>
            </a:fld>
            <a:endParaRPr lang="en-US"/>
          </a:p>
        </p:txBody>
      </p:sp>
      <p:sp>
        <p:nvSpPr>
          <p:cNvPr id="6" name="Footer Placeholder 5">
            <a:extLst>
              <a:ext uri="{FF2B5EF4-FFF2-40B4-BE49-F238E27FC236}">
                <a16:creationId xmlns:a16="http://schemas.microsoft.com/office/drawing/2014/main" id="{040BC7BE-2AFE-52AE-76B7-08EB46B64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288B683-9419-D9B8-1943-88391864EF9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5867306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EF123D-6366-7B42-BEEE-6BB3984DFFE9}"/>
              </a:ext>
            </a:extLst>
          </p:cNvPr>
          <p:cNvSpPr>
            <a:spLocks noGrp="1"/>
          </p:cNvSpPr>
          <p:nvPr>
            <p:ph type="dt" sz="half" idx="10"/>
          </p:nvPr>
        </p:nvSpPr>
        <p:spPr/>
        <p:txBody>
          <a:bodyPr/>
          <a:lstStyle/>
          <a:p>
            <a:fld id="{8490036E-DDED-4AB8-A1DF-4FAA8F037ED0}" type="datetimeFigureOut">
              <a:rPr lang="en-US" smtClean="0"/>
              <a:t>10/10/2024</a:t>
            </a:fld>
            <a:endParaRPr lang="en-US"/>
          </a:p>
        </p:txBody>
      </p:sp>
      <p:sp>
        <p:nvSpPr>
          <p:cNvPr id="3" name="Footer Placeholder 2">
            <a:extLst>
              <a:ext uri="{FF2B5EF4-FFF2-40B4-BE49-F238E27FC236}">
                <a16:creationId xmlns:a16="http://schemas.microsoft.com/office/drawing/2014/main" id="{48E506D1-872D-D61A-282D-9D4FABE188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BF369A-9422-7DBE-3F57-2438E1CF9041}"/>
              </a:ext>
            </a:extLst>
          </p:cNvPr>
          <p:cNvSpPr>
            <a:spLocks noGrp="1"/>
          </p:cNvSpPr>
          <p:nvPr>
            <p:ph type="sldNum" sz="quarter" idx="12"/>
          </p:nvPr>
        </p:nvSpPr>
        <p:spPr/>
        <p:txBody>
          <a:bodyPr/>
          <a:lstStyle/>
          <a:p>
            <a:fld id="{E5D05AE5-711F-4FB2-A5AF-CB08785B1AF6}" type="slidenum">
              <a:rPr lang="en-US" smtClean="0"/>
              <a:t>‹#›</a:t>
            </a:fld>
            <a:endParaRPr lang="en-US"/>
          </a:p>
        </p:txBody>
      </p:sp>
    </p:spTree>
    <p:extLst>
      <p:ext uri="{BB962C8B-B14F-4D97-AF65-F5344CB8AC3E}">
        <p14:creationId xmlns:p14="http://schemas.microsoft.com/office/powerpoint/2010/main" val="39178301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973C-A6CA-25C2-2F05-86D8C2ACC0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000720-A40A-96D4-8624-CD77AEF3D3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93DC3C-DD73-8E9C-CF11-343D3CE24B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1F3BCD-2A0B-0B3D-D8B8-EE7947CACCF8}"/>
              </a:ext>
            </a:extLst>
          </p:cNvPr>
          <p:cNvSpPr>
            <a:spLocks noGrp="1"/>
          </p:cNvSpPr>
          <p:nvPr>
            <p:ph type="dt" sz="half" idx="10"/>
          </p:nvPr>
        </p:nvSpPr>
        <p:spPr/>
        <p:txBody>
          <a:bodyPr/>
          <a:lstStyle/>
          <a:p>
            <a:fld id="{8490036E-DDED-4AB8-A1DF-4FAA8F037ED0}" type="datetimeFigureOut">
              <a:rPr lang="en-US" smtClean="0"/>
              <a:t>10/10/2024</a:t>
            </a:fld>
            <a:endParaRPr lang="en-US"/>
          </a:p>
        </p:txBody>
      </p:sp>
      <p:sp>
        <p:nvSpPr>
          <p:cNvPr id="6" name="Footer Placeholder 5">
            <a:extLst>
              <a:ext uri="{FF2B5EF4-FFF2-40B4-BE49-F238E27FC236}">
                <a16:creationId xmlns:a16="http://schemas.microsoft.com/office/drawing/2014/main" id="{AF09556F-8CA5-0586-1EA2-75C7823BE1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53E90F-CB3E-4435-8A5E-B60CB8EA58FC}"/>
              </a:ext>
            </a:extLst>
          </p:cNvPr>
          <p:cNvSpPr>
            <a:spLocks noGrp="1"/>
          </p:cNvSpPr>
          <p:nvPr>
            <p:ph type="sldNum" sz="quarter" idx="12"/>
          </p:nvPr>
        </p:nvSpPr>
        <p:spPr/>
        <p:txBody>
          <a:bodyPr/>
          <a:lstStyle/>
          <a:p>
            <a:fld id="{E5D05AE5-711F-4FB2-A5AF-CB08785B1AF6}" type="slidenum">
              <a:rPr lang="en-US" smtClean="0"/>
              <a:t>‹#›</a:t>
            </a:fld>
            <a:endParaRPr lang="en-US"/>
          </a:p>
        </p:txBody>
      </p:sp>
    </p:spTree>
    <p:extLst>
      <p:ext uri="{BB962C8B-B14F-4D97-AF65-F5344CB8AC3E}">
        <p14:creationId xmlns:p14="http://schemas.microsoft.com/office/powerpoint/2010/main" val="2099526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DA8A6-8EBD-6F18-C33F-62A446236F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31E4E4-BB7A-048A-B803-074F401C67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E2DA70-AE25-1C23-1793-5A40236163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EE0FEC-F98E-3B92-B2C4-F7D3D1CCF330}"/>
              </a:ext>
            </a:extLst>
          </p:cNvPr>
          <p:cNvSpPr>
            <a:spLocks noGrp="1"/>
          </p:cNvSpPr>
          <p:nvPr>
            <p:ph type="dt" sz="half" idx="10"/>
          </p:nvPr>
        </p:nvSpPr>
        <p:spPr/>
        <p:txBody>
          <a:bodyPr/>
          <a:lstStyle/>
          <a:p>
            <a:fld id="{8490036E-DDED-4AB8-A1DF-4FAA8F037ED0}" type="datetimeFigureOut">
              <a:rPr lang="en-US" smtClean="0"/>
              <a:t>10/10/2024</a:t>
            </a:fld>
            <a:endParaRPr lang="en-US"/>
          </a:p>
        </p:txBody>
      </p:sp>
      <p:sp>
        <p:nvSpPr>
          <p:cNvPr id="6" name="Footer Placeholder 5">
            <a:extLst>
              <a:ext uri="{FF2B5EF4-FFF2-40B4-BE49-F238E27FC236}">
                <a16:creationId xmlns:a16="http://schemas.microsoft.com/office/drawing/2014/main" id="{CE397C81-51FA-F875-B46A-D2F548132B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77CCD-C733-0EB1-0D92-DA3C376E8EB0}"/>
              </a:ext>
            </a:extLst>
          </p:cNvPr>
          <p:cNvSpPr>
            <a:spLocks noGrp="1"/>
          </p:cNvSpPr>
          <p:nvPr>
            <p:ph type="sldNum" sz="quarter" idx="12"/>
          </p:nvPr>
        </p:nvSpPr>
        <p:spPr/>
        <p:txBody>
          <a:bodyPr/>
          <a:lstStyle/>
          <a:p>
            <a:fld id="{E5D05AE5-711F-4FB2-A5AF-CB08785B1AF6}" type="slidenum">
              <a:rPr lang="en-US" smtClean="0"/>
              <a:t>‹#›</a:t>
            </a:fld>
            <a:endParaRPr lang="en-US"/>
          </a:p>
        </p:txBody>
      </p:sp>
    </p:spTree>
    <p:extLst>
      <p:ext uri="{BB962C8B-B14F-4D97-AF65-F5344CB8AC3E}">
        <p14:creationId xmlns:p14="http://schemas.microsoft.com/office/powerpoint/2010/main" val="40427301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55F4C-16B7-5CA9-7E85-A80CC5A06C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FFFF1A-9997-F7A4-6C2D-ED144BB88B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6A3187-D9D9-8899-F15C-D19D30F855E7}"/>
              </a:ext>
            </a:extLst>
          </p:cNvPr>
          <p:cNvSpPr>
            <a:spLocks noGrp="1"/>
          </p:cNvSpPr>
          <p:nvPr>
            <p:ph type="dt" sz="half" idx="10"/>
          </p:nvPr>
        </p:nvSpPr>
        <p:spPr/>
        <p:txBody>
          <a:bodyPr/>
          <a:lstStyle/>
          <a:p>
            <a:fld id="{8490036E-DDED-4AB8-A1DF-4FAA8F037ED0}" type="datetimeFigureOut">
              <a:rPr lang="en-US" smtClean="0"/>
              <a:t>10/10/2024</a:t>
            </a:fld>
            <a:endParaRPr lang="en-US"/>
          </a:p>
        </p:txBody>
      </p:sp>
      <p:sp>
        <p:nvSpPr>
          <p:cNvPr id="5" name="Footer Placeholder 4">
            <a:extLst>
              <a:ext uri="{FF2B5EF4-FFF2-40B4-BE49-F238E27FC236}">
                <a16:creationId xmlns:a16="http://schemas.microsoft.com/office/drawing/2014/main" id="{BE3121F9-5EC9-02DF-26A1-D5C3C45BCB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FFB158-1228-E0DC-EDD4-3F242C0F1A62}"/>
              </a:ext>
            </a:extLst>
          </p:cNvPr>
          <p:cNvSpPr>
            <a:spLocks noGrp="1"/>
          </p:cNvSpPr>
          <p:nvPr>
            <p:ph type="sldNum" sz="quarter" idx="12"/>
          </p:nvPr>
        </p:nvSpPr>
        <p:spPr/>
        <p:txBody>
          <a:bodyPr/>
          <a:lstStyle/>
          <a:p>
            <a:fld id="{E5D05AE5-711F-4FB2-A5AF-CB08785B1AF6}" type="slidenum">
              <a:rPr lang="en-US" smtClean="0"/>
              <a:t>‹#›</a:t>
            </a:fld>
            <a:endParaRPr lang="en-US"/>
          </a:p>
        </p:txBody>
      </p:sp>
    </p:spTree>
    <p:extLst>
      <p:ext uri="{BB962C8B-B14F-4D97-AF65-F5344CB8AC3E}">
        <p14:creationId xmlns:p14="http://schemas.microsoft.com/office/powerpoint/2010/main" val="27396989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52C082-192C-D361-3393-3D7C8B2942D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2889E6-079C-ADD4-FB7C-ED03AD6ADB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30BCA8-F5E0-A811-00E9-95D206FE0798}"/>
              </a:ext>
            </a:extLst>
          </p:cNvPr>
          <p:cNvSpPr>
            <a:spLocks noGrp="1"/>
          </p:cNvSpPr>
          <p:nvPr>
            <p:ph type="dt" sz="half" idx="10"/>
          </p:nvPr>
        </p:nvSpPr>
        <p:spPr/>
        <p:txBody>
          <a:bodyPr/>
          <a:lstStyle/>
          <a:p>
            <a:fld id="{8490036E-DDED-4AB8-A1DF-4FAA8F037ED0}" type="datetimeFigureOut">
              <a:rPr lang="en-US" smtClean="0"/>
              <a:t>10/10/2024</a:t>
            </a:fld>
            <a:endParaRPr lang="en-US"/>
          </a:p>
        </p:txBody>
      </p:sp>
      <p:sp>
        <p:nvSpPr>
          <p:cNvPr id="5" name="Footer Placeholder 4">
            <a:extLst>
              <a:ext uri="{FF2B5EF4-FFF2-40B4-BE49-F238E27FC236}">
                <a16:creationId xmlns:a16="http://schemas.microsoft.com/office/drawing/2014/main" id="{071B2D3D-7E40-2261-7A1E-BF2EC933B7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AC05F9-8BD2-9DAC-2D10-5CD98E1ECA03}"/>
              </a:ext>
            </a:extLst>
          </p:cNvPr>
          <p:cNvSpPr>
            <a:spLocks noGrp="1"/>
          </p:cNvSpPr>
          <p:nvPr>
            <p:ph type="sldNum" sz="quarter" idx="12"/>
          </p:nvPr>
        </p:nvSpPr>
        <p:spPr/>
        <p:txBody>
          <a:bodyPr/>
          <a:lstStyle/>
          <a:p>
            <a:fld id="{E5D05AE5-711F-4FB2-A5AF-CB08785B1AF6}" type="slidenum">
              <a:rPr lang="en-US" smtClean="0"/>
              <a:t>‹#›</a:t>
            </a:fld>
            <a:endParaRPr lang="en-US"/>
          </a:p>
        </p:txBody>
      </p:sp>
    </p:spTree>
    <p:extLst>
      <p:ext uri="{BB962C8B-B14F-4D97-AF65-F5344CB8AC3E}">
        <p14:creationId xmlns:p14="http://schemas.microsoft.com/office/powerpoint/2010/main" val="40340494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6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Nơi giữ chỗ cho Ngày tháng 13">
            <a:extLst>
              <a:ext uri="{FF2B5EF4-FFF2-40B4-BE49-F238E27FC236}">
                <a16:creationId xmlns:a16="http://schemas.microsoft.com/office/drawing/2014/main" id="{8971D64E-4D69-4338-99DC-4A741EBFC99E}"/>
              </a:ext>
            </a:extLst>
          </p:cNvPr>
          <p:cNvSpPr>
            <a:spLocks noGrp="1"/>
          </p:cNvSpPr>
          <p:nvPr>
            <p:ph type="dt" sz="half" idx="10"/>
          </p:nvPr>
        </p:nvSpPr>
        <p:spPr/>
        <p:txBody>
          <a:bodyPr/>
          <a:lstStyle>
            <a:lvl1pPr>
              <a:defRPr/>
            </a:lvl1pPr>
          </a:lstStyle>
          <a:p>
            <a:pPr>
              <a:defRPr/>
            </a:pPr>
            <a:endParaRPr lang="vi-VN"/>
          </a:p>
        </p:txBody>
      </p:sp>
      <p:sp>
        <p:nvSpPr>
          <p:cNvPr id="4" name="Nơi giữ chỗ cho Chân trang 2">
            <a:extLst>
              <a:ext uri="{FF2B5EF4-FFF2-40B4-BE49-F238E27FC236}">
                <a16:creationId xmlns:a16="http://schemas.microsoft.com/office/drawing/2014/main" id="{16488197-AD08-4B37-B734-BB20A43A8C6D}"/>
              </a:ext>
            </a:extLst>
          </p:cNvPr>
          <p:cNvSpPr>
            <a:spLocks noGrp="1"/>
          </p:cNvSpPr>
          <p:nvPr>
            <p:ph type="ftr" sz="quarter" idx="11"/>
          </p:nvPr>
        </p:nvSpPr>
        <p:spPr/>
        <p:txBody>
          <a:bodyPr/>
          <a:lstStyle>
            <a:lvl1pPr>
              <a:defRPr/>
            </a:lvl1pPr>
          </a:lstStyle>
          <a:p>
            <a:pPr>
              <a:defRPr/>
            </a:pPr>
            <a:endParaRPr lang="vi-VN"/>
          </a:p>
        </p:txBody>
      </p:sp>
      <p:sp>
        <p:nvSpPr>
          <p:cNvPr id="5" name="Nơi giữ chỗ cho Số hiệu Bản chiếu 22">
            <a:extLst>
              <a:ext uri="{FF2B5EF4-FFF2-40B4-BE49-F238E27FC236}">
                <a16:creationId xmlns:a16="http://schemas.microsoft.com/office/drawing/2014/main" id="{EB61CFE3-C0F7-40B3-8CD5-30E7B546E343}"/>
              </a:ext>
            </a:extLst>
          </p:cNvPr>
          <p:cNvSpPr>
            <a:spLocks noGrp="1"/>
          </p:cNvSpPr>
          <p:nvPr>
            <p:ph type="sldNum" sz="quarter" idx="12"/>
          </p:nvPr>
        </p:nvSpPr>
        <p:spPr/>
        <p:txBody>
          <a:bodyPr/>
          <a:lstStyle>
            <a:lvl1pPr>
              <a:defRPr/>
            </a:lvl1pPr>
          </a:lstStyle>
          <a:p>
            <a:pPr>
              <a:defRPr/>
            </a:pPr>
            <a:fld id="{AAB9B678-6039-48C6-8D3E-301E91E130EC}" type="slidenum">
              <a:rPr lang="vi-VN" altLang="en-US"/>
              <a:pPr>
                <a:defRPr/>
              </a:pPr>
              <a:t>‹#›</a:t>
            </a:fld>
            <a:endParaRPr lang="vi-VN" altLang="en-US"/>
          </a:p>
        </p:txBody>
      </p:sp>
    </p:spTree>
    <p:extLst>
      <p:ext uri="{BB962C8B-B14F-4D97-AF65-F5344CB8AC3E}">
        <p14:creationId xmlns:p14="http://schemas.microsoft.com/office/powerpoint/2010/main" val="1924454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B6E48-628D-FFBA-132D-BEEAFA6DF5D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60E4F5A-1EE3-8F75-8D4D-EA2E45FDD4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8679FB-079B-A8A2-50F4-25EC87F340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A22127-6E6C-D5A2-0965-FFFE70852BA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E2179D-919F-E673-93C1-7A263117275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9F10A1-76CD-8AE7-095C-8652773EA717}"/>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10/10/2024</a:t>
            </a:fld>
            <a:endParaRPr lang="en-US"/>
          </a:p>
        </p:txBody>
      </p:sp>
      <p:sp>
        <p:nvSpPr>
          <p:cNvPr id="8" name="Footer Placeholder 7">
            <a:extLst>
              <a:ext uri="{FF2B5EF4-FFF2-40B4-BE49-F238E27FC236}">
                <a16:creationId xmlns:a16="http://schemas.microsoft.com/office/drawing/2014/main" id="{27976AC8-9FAC-8E85-8A38-06A8F8BCB1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9D7E24-C537-95DC-3B40-BC7DF451E4B2}"/>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064815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75E7-A21E-9E25-E3E6-23A29FED24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65909A7-7F69-5285-F42A-E6A1DB66134D}"/>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10/10/2024</a:t>
            </a:fld>
            <a:endParaRPr lang="en-US"/>
          </a:p>
        </p:txBody>
      </p:sp>
      <p:sp>
        <p:nvSpPr>
          <p:cNvPr id="4" name="Footer Placeholder 3">
            <a:extLst>
              <a:ext uri="{FF2B5EF4-FFF2-40B4-BE49-F238E27FC236}">
                <a16:creationId xmlns:a16="http://schemas.microsoft.com/office/drawing/2014/main" id="{8B96DE5A-42FD-85AC-F943-ECCCC9E5AB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9CE6-3122-0692-4F11-4844152FBCD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670164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9D8CCF-7D22-BC4A-C3CB-419AFE09B226}"/>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10/10/2024</a:t>
            </a:fld>
            <a:endParaRPr lang="en-US"/>
          </a:p>
        </p:txBody>
      </p:sp>
      <p:sp>
        <p:nvSpPr>
          <p:cNvPr id="3" name="Footer Placeholder 2">
            <a:extLst>
              <a:ext uri="{FF2B5EF4-FFF2-40B4-BE49-F238E27FC236}">
                <a16:creationId xmlns:a16="http://schemas.microsoft.com/office/drawing/2014/main" id="{A03337F1-6330-C453-7479-6E5401603D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9CF6E5-F763-9D46-1807-6D1B5143BC1B}"/>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31589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5D001-5D57-38E4-5B6B-9226C777FA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C97ABB-10D0-F5D7-EDFF-9EFD09967F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2E338E-1197-EF4B-F038-35B42D0C61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43CFFF-B7EF-39CD-C0CF-8477776A514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10/10/2024</a:t>
            </a:fld>
            <a:endParaRPr lang="en-US"/>
          </a:p>
        </p:txBody>
      </p:sp>
      <p:sp>
        <p:nvSpPr>
          <p:cNvPr id="6" name="Footer Placeholder 5">
            <a:extLst>
              <a:ext uri="{FF2B5EF4-FFF2-40B4-BE49-F238E27FC236}">
                <a16:creationId xmlns:a16="http://schemas.microsoft.com/office/drawing/2014/main" id="{523471BD-5EC0-E296-3AAA-A43AC69C87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41E97C-C2DF-0333-83A4-FB51EEDD24F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798272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EB4BC-F9F2-1B42-AB5F-164C5DABC6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80AB65-E400-58FC-D0D4-FFF113E60D1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DE2F52-4B26-E23C-B906-A57D7FC970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B57FDF-B1F1-B8A6-B1F8-EE19B283BC0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10/10/2024</a:t>
            </a:fld>
            <a:endParaRPr lang="en-US"/>
          </a:p>
        </p:txBody>
      </p:sp>
      <p:sp>
        <p:nvSpPr>
          <p:cNvPr id="6" name="Footer Placeholder 5">
            <a:extLst>
              <a:ext uri="{FF2B5EF4-FFF2-40B4-BE49-F238E27FC236}">
                <a16:creationId xmlns:a16="http://schemas.microsoft.com/office/drawing/2014/main" id="{8FEAAACD-1A31-7CA9-C52B-5C23B06C3E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5AB481-DD34-1742-1948-BD054AAB015A}"/>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82824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01828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10/10/2024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560177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FF5ED47-E1A8-C93A-4DBB-49DD9459EB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E384C9F-B10D-4FE6-A2B0-CD65C49A6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F4E8F-1D59-4B0A-9E31-CD49488B6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C12A2-D793-44C4-A0F0-51BBAA8F7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10/10/2024</a:t>
            </a:fld>
            <a:endParaRPr lang="en-US"/>
          </a:p>
        </p:txBody>
      </p:sp>
      <p:sp>
        <p:nvSpPr>
          <p:cNvPr id="5" name="Footer Placeholder 4">
            <a:extLst>
              <a:ext uri="{FF2B5EF4-FFF2-40B4-BE49-F238E27FC236}">
                <a16:creationId xmlns:a16="http://schemas.microsoft.com/office/drawing/2014/main" id="{5E4BC778-7C1F-46D2-AB32-E507BE0AB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9EFA2-78FC-4965-98C9-115C2DA05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spTree>
    <p:extLst>
      <p:ext uri="{BB962C8B-B14F-4D97-AF65-F5344CB8AC3E}">
        <p14:creationId xmlns:p14="http://schemas.microsoft.com/office/powerpoint/2010/main" val="410440637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3C7A19-7439-F777-506C-74EF448ABB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35032EA-A528-8C58-D315-41A4800312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6E3797-B10B-32A3-BC17-019372C041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90036E-DDED-4AB8-A1DF-4FAA8F037ED0}" type="datetimeFigureOut">
              <a:rPr lang="en-US" smtClean="0"/>
              <a:t>10/10/2024</a:t>
            </a:fld>
            <a:endParaRPr lang="en-US"/>
          </a:p>
        </p:txBody>
      </p:sp>
      <p:sp>
        <p:nvSpPr>
          <p:cNvPr id="5" name="Footer Placeholder 4">
            <a:extLst>
              <a:ext uri="{FF2B5EF4-FFF2-40B4-BE49-F238E27FC236}">
                <a16:creationId xmlns:a16="http://schemas.microsoft.com/office/drawing/2014/main" id="{648E37BE-CFF5-F6FB-5292-6E7315C350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287708-A506-C783-CA43-0FDEEA59EE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D05AE5-711F-4FB2-A5AF-CB08785B1AF6}" type="slidenum">
              <a:rPr lang="en-US" smtClean="0"/>
              <a:t>‹#›</a:t>
            </a:fld>
            <a:endParaRPr lang="en-US"/>
          </a:p>
        </p:txBody>
      </p:sp>
    </p:spTree>
    <p:extLst>
      <p:ext uri="{BB962C8B-B14F-4D97-AF65-F5344CB8AC3E}">
        <p14:creationId xmlns:p14="http://schemas.microsoft.com/office/powerpoint/2010/main" val="173312563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jpg"/><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4.jpg"/><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2.wdp"/><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0.png"/><Relationship Id="rId5" Type="http://schemas.openxmlformats.org/officeDocument/2006/relationships/image" Target="../media/image2.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8.xml"/><Relationship Id="rId5" Type="http://schemas.microsoft.com/office/2007/relationships/hdphoto" Target="../media/hdphoto1.wdp"/><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250" name="WordArt 2">
            <a:extLst>
              <a:ext uri="{FF2B5EF4-FFF2-40B4-BE49-F238E27FC236}">
                <a16:creationId xmlns:a16="http://schemas.microsoft.com/office/drawing/2014/main" id="{F01CD1C0-5B9A-42F8-8D68-F682204B455C}"/>
              </a:ext>
            </a:extLst>
          </p:cNvPr>
          <p:cNvSpPr>
            <a:spLocks noChangeArrowheads="1" noChangeShapeType="1" noTextEdit="1"/>
          </p:cNvSpPr>
          <p:nvPr/>
        </p:nvSpPr>
        <p:spPr bwMode="auto">
          <a:xfrm>
            <a:off x="2055251" y="2532185"/>
            <a:ext cx="8242300" cy="2636374"/>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solidFill>
                    <a:srgbClr val="008000"/>
                  </a:solidFill>
                  <a:round/>
                  <a:headEnd/>
                  <a:tailEn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ĐẠO Đ</a:t>
            </a:r>
            <a:r>
              <a:rPr lang="en-US" sz="36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ỨC 5</a:t>
            </a:r>
            <a:r>
              <a:rPr kumimoji="0" lang="en-US" sz="3600" b="1" i="0" u="none" strike="noStrike" kern="10" cap="none" spc="0" normalizeH="0" baseline="0" noProof="0" dirty="0">
                <a:ln w="9525">
                  <a:solidFill>
                    <a:srgbClr val="008000"/>
                  </a:solidFill>
                  <a:round/>
                  <a:headEnd/>
                  <a:tailEn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0" cap="none" spc="0" normalizeH="0" baseline="0" noProof="0" dirty="0">
              <a:ln w="9525">
                <a:solidFill>
                  <a:srgbClr val="008000"/>
                </a:solidFill>
                <a:round/>
                <a:headEnd/>
                <a:tailEn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solidFill>
                    <a:srgbClr val="008000"/>
                  </a:solidFill>
                  <a:round/>
                  <a:headEnd/>
                  <a:tailEn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LỚP 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solidFill>
                    <a:srgbClr val="008000"/>
                  </a:solidFill>
                  <a:round/>
                  <a:headEnd/>
                  <a:tailEn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 </a:t>
            </a:r>
            <a:endParaRPr kumimoji="0" lang="en-US" sz="3600" b="1" i="1" u="none" strike="noStrike" kern="10" cap="none" spc="0" normalizeH="0" baseline="0" noProof="0" dirty="0">
              <a:ln w="9525">
                <a:solidFill>
                  <a:srgbClr val="008000"/>
                </a:solidFill>
                <a:round/>
                <a:headEnd/>
                <a:tailEn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endParaRPr>
          </a:p>
        </p:txBody>
      </p:sp>
      <p:sp>
        <p:nvSpPr>
          <p:cNvPr id="53251" name="WordArt 4">
            <a:extLst>
              <a:ext uri="{FF2B5EF4-FFF2-40B4-BE49-F238E27FC236}">
                <a16:creationId xmlns:a16="http://schemas.microsoft.com/office/drawing/2014/main" id="{B0A44F1E-9778-452E-BCAE-068881B2B037}"/>
              </a:ext>
            </a:extLst>
          </p:cNvPr>
          <p:cNvSpPr>
            <a:spLocks noChangeArrowheads="1" noChangeShapeType="1" noTextEdit="1"/>
          </p:cNvSpPr>
          <p:nvPr/>
        </p:nvSpPr>
        <p:spPr bwMode="auto">
          <a:xfrm>
            <a:off x="609600" y="5638801"/>
            <a:ext cx="10972800" cy="523875"/>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solidFill>
                    <a:srgbClr val="800000"/>
                  </a:solidFill>
                  <a:round/>
                  <a:headEnd/>
                  <a:tailEn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GIÁO VIÊN: ĐỖ THỊ CÚC</a:t>
            </a:r>
          </a:p>
        </p:txBody>
      </p:sp>
      <p:sp>
        <p:nvSpPr>
          <p:cNvPr id="53252" name="WordArt 16">
            <a:extLst>
              <a:ext uri="{FF2B5EF4-FFF2-40B4-BE49-F238E27FC236}">
                <a16:creationId xmlns:a16="http://schemas.microsoft.com/office/drawing/2014/main" id="{A83C78BA-584E-4FE1-9780-0AF68F92278C}"/>
              </a:ext>
            </a:extLst>
          </p:cNvPr>
          <p:cNvSpPr>
            <a:spLocks noChangeArrowheads="1" noChangeShapeType="1" noTextEdit="1"/>
          </p:cNvSpPr>
          <p:nvPr/>
        </p:nvSpPr>
        <p:spPr bwMode="auto">
          <a:xfrm>
            <a:off x="2933700" y="381000"/>
            <a:ext cx="8242300" cy="68580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0" cap="none" spc="0" normalizeH="0" baseline="0" noProof="0">
                <a:ln w="9525">
                  <a:solidFill>
                    <a:srgbClr val="0000FF"/>
                  </a:solidFill>
                  <a:round/>
                  <a:headEnd/>
                  <a:tailEn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TRƯỜNG TIỂU HỌC MỸ ĐỨC I</a:t>
            </a:r>
            <a:endParaRPr kumimoji="0" lang="en-US" sz="3600" b="1" i="0" u="none" strike="noStrike" kern="10" cap="none" spc="0" normalizeH="0" baseline="0" noProof="0">
              <a:ln w="9525">
                <a:solidFill>
                  <a:srgbClr val="0000FF"/>
                </a:solidFill>
                <a:round/>
                <a:headEnd/>
                <a:tailEn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endParaRPr>
          </a:p>
        </p:txBody>
      </p:sp>
      <p:sp>
        <p:nvSpPr>
          <p:cNvPr id="53253" name="Rectangle 36">
            <a:extLst>
              <a:ext uri="{FF2B5EF4-FFF2-40B4-BE49-F238E27FC236}">
                <a16:creationId xmlns:a16="http://schemas.microsoft.com/office/drawing/2014/main" id="{784991BE-B100-4D01-A95F-3407CB4DA34A}"/>
              </a:ext>
            </a:extLst>
          </p:cNvPr>
          <p:cNvSpPr>
            <a:spLocks noChangeArrowheads="1"/>
          </p:cNvSpPr>
          <p:nvPr/>
        </p:nvSpPr>
        <p:spPr bwMode="auto">
          <a:xfrm>
            <a:off x="609600" y="0"/>
            <a:ext cx="109728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lIns="91422" tIns="45710" rIns="91422" bIns="4571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53254" name="Picture 1">
            <a:extLst>
              <a:ext uri="{FF2B5EF4-FFF2-40B4-BE49-F238E27FC236}">
                <a16:creationId xmlns:a16="http://schemas.microsoft.com/office/drawing/2014/main" id="{C3F19888-E99B-465D-AF04-4911A6EDB75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6156" y="0"/>
            <a:ext cx="2090737" cy="231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hungCauChuyenCoTich-ThuKySuriKimAnh-5598588">
            <a:hlinkClick r:id="" action="ppaction://media"/>
            <a:extLst>
              <a:ext uri="{FF2B5EF4-FFF2-40B4-BE49-F238E27FC236}">
                <a16:creationId xmlns:a16="http://schemas.microsoft.com/office/drawing/2014/main" id="{1C028780-AE94-4EA6-9AF3-52D6198D851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71200" y="6230156"/>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5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8609D6E-0759-7702-EBFA-A82D91863F9D}"/>
              </a:ext>
            </a:extLst>
          </p:cNvPr>
          <p:cNvGrpSpPr/>
          <p:nvPr/>
        </p:nvGrpSpPr>
        <p:grpSpPr>
          <a:xfrm>
            <a:off x="375920" y="4450716"/>
            <a:ext cx="3981450" cy="2150147"/>
            <a:chOff x="892354" y="3758439"/>
            <a:chExt cx="4278451" cy="2242594"/>
          </a:xfrm>
        </p:grpSpPr>
        <p:pic>
          <p:nvPicPr>
            <p:cNvPr id="4" name="Picture 9">
              <a:extLst>
                <a:ext uri="{FF2B5EF4-FFF2-40B4-BE49-F238E27FC236}">
                  <a16:creationId xmlns:a16="http://schemas.microsoft.com/office/drawing/2014/main" id="{5C2576D6-D64C-DE9E-C653-3DF7541194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a:extLst>
                <a:ext uri="{FF2B5EF4-FFF2-40B4-BE49-F238E27FC236}">
                  <a16:creationId xmlns:a16="http://schemas.microsoft.com/office/drawing/2014/main" id="{B93664E5-0A51-5B92-DD17-28CF20E1BA83}"/>
                </a:ext>
              </a:extLst>
            </p:cNvPr>
            <p:cNvSpPr/>
            <p:nvPr/>
          </p:nvSpPr>
          <p:spPr>
            <a:xfrm>
              <a:off x="892354" y="5533448"/>
              <a:ext cx="3366650" cy="4675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7" name="Group 6">
            <a:extLst>
              <a:ext uri="{FF2B5EF4-FFF2-40B4-BE49-F238E27FC236}">
                <a16:creationId xmlns:a16="http://schemas.microsoft.com/office/drawing/2014/main" id="{0200E4A2-F5E1-A5A7-E0CD-975062E4BC2D}"/>
              </a:ext>
            </a:extLst>
          </p:cNvPr>
          <p:cNvGrpSpPr/>
          <p:nvPr/>
        </p:nvGrpSpPr>
        <p:grpSpPr>
          <a:xfrm>
            <a:off x="1899137" y="933450"/>
            <a:ext cx="9003323" cy="1637030"/>
            <a:chOff x="1594337" y="1602154"/>
            <a:chExt cx="9003323" cy="3477846"/>
          </a:xfrm>
        </p:grpSpPr>
        <p:sp>
          <p:nvSpPr>
            <p:cNvPr id="9" name="Rounded Rectangle 8">
              <a:extLst>
                <a:ext uri="{FF2B5EF4-FFF2-40B4-BE49-F238E27FC236}">
                  <a16:creationId xmlns:a16="http://schemas.microsoft.com/office/drawing/2014/main" id="{B42C4B88-6A78-39A7-8621-1264E123974C}"/>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a:extLst>
                <a:ext uri="{FF2B5EF4-FFF2-40B4-BE49-F238E27FC236}">
                  <a16:creationId xmlns:a16="http://schemas.microsoft.com/office/drawing/2014/main" id="{B923643C-9B6C-6336-EC57-532F7BF69BA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0" i="0" dirty="0">
                  <a:solidFill>
                    <a:srgbClr val="000000"/>
                  </a:solidFill>
                  <a:effectLst/>
                  <a:latin typeface="Cambria" panose="02040503050406030204" pitchFamily="18" charset="0"/>
                  <a:ea typeface="Cambria" panose="02040503050406030204" pitchFamily="18" charset="0"/>
                </a:rPr>
                <a:t>B</a:t>
              </a:r>
              <a:r>
                <a:rPr lang="vi-VN" sz="4800" b="0" i="0" dirty="0">
                  <a:solidFill>
                    <a:srgbClr val="000000"/>
                  </a:solidFill>
                  <a:effectLst/>
                  <a:latin typeface="Cambria" panose="02040503050406030204" pitchFamily="18" charset="0"/>
                  <a:ea typeface="Cambria" panose="02040503050406030204" pitchFamily="18" charset="0"/>
                </a:rPr>
                <a:t>ạn nào trong tranh thể hiện tôn trọng sự khác biệt?</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8" name="Group 7">
            <a:extLst>
              <a:ext uri="{FF2B5EF4-FFF2-40B4-BE49-F238E27FC236}">
                <a16:creationId xmlns:a16="http://schemas.microsoft.com/office/drawing/2014/main" id="{BA7E7D83-9C52-9558-4E98-72C953FFC990}"/>
              </a:ext>
            </a:extLst>
          </p:cNvPr>
          <p:cNvGrpSpPr/>
          <p:nvPr/>
        </p:nvGrpSpPr>
        <p:grpSpPr>
          <a:xfrm>
            <a:off x="3392657" y="2955290"/>
            <a:ext cx="8799343" cy="1637030"/>
            <a:chOff x="1594337" y="1602154"/>
            <a:chExt cx="9003323" cy="3477846"/>
          </a:xfrm>
        </p:grpSpPr>
        <p:sp>
          <p:nvSpPr>
            <p:cNvPr id="11" name="Rounded Rectangle 8">
              <a:extLst>
                <a:ext uri="{FF2B5EF4-FFF2-40B4-BE49-F238E27FC236}">
                  <a16:creationId xmlns:a16="http://schemas.microsoft.com/office/drawing/2014/main" id="{11ED2C9A-D8D6-E2BD-BB1F-F92244F2D84A}"/>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ounded Rectangle 9">
              <a:extLst>
                <a:ext uri="{FF2B5EF4-FFF2-40B4-BE49-F238E27FC236}">
                  <a16:creationId xmlns:a16="http://schemas.microsoft.com/office/drawing/2014/main" id="{0F962B2F-999F-A8D8-75E3-AC6D53BBF8A1}"/>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0" i="0" dirty="0">
                  <a:solidFill>
                    <a:srgbClr val="000000"/>
                  </a:solidFill>
                  <a:effectLst/>
                  <a:latin typeface="Cambria" panose="02040503050406030204" pitchFamily="18" charset="0"/>
                  <a:ea typeface="Cambria" panose="02040503050406030204" pitchFamily="18" charset="0"/>
                </a:rPr>
                <a:t>Em </a:t>
              </a:r>
              <a:r>
                <a:rPr lang="en-US" sz="4000" b="0" i="0" dirty="0" err="1">
                  <a:solidFill>
                    <a:srgbClr val="000000"/>
                  </a:solidFill>
                  <a:effectLst/>
                  <a:latin typeface="Cambria" panose="02040503050406030204" pitchFamily="18" charset="0"/>
                  <a:ea typeface="Cambria" panose="02040503050406030204" pitchFamily="18" charset="0"/>
                </a:rPr>
                <a:t>hãy</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nêu</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biểu</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hiện</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sự</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tôn</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trọng</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sự</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khác</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biệt</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trong</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các</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tranh</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trên</a:t>
              </a:r>
              <a:r>
                <a:rPr lang="en-US" sz="4000" b="0" i="0" dirty="0">
                  <a:solidFill>
                    <a:srgbClr val="000000"/>
                  </a:solidFill>
                  <a:effectLst/>
                  <a:latin typeface="Cambria" panose="02040503050406030204" pitchFamily="18" charset="0"/>
                  <a:ea typeface="Cambria" panose="02040503050406030204" pitchFamily="18" charset="0"/>
                </a:rPr>
                <a:t>. </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12150728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107141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E40C61F-3EBD-1C18-4547-9859CF21962C}"/>
              </a:ext>
            </a:extLst>
          </p:cNvPr>
          <p:cNvPicPr>
            <a:picLocks noChangeAspect="1"/>
          </p:cNvPicPr>
          <p:nvPr/>
        </p:nvPicPr>
        <p:blipFill>
          <a:blip r:embed="rId3"/>
          <a:stretch>
            <a:fillRect/>
          </a:stretch>
        </p:blipFill>
        <p:spPr>
          <a:xfrm>
            <a:off x="2659898" y="307041"/>
            <a:ext cx="5614903" cy="1024217"/>
          </a:xfrm>
          <a:prstGeom prst="rect">
            <a:avLst/>
          </a:prstGeom>
        </p:spPr>
      </p:pic>
      <p:pic>
        <p:nvPicPr>
          <p:cNvPr id="4" name="Picture 3">
            <a:extLst>
              <a:ext uri="{FF2B5EF4-FFF2-40B4-BE49-F238E27FC236}">
                <a16:creationId xmlns:a16="http://schemas.microsoft.com/office/drawing/2014/main" id="{3554C999-7B46-4E0E-9383-285F44248D46}"/>
              </a:ext>
            </a:extLst>
          </p:cNvPr>
          <p:cNvPicPr>
            <a:picLocks noChangeAspect="1"/>
          </p:cNvPicPr>
          <p:nvPr/>
        </p:nvPicPr>
        <p:blipFill rotWithShape="1">
          <a:blip r:embed="rId4">
            <a:extLst>
              <a:ext uri="{28A0092B-C50C-407E-A947-70E740481C1C}">
                <a14:useLocalDpi xmlns:a14="http://schemas.microsoft.com/office/drawing/2010/main" val="0"/>
              </a:ext>
            </a:extLst>
          </a:blip>
          <a:srcRect t="17767"/>
          <a:stretch/>
        </p:blipFill>
        <p:spPr>
          <a:xfrm>
            <a:off x="266700" y="1331258"/>
            <a:ext cx="11658600" cy="5526742"/>
          </a:xfrm>
          <a:prstGeom prst="rect">
            <a:avLst/>
          </a:prstGeom>
        </p:spPr>
      </p:pic>
      <p:pic>
        <p:nvPicPr>
          <p:cNvPr id="10" name="Picture 9">
            <a:extLst>
              <a:ext uri="{FF2B5EF4-FFF2-40B4-BE49-F238E27FC236}">
                <a16:creationId xmlns:a16="http://schemas.microsoft.com/office/drawing/2014/main" id="{7D8775C2-8BEA-4659-B190-E0B1C7CC28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754" y="1501138"/>
            <a:ext cx="11658600" cy="5356861"/>
          </a:xfrm>
          <a:prstGeom prst="rect">
            <a:avLst/>
          </a:prstGeom>
        </p:spPr>
      </p:pic>
    </p:spTree>
    <p:extLst>
      <p:ext uri="{BB962C8B-B14F-4D97-AF65-F5344CB8AC3E}">
        <p14:creationId xmlns:p14="http://schemas.microsoft.com/office/powerpoint/2010/main" val="1100646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E40C61F-3EBD-1C18-4547-9859CF21962C}"/>
              </a:ext>
            </a:extLst>
          </p:cNvPr>
          <p:cNvPicPr>
            <a:picLocks noChangeAspect="1"/>
          </p:cNvPicPr>
          <p:nvPr/>
        </p:nvPicPr>
        <p:blipFill>
          <a:blip r:embed="rId3"/>
          <a:stretch>
            <a:fillRect/>
          </a:stretch>
        </p:blipFill>
        <p:spPr>
          <a:xfrm>
            <a:off x="2659898" y="307041"/>
            <a:ext cx="5614903" cy="1024217"/>
          </a:xfrm>
          <a:prstGeom prst="rect">
            <a:avLst/>
          </a:prstGeom>
        </p:spPr>
      </p:pic>
      <p:pic>
        <p:nvPicPr>
          <p:cNvPr id="4" name="Picture 3">
            <a:extLst>
              <a:ext uri="{FF2B5EF4-FFF2-40B4-BE49-F238E27FC236}">
                <a16:creationId xmlns:a16="http://schemas.microsoft.com/office/drawing/2014/main" id="{46FA8D93-1732-447B-9BCC-476BA1C5D5AD}"/>
              </a:ext>
            </a:extLst>
          </p:cNvPr>
          <p:cNvPicPr>
            <a:picLocks noChangeAspect="1"/>
          </p:cNvPicPr>
          <p:nvPr/>
        </p:nvPicPr>
        <p:blipFill rotWithShape="1">
          <a:blip r:embed="rId4">
            <a:extLst>
              <a:ext uri="{28A0092B-C50C-407E-A947-70E740481C1C}">
                <a14:useLocalDpi xmlns:a14="http://schemas.microsoft.com/office/drawing/2010/main" val="0"/>
              </a:ext>
            </a:extLst>
          </a:blip>
          <a:srcRect r="12422" b="7104"/>
          <a:stretch/>
        </p:blipFill>
        <p:spPr>
          <a:xfrm>
            <a:off x="266700" y="1331258"/>
            <a:ext cx="11395648" cy="5039562"/>
          </a:xfrm>
          <a:prstGeom prst="rect">
            <a:avLst/>
          </a:prstGeom>
        </p:spPr>
      </p:pic>
      <p:pic>
        <p:nvPicPr>
          <p:cNvPr id="8" name="Picture 7">
            <a:extLst>
              <a:ext uri="{FF2B5EF4-FFF2-40B4-BE49-F238E27FC236}">
                <a16:creationId xmlns:a16="http://schemas.microsoft.com/office/drawing/2014/main" id="{11AE41BD-ECE0-433E-BBF0-D0BE406867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2079" y="1331258"/>
            <a:ext cx="7055906" cy="5526742"/>
          </a:xfrm>
          <a:prstGeom prst="rect">
            <a:avLst/>
          </a:prstGeom>
        </p:spPr>
      </p:pic>
    </p:spTree>
    <p:extLst>
      <p:ext uri="{BB962C8B-B14F-4D97-AF65-F5344CB8AC3E}">
        <p14:creationId xmlns:p14="http://schemas.microsoft.com/office/powerpoint/2010/main" val="41396436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E40C61F-3EBD-1C18-4547-9859CF21962C}"/>
              </a:ext>
            </a:extLst>
          </p:cNvPr>
          <p:cNvPicPr>
            <a:picLocks noChangeAspect="1"/>
          </p:cNvPicPr>
          <p:nvPr/>
        </p:nvPicPr>
        <p:blipFill>
          <a:blip r:embed="rId3"/>
          <a:stretch>
            <a:fillRect/>
          </a:stretch>
        </p:blipFill>
        <p:spPr>
          <a:xfrm>
            <a:off x="2659898" y="307041"/>
            <a:ext cx="5614903" cy="1024217"/>
          </a:xfrm>
          <a:prstGeom prst="rect">
            <a:avLst/>
          </a:prstGeom>
        </p:spPr>
      </p:pic>
      <p:pic>
        <p:nvPicPr>
          <p:cNvPr id="4" name="Picture 3">
            <a:extLst>
              <a:ext uri="{FF2B5EF4-FFF2-40B4-BE49-F238E27FC236}">
                <a16:creationId xmlns:a16="http://schemas.microsoft.com/office/drawing/2014/main" id="{D2EE5F57-FA3E-4354-B42B-759B3A14B5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754" y="1501138"/>
            <a:ext cx="11658600" cy="5356861"/>
          </a:xfrm>
          <a:prstGeom prst="rect">
            <a:avLst/>
          </a:prstGeom>
        </p:spPr>
      </p:pic>
    </p:spTree>
    <p:extLst>
      <p:ext uri="{BB962C8B-B14F-4D97-AF65-F5344CB8AC3E}">
        <p14:creationId xmlns:p14="http://schemas.microsoft.com/office/powerpoint/2010/main" val="65978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E40C61F-3EBD-1C18-4547-9859CF21962C}"/>
              </a:ext>
            </a:extLst>
          </p:cNvPr>
          <p:cNvPicPr>
            <a:picLocks noChangeAspect="1"/>
          </p:cNvPicPr>
          <p:nvPr/>
        </p:nvPicPr>
        <p:blipFill>
          <a:blip r:embed="rId3"/>
          <a:stretch>
            <a:fillRect/>
          </a:stretch>
        </p:blipFill>
        <p:spPr>
          <a:xfrm>
            <a:off x="2659898" y="307041"/>
            <a:ext cx="5614903" cy="1024217"/>
          </a:xfrm>
          <a:prstGeom prst="rect">
            <a:avLst/>
          </a:prstGeom>
        </p:spPr>
      </p:pic>
      <p:pic>
        <p:nvPicPr>
          <p:cNvPr id="4" name="Picture 3">
            <a:extLst>
              <a:ext uri="{FF2B5EF4-FFF2-40B4-BE49-F238E27FC236}">
                <a16:creationId xmlns:a16="http://schemas.microsoft.com/office/drawing/2014/main" id="{2C0B1B06-833D-46B5-BEEF-589D55AB57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015" y="1331258"/>
            <a:ext cx="10823970" cy="5526742"/>
          </a:xfrm>
          <a:prstGeom prst="rect">
            <a:avLst/>
          </a:prstGeom>
        </p:spPr>
      </p:pic>
    </p:spTree>
    <p:extLst>
      <p:ext uri="{BB962C8B-B14F-4D97-AF65-F5344CB8AC3E}">
        <p14:creationId xmlns:p14="http://schemas.microsoft.com/office/powerpoint/2010/main" val="3342757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cartoon of a child with a megaphone&#10;&#10;Description automatically generated">
            <a:extLst>
              <a:ext uri="{FF2B5EF4-FFF2-40B4-BE49-F238E27FC236}">
                <a16:creationId xmlns:a16="http://schemas.microsoft.com/office/drawing/2014/main" id="{1AFFB280-915E-B81B-CD85-763A2A9E126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18135" y="3132667"/>
            <a:ext cx="3520440" cy="3725333"/>
          </a:xfrm>
          <a:prstGeom prst="rect">
            <a:avLst/>
          </a:prstGeom>
        </p:spPr>
      </p:pic>
      <p:sp>
        <p:nvSpPr>
          <p:cNvPr id="13" name="Rectangle: Rounded Corners 12">
            <a:extLst>
              <a:ext uri="{FF2B5EF4-FFF2-40B4-BE49-F238E27FC236}">
                <a16:creationId xmlns:a16="http://schemas.microsoft.com/office/drawing/2014/main" id="{E1586207-5202-C438-D53E-3A22A1DBB5B1}"/>
              </a:ext>
            </a:extLst>
          </p:cNvPr>
          <p:cNvSpPr/>
          <p:nvPr/>
        </p:nvSpPr>
        <p:spPr>
          <a:xfrm>
            <a:off x="3006408" y="192396"/>
            <a:ext cx="8529637" cy="1667519"/>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Kể thêm các biểu hiện tôn trọng sự khác biệt của người khác mà em biết.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B56698DC-7DAD-79A9-C56B-11DB75372621}"/>
              </a:ext>
            </a:extLst>
          </p:cNvPr>
          <p:cNvSpPr/>
          <p:nvPr/>
        </p:nvSpPr>
        <p:spPr>
          <a:xfrm>
            <a:off x="3800476" y="2153920"/>
            <a:ext cx="8178164" cy="457200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sz="2500" dirty="0">
                <a:solidFill>
                  <a:srgbClr val="FF0000"/>
                </a:solidFill>
                <a:latin typeface="Calibri" panose="020F0502020204030204" pitchFamily="34" charset="0"/>
                <a:ea typeface="Calibri" panose="020F0502020204030204" pitchFamily="34" charset="0"/>
                <a:cs typeface="Calibri" panose="020F0502020204030204" pitchFamily="34" charset="0"/>
              </a:rPr>
              <a:t>Hòa đồng, thân thiện với mọi người xung quanh. </a:t>
            </a:r>
          </a:p>
          <a:p>
            <a:pPr marL="571500" lvl="0" indent="-571500" algn="just">
              <a:buFont typeface="Arial" panose="020B0604020202020204" pitchFamily="34" charset="0"/>
              <a:buChar char="•"/>
              <a:defRPr/>
            </a:pPr>
            <a:r>
              <a:rPr lang="vi-VN" sz="2500" dirty="0">
                <a:solidFill>
                  <a:srgbClr val="FF0000"/>
                </a:solidFill>
                <a:latin typeface="Calibri" panose="020F0502020204030204" pitchFamily="34" charset="0"/>
                <a:ea typeface="Calibri" panose="020F0502020204030204" pitchFamily="34" charset="0"/>
                <a:cs typeface="Calibri" panose="020F0502020204030204" pitchFamily="34" charset="0"/>
              </a:rPr>
              <a:t>Lắng nghe, thấu hiểu về mặt cảm xúc của người xung quanh.,</a:t>
            </a:r>
          </a:p>
          <a:p>
            <a:pPr marL="571500" lvl="0" indent="-571500" algn="just">
              <a:buFont typeface="Arial" panose="020B0604020202020204" pitchFamily="34" charset="0"/>
              <a:buChar char="•"/>
              <a:defRPr/>
            </a:pPr>
            <a:r>
              <a:rPr lang="vi-VN" sz="2500" dirty="0">
                <a:solidFill>
                  <a:srgbClr val="FF0000"/>
                </a:solidFill>
                <a:latin typeface="Calibri" panose="020F0502020204030204" pitchFamily="34" charset="0"/>
                <a:ea typeface="Calibri" panose="020F0502020204030204" pitchFamily="34" charset="0"/>
                <a:cs typeface="Calibri" panose="020F0502020204030204" pitchFamily="34" charset="0"/>
              </a:rPr>
              <a:t>Thể hiện sự nhiệt tình và hỗ trợ mọi người khi cần.</a:t>
            </a:r>
          </a:p>
          <a:p>
            <a:pPr marL="571500" lvl="0" indent="-571500" algn="just">
              <a:buFont typeface="Arial" panose="020B0604020202020204" pitchFamily="34" charset="0"/>
              <a:buChar char="•"/>
              <a:defRPr/>
            </a:pPr>
            <a:r>
              <a:rPr lang="vi-VN" sz="2500" dirty="0">
                <a:solidFill>
                  <a:srgbClr val="FF0000"/>
                </a:solidFill>
                <a:latin typeface="Calibri" panose="020F0502020204030204" pitchFamily="34" charset="0"/>
                <a:ea typeface="Calibri" panose="020F0502020204030204" pitchFamily="34" charset="0"/>
                <a:cs typeface="Calibri" panose="020F0502020204030204" pitchFamily="34" charset="0"/>
              </a:rPr>
              <a:t>Chủ động mời mọi người tham gia các hoạt động có tính gắn kết, chia sẻ. </a:t>
            </a:r>
          </a:p>
          <a:p>
            <a:pPr marL="571500" lvl="0" indent="-571500" algn="just">
              <a:buFont typeface="Arial" panose="020B0604020202020204" pitchFamily="34" charset="0"/>
              <a:buChar char="•"/>
              <a:defRPr/>
            </a:pPr>
            <a:r>
              <a:rPr lang="vi-VN" sz="2500" dirty="0">
                <a:solidFill>
                  <a:srgbClr val="FF0000"/>
                </a:solidFill>
                <a:latin typeface="Calibri" panose="020F0502020204030204" pitchFamily="34" charset="0"/>
                <a:ea typeface="Calibri" panose="020F0502020204030204" pitchFamily="34" charset="0"/>
                <a:cs typeface="Calibri" panose="020F0502020204030204" pitchFamily="34" charset="0"/>
              </a:rPr>
              <a:t>Không có thái độ miệt thị, cô lập, đánh giá chủ quan về những điểm khác biệt của mọi người. </a:t>
            </a:r>
          </a:p>
          <a:p>
            <a:pPr marL="571500" lvl="0" indent="-571500" algn="just">
              <a:buFont typeface="Arial" panose="020B0604020202020204" pitchFamily="34" charset="0"/>
              <a:buChar char="•"/>
              <a:defRPr/>
            </a:pPr>
            <a:r>
              <a:rPr lang="vi-VN" sz="2500" dirty="0">
                <a:solidFill>
                  <a:srgbClr val="FF0000"/>
                </a:solidFill>
                <a:latin typeface="Calibri" panose="020F0502020204030204" pitchFamily="34" charset="0"/>
                <a:ea typeface="Calibri" panose="020F0502020204030204" pitchFamily="34" charset="0"/>
                <a:cs typeface="Calibri" panose="020F0502020204030204" pitchFamily="34" charset="0"/>
              </a:rPr>
              <a:t>Không có lời nói xúc phạm, thiếu tôn trọng về điểm khác biệt của mọi người....</a:t>
            </a:r>
          </a:p>
        </p:txBody>
      </p:sp>
    </p:spTree>
    <p:extLst>
      <p:ext uri="{BB962C8B-B14F-4D97-AF65-F5344CB8AC3E}">
        <p14:creationId xmlns:p14="http://schemas.microsoft.com/office/powerpoint/2010/main" val="3701503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B3F7E1B9-851C-045B-A6C6-CDBB7F9F7770}"/>
              </a:ext>
            </a:extLst>
          </p:cNvPr>
          <p:cNvSpPr/>
          <p:nvPr/>
        </p:nvSpPr>
        <p:spPr>
          <a:xfrm>
            <a:off x="1778000" y="268117"/>
            <a:ext cx="8719820" cy="798684"/>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rPr>
              <a:t>Tôn trọng sự khác biệt về ngoại hình, đặc điểm</a:t>
            </a:r>
            <a:endPar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028" name="Picture 4" descr="Tớ Tôn Trọng Sự Khác Biệt">
            <a:extLst>
              <a:ext uri="{FF2B5EF4-FFF2-40B4-BE49-F238E27FC236}">
                <a16:creationId xmlns:a16="http://schemas.microsoft.com/office/drawing/2014/main" id="{C761DBE5-4ECA-1973-EC01-5E46FAC5A8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2580" y="1361440"/>
            <a:ext cx="5715000" cy="4803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5320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B3F7E1B9-851C-045B-A6C6-CDBB7F9F7770}"/>
              </a:ext>
            </a:extLst>
          </p:cNvPr>
          <p:cNvSpPr/>
          <p:nvPr/>
        </p:nvSpPr>
        <p:spPr>
          <a:xfrm>
            <a:off x="1778000" y="268117"/>
            <a:ext cx="8719820" cy="798684"/>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rPr>
              <a:t>Không cô lập, miệt thị đặc điểm riêng</a:t>
            </a:r>
            <a:endPar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050" name="Picture 2" descr="Nghị luận về Tôn trọng sự khác biệt hay nhất">
            <a:extLst>
              <a:ext uri="{FF2B5EF4-FFF2-40B4-BE49-F238E27FC236}">
                <a16:creationId xmlns:a16="http://schemas.microsoft.com/office/drawing/2014/main" id="{FB68849E-C51B-D109-DAAB-62922FD523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810" y="1467803"/>
            <a:ext cx="8495030" cy="4453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12150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B3F7E1B9-851C-045B-A6C6-CDBB7F9F7770}"/>
              </a:ext>
            </a:extLst>
          </p:cNvPr>
          <p:cNvSpPr/>
          <p:nvPr/>
        </p:nvSpPr>
        <p:spPr>
          <a:xfrm>
            <a:off x="2600960" y="308757"/>
            <a:ext cx="7703820" cy="798684"/>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rPr>
              <a:t>Tôn trọng về các đặc điểm về giới tính </a:t>
            </a:r>
            <a:endPar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074" name="Picture 2" descr="Hành động vì sự khác biệt. Thực hiện các sản phẩm để thể hiện thông điệp đề  cao sự tôn trọng lẫn nhau">
            <a:extLst>
              <a:ext uri="{FF2B5EF4-FFF2-40B4-BE49-F238E27FC236}">
                <a16:creationId xmlns:a16="http://schemas.microsoft.com/office/drawing/2014/main" id="{8639C2D7-9083-BF23-86AF-8EEB811E50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1720" y="1404938"/>
            <a:ext cx="8275320" cy="4676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150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4" name="Picture 3" descr="A red and green text on a black background&#10;&#10;Description automatically generated">
            <a:extLst>
              <a:ext uri="{FF2B5EF4-FFF2-40B4-BE49-F238E27FC236}">
                <a16:creationId xmlns:a16="http://schemas.microsoft.com/office/drawing/2014/main" id="{A27E4381-229F-EA55-A836-126448D33B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9325" y="216929"/>
            <a:ext cx="7200000" cy="5547841"/>
          </a:xfrm>
          <a:prstGeom prst="rect">
            <a:avLst/>
          </a:prstGeom>
        </p:spPr>
      </p:pic>
    </p:spTree>
    <p:extLst>
      <p:ext uri="{BB962C8B-B14F-4D97-AF65-F5344CB8AC3E}">
        <p14:creationId xmlns:p14="http://schemas.microsoft.com/office/powerpoint/2010/main" val="8263145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B3F7E1B9-851C-045B-A6C6-CDBB7F9F7770}"/>
              </a:ext>
            </a:extLst>
          </p:cNvPr>
          <p:cNvSpPr/>
          <p:nvPr/>
        </p:nvSpPr>
        <p:spPr>
          <a:xfrm>
            <a:off x="2600960" y="308756"/>
            <a:ext cx="7703820" cy="1001883"/>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rPr>
              <a:t>Tôn trọng và giúp đỡ những người có hoàn cảnh sống khác nhau</a:t>
            </a:r>
            <a:endPar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098" name="Picture 2">
            <a:extLst>
              <a:ext uri="{FF2B5EF4-FFF2-40B4-BE49-F238E27FC236}">
                <a16:creationId xmlns:a16="http://schemas.microsoft.com/office/drawing/2014/main" id="{710C24FA-7776-B6DF-9D9E-2D921FC237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4708" y="1875154"/>
            <a:ext cx="5789612" cy="4158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223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POKI Tôn trọng và thích nghi với sự khác biệt Kỹ năng sống  Kỹ năng sống tiểu học_v720P">
            <a:hlinkClick r:id="" action="ppaction://media"/>
            <a:extLst>
              <a:ext uri="{FF2B5EF4-FFF2-40B4-BE49-F238E27FC236}">
                <a16:creationId xmlns:a16="http://schemas.microsoft.com/office/drawing/2014/main" id="{D99D5FBB-7A2B-07B8-A4AD-1DCCAE8BDE0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4864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2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F04DD301-1CDB-4972-85C0-1AA18C201D06}"/>
              </a:ext>
            </a:extLst>
          </p:cNvPr>
          <p:cNvSpPr/>
          <p:nvPr/>
        </p:nvSpPr>
        <p:spPr>
          <a:xfrm>
            <a:off x="1066800" y="134131"/>
            <a:ext cx="9991725" cy="761220"/>
          </a:xfrm>
          <a:prstGeom prst="roundRect">
            <a:avLst/>
          </a:prstGeom>
          <a:solidFill>
            <a:schemeClr val="accent4">
              <a:lumMod val="20000"/>
              <a:lumOff val="80000"/>
            </a:schemeClr>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Đọc câu chuyện </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Cây</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cọ</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nhí</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và trả lời câu h</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ỏi</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D0ACDE62-7F1D-BC37-8901-1C7D155BFF87}"/>
              </a:ext>
            </a:extLst>
          </p:cNvPr>
          <p:cNvGrpSpPr/>
          <p:nvPr/>
        </p:nvGrpSpPr>
        <p:grpSpPr>
          <a:xfrm>
            <a:off x="509666" y="1419225"/>
            <a:ext cx="11158459" cy="1447800"/>
            <a:chOff x="1594337" y="1602154"/>
            <a:chExt cx="9003323" cy="3477846"/>
          </a:xfrm>
        </p:grpSpPr>
        <p:sp>
          <p:nvSpPr>
            <p:cNvPr id="10" name="Rounded Rectangle 8">
              <a:extLst>
                <a:ext uri="{FF2B5EF4-FFF2-40B4-BE49-F238E27FC236}">
                  <a16:creationId xmlns:a16="http://schemas.microsoft.com/office/drawing/2014/main" id="{83DAFC4A-1214-2801-707B-6E25B184D0AF}"/>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a:extLst>
                <a:ext uri="{FF2B5EF4-FFF2-40B4-BE49-F238E27FC236}">
                  <a16:creationId xmlns:a16="http://schemas.microsoft.com/office/drawing/2014/main" id="{514EC7AA-E1A5-856E-786A-CC9EEF4F838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1" dirty="0" err="1">
                  <a:solidFill>
                    <a:srgbClr val="000000"/>
                  </a:solidFill>
                  <a:effectLst/>
                  <a:ea typeface="Open Sans" panose="020B0606030504020204" pitchFamily="34" charset="0"/>
                  <a:cs typeface="Open Sans" panose="020B0606030504020204" pitchFamily="34" charset="0"/>
                </a:rPr>
                <a:t>Thái</a:t>
              </a:r>
              <a:r>
                <a:rPr lang="en-US" sz="3200" b="0" i="1" dirty="0">
                  <a:solidFill>
                    <a:srgbClr val="000000"/>
                  </a:solidFill>
                  <a:effectLst/>
                  <a:ea typeface="Open Sans" panose="020B0606030504020204" pitchFamily="34" charset="0"/>
                  <a:cs typeface="Open Sans" panose="020B0606030504020204" pitchFamily="34" charset="0"/>
                </a:rPr>
                <a:t> </a:t>
              </a:r>
              <a:r>
                <a:rPr lang="en-US" sz="3200" b="0" i="1" dirty="0" err="1">
                  <a:solidFill>
                    <a:srgbClr val="000000"/>
                  </a:solidFill>
                  <a:effectLst/>
                  <a:ea typeface="Open Sans" panose="020B0606030504020204" pitchFamily="34" charset="0"/>
                  <a:cs typeface="Open Sans" panose="020B0606030504020204" pitchFamily="34" charset="0"/>
                </a:rPr>
                <a:t>độ</a:t>
              </a:r>
              <a:r>
                <a:rPr lang="en-US" sz="3200" b="0" i="1" dirty="0">
                  <a:solidFill>
                    <a:srgbClr val="000000"/>
                  </a:solidFill>
                  <a:effectLst/>
                  <a:ea typeface="Open Sans" panose="020B0606030504020204" pitchFamily="34" charset="0"/>
                  <a:cs typeface="Open Sans" panose="020B0606030504020204" pitchFamily="34" charset="0"/>
                </a:rPr>
                <a:t> </a:t>
              </a:r>
              <a:r>
                <a:rPr lang="en-US" sz="3200" b="0" i="1" dirty="0" err="1">
                  <a:solidFill>
                    <a:srgbClr val="000000"/>
                  </a:solidFill>
                  <a:effectLst/>
                  <a:ea typeface="Open Sans" panose="020B0606030504020204" pitchFamily="34" charset="0"/>
                  <a:cs typeface="Open Sans" panose="020B0606030504020204" pitchFamily="34" charset="0"/>
                </a:rPr>
                <a:t>của</a:t>
              </a:r>
              <a:r>
                <a:rPr lang="en-US" sz="3200" b="0" i="1" dirty="0">
                  <a:solidFill>
                    <a:srgbClr val="000000"/>
                  </a:solidFill>
                  <a:effectLst/>
                  <a:ea typeface="Open Sans" panose="020B0606030504020204" pitchFamily="34" charset="0"/>
                  <a:cs typeface="Open Sans" panose="020B0606030504020204" pitchFamily="34" charset="0"/>
                </a:rPr>
                <a:t> </a:t>
              </a:r>
              <a:r>
                <a:rPr lang="en-US" sz="3200" b="0" i="1" dirty="0" err="1">
                  <a:solidFill>
                    <a:srgbClr val="000000"/>
                  </a:solidFill>
                  <a:effectLst/>
                  <a:ea typeface="Open Sans" panose="020B0606030504020204" pitchFamily="34" charset="0"/>
                  <a:cs typeface="Open Sans" panose="020B0606030504020204" pitchFamily="34" charset="0"/>
                </a:rPr>
                <a:t>các</a:t>
              </a:r>
              <a:r>
                <a:rPr lang="en-US" sz="3200" b="0" i="1" dirty="0">
                  <a:solidFill>
                    <a:srgbClr val="000000"/>
                  </a:solidFill>
                  <a:effectLst/>
                  <a:ea typeface="Open Sans" panose="020B0606030504020204" pitchFamily="34" charset="0"/>
                  <a:cs typeface="Open Sans" panose="020B0606030504020204" pitchFamily="34" charset="0"/>
                </a:rPr>
                <a:t> </a:t>
              </a:r>
              <a:r>
                <a:rPr lang="en-US" sz="3200" b="0" i="1" dirty="0" err="1">
                  <a:solidFill>
                    <a:srgbClr val="000000"/>
                  </a:solidFill>
                  <a:effectLst/>
                  <a:ea typeface="Open Sans" panose="020B0606030504020204" pitchFamily="34" charset="0"/>
                  <a:cs typeface="Open Sans" panose="020B0606030504020204" pitchFamily="34" charset="0"/>
                </a:rPr>
                <a:t>cây</a:t>
              </a:r>
              <a:r>
                <a:rPr lang="en-US" sz="3200" b="0" i="1" dirty="0">
                  <a:solidFill>
                    <a:srgbClr val="000000"/>
                  </a:solidFill>
                  <a:effectLst/>
                  <a:ea typeface="Open Sans" panose="020B0606030504020204" pitchFamily="34" charset="0"/>
                  <a:cs typeface="Open Sans" panose="020B0606030504020204" pitchFamily="34" charset="0"/>
                </a:rPr>
                <a:t> </a:t>
              </a:r>
              <a:r>
                <a:rPr lang="en-US" sz="3200" b="0" i="1" dirty="0" err="1">
                  <a:solidFill>
                    <a:srgbClr val="000000"/>
                  </a:solidFill>
                  <a:effectLst/>
                  <a:ea typeface="Open Sans" panose="020B0606030504020204" pitchFamily="34" charset="0"/>
                  <a:cs typeface="Open Sans" panose="020B0606030504020204" pitchFamily="34" charset="0"/>
                </a:rPr>
                <a:t>cọ</a:t>
              </a:r>
              <a:r>
                <a:rPr lang="en-US" sz="3200" b="0" i="1" dirty="0">
                  <a:solidFill>
                    <a:srgbClr val="000000"/>
                  </a:solidFill>
                  <a:effectLst/>
                  <a:ea typeface="Open Sans" panose="020B0606030504020204" pitchFamily="34" charset="0"/>
                  <a:cs typeface="Open Sans" panose="020B0606030504020204" pitchFamily="34" charset="0"/>
                </a:rPr>
                <a:t> </a:t>
              </a:r>
              <a:r>
                <a:rPr lang="en-US" sz="3200" b="0" i="1" dirty="0" err="1">
                  <a:solidFill>
                    <a:srgbClr val="000000"/>
                  </a:solidFill>
                  <a:effectLst/>
                  <a:ea typeface="Open Sans" panose="020B0606030504020204" pitchFamily="34" charset="0"/>
                  <a:cs typeface="Open Sans" panose="020B0606030504020204" pitchFamily="34" charset="0"/>
                </a:rPr>
                <a:t>khác</a:t>
              </a:r>
              <a:r>
                <a:rPr lang="en-US" sz="3200" b="0" i="1" dirty="0">
                  <a:solidFill>
                    <a:srgbClr val="000000"/>
                  </a:solidFill>
                  <a:effectLst/>
                  <a:ea typeface="Open Sans" panose="020B0606030504020204" pitchFamily="34" charset="0"/>
                  <a:cs typeface="Open Sans" panose="020B0606030504020204" pitchFamily="34" charset="0"/>
                </a:rPr>
                <a:t> </a:t>
              </a:r>
              <a:r>
                <a:rPr lang="en-US" sz="3200" b="0" i="1" dirty="0" err="1">
                  <a:solidFill>
                    <a:srgbClr val="000000"/>
                  </a:solidFill>
                  <a:effectLst/>
                  <a:ea typeface="Open Sans" panose="020B0606030504020204" pitchFamily="34" charset="0"/>
                  <a:cs typeface="Open Sans" panose="020B0606030504020204" pitchFamily="34" charset="0"/>
                </a:rPr>
                <a:t>v</a:t>
              </a:r>
              <a:r>
                <a:rPr lang="en-US" sz="3200" i="1" dirty="0" err="1">
                  <a:solidFill>
                    <a:srgbClr val="000000"/>
                  </a:solidFill>
                  <a:ea typeface="Open Sans" panose="020B0606030504020204" pitchFamily="34" charset="0"/>
                  <a:cs typeface="Open Sans" panose="020B0606030504020204" pitchFamily="34" charset="0"/>
                </a:rPr>
                <a:t>ới</a:t>
              </a:r>
              <a:r>
                <a:rPr lang="en-US" sz="3200" i="1" dirty="0">
                  <a:solidFill>
                    <a:srgbClr val="000000"/>
                  </a:solidFill>
                  <a:ea typeface="Open Sans" panose="020B0606030504020204" pitchFamily="34" charset="0"/>
                  <a:cs typeface="Open Sans" panose="020B0606030504020204" pitchFamily="34" charset="0"/>
                </a:rPr>
                <a:t> </a:t>
              </a:r>
              <a:r>
                <a:rPr lang="en-US" sz="3200" i="1" dirty="0" err="1">
                  <a:solidFill>
                    <a:srgbClr val="000000"/>
                  </a:solidFill>
                  <a:ea typeface="Open Sans" panose="020B0606030504020204" pitchFamily="34" charset="0"/>
                  <a:cs typeface="Open Sans" panose="020B0606030504020204" pitchFamily="34" charset="0"/>
                </a:rPr>
                <a:t>cọ</a:t>
              </a:r>
              <a:r>
                <a:rPr lang="en-US" sz="3200" i="1" dirty="0">
                  <a:solidFill>
                    <a:srgbClr val="000000"/>
                  </a:solidFill>
                  <a:ea typeface="Open Sans" panose="020B0606030504020204" pitchFamily="34" charset="0"/>
                  <a:cs typeface="Open Sans" panose="020B0606030504020204" pitchFamily="34" charset="0"/>
                </a:rPr>
                <a:t> </a:t>
              </a:r>
              <a:r>
                <a:rPr lang="en-US" sz="3200" i="1" dirty="0" err="1">
                  <a:solidFill>
                    <a:srgbClr val="000000"/>
                  </a:solidFill>
                  <a:ea typeface="Open Sans" panose="020B0606030504020204" pitchFamily="34" charset="0"/>
                  <a:cs typeface="Open Sans" panose="020B0606030504020204" pitchFamily="34" charset="0"/>
                </a:rPr>
                <a:t>nhí</a:t>
              </a:r>
              <a:r>
                <a:rPr lang="en-US" sz="3200" i="1" dirty="0">
                  <a:solidFill>
                    <a:srgbClr val="000000"/>
                  </a:solidFill>
                  <a:ea typeface="Open Sans" panose="020B0606030504020204" pitchFamily="34" charset="0"/>
                  <a:cs typeface="Open Sans" panose="020B0606030504020204" pitchFamily="34" charset="0"/>
                </a:rPr>
                <a:t> </a:t>
              </a:r>
              <a:r>
                <a:rPr lang="en-US" sz="3200" i="1" dirty="0" err="1">
                  <a:solidFill>
                    <a:srgbClr val="000000"/>
                  </a:solidFill>
                  <a:ea typeface="Open Sans" panose="020B0606030504020204" pitchFamily="34" charset="0"/>
                  <a:cs typeface="Open Sans" panose="020B0606030504020204" pitchFamily="34" charset="0"/>
                </a:rPr>
                <a:t>thể</a:t>
              </a:r>
              <a:r>
                <a:rPr lang="en-US" sz="3200" i="1" dirty="0">
                  <a:solidFill>
                    <a:srgbClr val="000000"/>
                  </a:solidFill>
                  <a:ea typeface="Open Sans" panose="020B0606030504020204" pitchFamily="34" charset="0"/>
                  <a:cs typeface="Open Sans" panose="020B0606030504020204" pitchFamily="34" charset="0"/>
                </a:rPr>
                <a:t> </a:t>
              </a:r>
              <a:r>
                <a:rPr lang="en-US" sz="3200" i="1" dirty="0" err="1">
                  <a:solidFill>
                    <a:srgbClr val="000000"/>
                  </a:solidFill>
                  <a:ea typeface="Open Sans" panose="020B0606030504020204" pitchFamily="34" charset="0"/>
                  <a:cs typeface="Open Sans" panose="020B0606030504020204" pitchFamily="34" charset="0"/>
                </a:rPr>
                <a:t>hiện</a:t>
              </a:r>
              <a:r>
                <a:rPr lang="en-US" sz="3200" i="1" dirty="0">
                  <a:solidFill>
                    <a:srgbClr val="000000"/>
                  </a:solidFill>
                  <a:ea typeface="Open Sans" panose="020B0606030504020204" pitchFamily="34" charset="0"/>
                  <a:cs typeface="Open Sans" panose="020B0606030504020204" pitchFamily="34" charset="0"/>
                </a:rPr>
                <a:t> </a:t>
              </a:r>
              <a:r>
                <a:rPr lang="en-US" sz="3200" i="1" dirty="0" err="1">
                  <a:solidFill>
                    <a:srgbClr val="000000"/>
                  </a:solidFill>
                  <a:ea typeface="Open Sans" panose="020B0606030504020204" pitchFamily="34" charset="0"/>
                  <a:cs typeface="Open Sans" panose="020B0606030504020204" pitchFamily="34" charset="0"/>
                </a:rPr>
                <a:t>điều</a:t>
              </a:r>
              <a:r>
                <a:rPr lang="en-US" sz="3200" i="1" dirty="0">
                  <a:solidFill>
                    <a:srgbClr val="000000"/>
                  </a:solidFill>
                  <a:ea typeface="Open Sans" panose="020B0606030504020204" pitchFamily="34" charset="0"/>
                  <a:cs typeface="Open Sans" panose="020B0606030504020204" pitchFamily="34" charset="0"/>
                </a:rPr>
                <a:t> </a:t>
              </a:r>
              <a:r>
                <a:rPr lang="en-US" sz="3200" i="1" dirty="0" err="1">
                  <a:solidFill>
                    <a:srgbClr val="000000"/>
                  </a:solidFill>
                  <a:ea typeface="Open Sans" panose="020B0606030504020204" pitchFamily="34" charset="0"/>
                  <a:cs typeface="Open Sans" panose="020B0606030504020204" pitchFamily="34" charset="0"/>
                </a:rPr>
                <a:t>gì</a:t>
              </a:r>
              <a:r>
                <a:rPr lang="en-US" sz="3200" b="0" i="1" dirty="0">
                  <a:solidFill>
                    <a:srgbClr val="000000"/>
                  </a:solidFill>
                  <a:effectLst/>
                  <a:ea typeface="Open Sans" panose="020B0606030504020204" pitchFamily="34" charset="0"/>
                  <a:cs typeface="Open Sans" panose="020B0606030504020204" pitchFamily="34" charset="0"/>
                </a:rPr>
                <a:t>? </a:t>
              </a:r>
              <a:endParaRPr kumimoji="0" lang="vi-VN" b="0" i="1"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grpSp>
      <p:grpSp>
        <p:nvGrpSpPr>
          <p:cNvPr id="14" name="Group 13">
            <a:extLst>
              <a:ext uri="{FF2B5EF4-FFF2-40B4-BE49-F238E27FC236}">
                <a16:creationId xmlns:a16="http://schemas.microsoft.com/office/drawing/2014/main" id="{D8DF78F7-16CB-A1E8-55AD-8EB1057495B3}"/>
              </a:ext>
            </a:extLst>
          </p:cNvPr>
          <p:cNvGrpSpPr/>
          <p:nvPr/>
        </p:nvGrpSpPr>
        <p:grpSpPr>
          <a:xfrm>
            <a:off x="1066800" y="5023802"/>
            <a:ext cx="9846039" cy="1447800"/>
            <a:chOff x="-2175989" y="5756501"/>
            <a:chExt cx="9003323" cy="3477846"/>
          </a:xfrm>
        </p:grpSpPr>
        <p:sp>
          <p:nvSpPr>
            <p:cNvPr id="15" name="Rounded Rectangle 8">
              <a:extLst>
                <a:ext uri="{FF2B5EF4-FFF2-40B4-BE49-F238E27FC236}">
                  <a16:creationId xmlns:a16="http://schemas.microsoft.com/office/drawing/2014/main" id="{D2A6725A-24E9-2312-7BFF-668E2CB7D376}"/>
                </a:ext>
              </a:extLst>
            </p:cNvPr>
            <p:cNvSpPr/>
            <p:nvPr/>
          </p:nvSpPr>
          <p:spPr>
            <a:xfrm>
              <a:off x="-2175989" y="5756501"/>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Rounded Rectangle 9">
              <a:extLst>
                <a:ext uri="{FF2B5EF4-FFF2-40B4-BE49-F238E27FC236}">
                  <a16:creationId xmlns:a16="http://schemas.microsoft.com/office/drawing/2014/main" id="{505C0B1D-D2B1-43A4-6679-6E3D4C117BF9}"/>
                </a:ext>
              </a:extLst>
            </p:cNvPr>
            <p:cNvSpPr/>
            <p:nvPr/>
          </p:nvSpPr>
          <p:spPr>
            <a:xfrm>
              <a:off x="-1917405" y="590756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1" dirty="0">
                  <a:solidFill>
                    <a:srgbClr val="000000"/>
                  </a:solidFill>
                  <a:effectLst/>
                </a:rPr>
                <a:t>Theo </a:t>
              </a:r>
              <a:r>
                <a:rPr lang="en-US" sz="3200" b="0" i="1" dirty="0" err="1">
                  <a:solidFill>
                    <a:srgbClr val="000000"/>
                  </a:solidFill>
                  <a:effectLst/>
                </a:rPr>
                <a:t>em</a:t>
              </a:r>
              <a:r>
                <a:rPr lang="en-US" sz="3200" b="0" i="1" dirty="0">
                  <a:solidFill>
                    <a:srgbClr val="000000"/>
                  </a:solidFill>
                  <a:effectLst/>
                </a:rPr>
                <a:t>, </a:t>
              </a:r>
              <a:r>
                <a:rPr lang="en-US" sz="3200" b="0" i="1" dirty="0" err="1">
                  <a:solidFill>
                    <a:srgbClr val="000000"/>
                  </a:solidFill>
                  <a:effectLst/>
                </a:rPr>
                <a:t>vì</a:t>
              </a:r>
              <a:r>
                <a:rPr lang="en-US" sz="3200" b="0" i="1" dirty="0">
                  <a:solidFill>
                    <a:srgbClr val="000000"/>
                  </a:solidFill>
                  <a:effectLst/>
                </a:rPr>
                <a:t> </a:t>
              </a:r>
              <a:r>
                <a:rPr lang="en-US" sz="3200" b="0" i="1" dirty="0" err="1">
                  <a:solidFill>
                    <a:srgbClr val="000000"/>
                  </a:solidFill>
                  <a:effectLst/>
                </a:rPr>
                <a:t>sao</a:t>
              </a:r>
              <a:r>
                <a:rPr lang="en-US" sz="3200" b="0" i="1" dirty="0">
                  <a:solidFill>
                    <a:srgbClr val="000000"/>
                  </a:solidFill>
                  <a:effectLst/>
                </a:rPr>
                <a:t> </a:t>
              </a:r>
              <a:r>
                <a:rPr lang="en-US" sz="3200" b="0" i="1" dirty="0" err="1">
                  <a:solidFill>
                    <a:srgbClr val="000000"/>
                  </a:solidFill>
                  <a:effectLst/>
                </a:rPr>
                <a:t>phải</a:t>
              </a:r>
              <a:r>
                <a:rPr lang="en-US" sz="3200" b="0" i="1" dirty="0">
                  <a:solidFill>
                    <a:srgbClr val="000000"/>
                  </a:solidFill>
                  <a:effectLst/>
                </a:rPr>
                <a:t> </a:t>
              </a:r>
              <a:r>
                <a:rPr lang="en-US" sz="3200" b="0" i="1" dirty="0" err="1">
                  <a:solidFill>
                    <a:srgbClr val="000000"/>
                  </a:solidFill>
                  <a:effectLst/>
                </a:rPr>
                <a:t>tôn</a:t>
              </a:r>
              <a:r>
                <a:rPr lang="en-US" sz="3200" b="0" i="1" dirty="0">
                  <a:solidFill>
                    <a:srgbClr val="000000"/>
                  </a:solidFill>
                  <a:effectLst/>
                </a:rPr>
                <a:t> </a:t>
              </a:r>
              <a:r>
                <a:rPr lang="en-US" sz="3200" b="0" i="1" dirty="0" err="1">
                  <a:solidFill>
                    <a:srgbClr val="000000"/>
                  </a:solidFill>
                  <a:effectLst/>
                </a:rPr>
                <a:t>trọng</a:t>
              </a:r>
              <a:r>
                <a:rPr lang="en-US" sz="3200" b="0" i="1" dirty="0">
                  <a:solidFill>
                    <a:srgbClr val="000000"/>
                  </a:solidFill>
                  <a:effectLst/>
                </a:rPr>
                <a:t> </a:t>
              </a:r>
              <a:r>
                <a:rPr lang="en-US" sz="3200" b="0" i="1" dirty="0" err="1">
                  <a:solidFill>
                    <a:srgbClr val="000000"/>
                  </a:solidFill>
                  <a:effectLst/>
                </a:rPr>
                <a:t>sự</a:t>
              </a:r>
              <a:r>
                <a:rPr lang="en-US" sz="3200" b="0" i="1" dirty="0">
                  <a:solidFill>
                    <a:srgbClr val="000000"/>
                  </a:solidFill>
                  <a:effectLst/>
                </a:rPr>
                <a:t> </a:t>
              </a:r>
              <a:r>
                <a:rPr lang="en-US" sz="3200" b="0" i="1" dirty="0" err="1">
                  <a:solidFill>
                    <a:srgbClr val="000000"/>
                  </a:solidFill>
                  <a:effectLst/>
                </a:rPr>
                <a:t>khác</a:t>
              </a:r>
              <a:r>
                <a:rPr lang="en-US" sz="3200" b="0" i="1" dirty="0">
                  <a:solidFill>
                    <a:srgbClr val="000000"/>
                  </a:solidFill>
                  <a:effectLst/>
                </a:rPr>
                <a:t> </a:t>
              </a:r>
              <a:r>
                <a:rPr lang="en-US" sz="3200" b="0" i="1" dirty="0" err="1">
                  <a:solidFill>
                    <a:srgbClr val="000000"/>
                  </a:solidFill>
                  <a:effectLst/>
                </a:rPr>
                <a:t>biệt</a:t>
              </a:r>
              <a:r>
                <a:rPr lang="en-US" sz="3200" b="0" i="1" dirty="0">
                  <a:solidFill>
                    <a:srgbClr val="000000"/>
                  </a:solidFill>
                  <a:effectLst/>
                </a:rPr>
                <a:t>? </a:t>
              </a:r>
              <a:endParaRPr kumimoji="0" lang="vi-VN"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grpSp>
      <p:sp>
        <p:nvSpPr>
          <p:cNvPr id="12" name="Rounded Rectangle 8">
            <a:extLst>
              <a:ext uri="{FF2B5EF4-FFF2-40B4-BE49-F238E27FC236}">
                <a16:creationId xmlns:a16="http://schemas.microsoft.com/office/drawing/2014/main" id="{226FA307-DDDD-4A8B-9947-B70E8DB9D7DA}"/>
              </a:ext>
            </a:extLst>
          </p:cNvPr>
          <p:cNvSpPr/>
          <p:nvPr/>
        </p:nvSpPr>
        <p:spPr>
          <a:xfrm>
            <a:off x="662066" y="2983257"/>
            <a:ext cx="11158459" cy="1447800"/>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Rounded Rectangle 9">
            <a:extLst>
              <a:ext uri="{FF2B5EF4-FFF2-40B4-BE49-F238E27FC236}">
                <a16:creationId xmlns:a16="http://schemas.microsoft.com/office/drawing/2014/main" id="{0C563830-81E8-4487-8BD1-DFD14DA845E5}"/>
              </a:ext>
            </a:extLst>
          </p:cNvPr>
          <p:cNvSpPr/>
          <p:nvPr/>
        </p:nvSpPr>
        <p:spPr>
          <a:xfrm>
            <a:off x="1066800" y="3072198"/>
            <a:ext cx="10584594" cy="132203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i="1" dirty="0" err="1">
                <a:solidFill>
                  <a:srgbClr val="000000"/>
                </a:solidFill>
                <a:ea typeface="Open Sans" panose="020B0606030504020204" pitchFamily="34" charset="0"/>
                <a:cs typeface="Open Sans" panose="020B0606030504020204" pitchFamily="34" charset="0"/>
              </a:rPr>
              <a:t>Vì</a:t>
            </a:r>
            <a:r>
              <a:rPr lang="en-US" sz="3200" i="1" dirty="0">
                <a:solidFill>
                  <a:srgbClr val="000000"/>
                </a:solidFill>
                <a:ea typeface="Open Sans" panose="020B0606030504020204" pitchFamily="34" charset="0"/>
                <a:cs typeface="Open Sans" panose="020B0606030504020204" pitchFamily="34" charset="0"/>
              </a:rPr>
              <a:t> </a:t>
            </a:r>
            <a:r>
              <a:rPr lang="en-US" sz="3200" i="1" dirty="0" err="1">
                <a:solidFill>
                  <a:srgbClr val="000000"/>
                </a:solidFill>
                <a:ea typeface="Open Sans" panose="020B0606030504020204" pitchFamily="34" charset="0"/>
                <a:cs typeface="Open Sans" panose="020B0606030504020204" pitchFamily="34" charset="0"/>
              </a:rPr>
              <a:t>sao</a:t>
            </a:r>
            <a:r>
              <a:rPr lang="en-US" sz="3200" i="1" dirty="0">
                <a:solidFill>
                  <a:srgbClr val="000000"/>
                </a:solidFill>
                <a:ea typeface="Open Sans" panose="020B0606030504020204" pitchFamily="34" charset="0"/>
                <a:cs typeface="Open Sans" panose="020B0606030504020204" pitchFamily="34" charset="0"/>
              </a:rPr>
              <a:t> </a:t>
            </a:r>
            <a:r>
              <a:rPr lang="en-US" sz="3200" i="1" dirty="0" err="1">
                <a:solidFill>
                  <a:srgbClr val="000000"/>
                </a:solidFill>
                <a:ea typeface="Open Sans" panose="020B0606030504020204" pitchFamily="34" charset="0"/>
                <a:cs typeface="Open Sans" panose="020B0606030504020204" pitchFamily="34" charset="0"/>
              </a:rPr>
              <a:t>các</a:t>
            </a:r>
            <a:r>
              <a:rPr lang="en-US" sz="3200" i="1" dirty="0">
                <a:solidFill>
                  <a:srgbClr val="000000"/>
                </a:solidFill>
                <a:ea typeface="Open Sans" panose="020B0606030504020204" pitchFamily="34" charset="0"/>
                <a:cs typeface="Open Sans" panose="020B0606030504020204" pitchFamily="34" charset="0"/>
              </a:rPr>
              <a:t> </a:t>
            </a:r>
            <a:r>
              <a:rPr lang="en-US" sz="3200" i="1" dirty="0" err="1">
                <a:solidFill>
                  <a:srgbClr val="000000"/>
                </a:solidFill>
                <a:ea typeface="Open Sans" panose="020B0606030504020204" pitchFamily="34" charset="0"/>
                <a:cs typeface="Open Sans" panose="020B0606030504020204" pitchFamily="34" charset="0"/>
              </a:rPr>
              <a:t>cây</a:t>
            </a:r>
            <a:r>
              <a:rPr lang="en-US" sz="3200" i="1" dirty="0">
                <a:solidFill>
                  <a:srgbClr val="000000"/>
                </a:solidFill>
                <a:ea typeface="Open Sans" panose="020B0606030504020204" pitchFamily="34" charset="0"/>
                <a:cs typeface="Open Sans" panose="020B0606030504020204" pitchFamily="34" charset="0"/>
              </a:rPr>
              <a:t> </a:t>
            </a:r>
            <a:r>
              <a:rPr lang="en-US" sz="3200" i="1" dirty="0" err="1">
                <a:solidFill>
                  <a:srgbClr val="000000"/>
                </a:solidFill>
                <a:ea typeface="Open Sans" panose="020B0606030504020204" pitchFamily="34" charset="0"/>
                <a:cs typeface="Open Sans" panose="020B0606030504020204" pitchFamily="34" charset="0"/>
              </a:rPr>
              <a:t>cọ</a:t>
            </a:r>
            <a:r>
              <a:rPr lang="en-US" sz="3200" i="1" dirty="0">
                <a:solidFill>
                  <a:srgbClr val="000000"/>
                </a:solidFill>
                <a:ea typeface="Open Sans" panose="020B0606030504020204" pitchFamily="34" charset="0"/>
                <a:cs typeface="Open Sans" panose="020B0606030504020204" pitchFamily="34" charset="0"/>
              </a:rPr>
              <a:t> </a:t>
            </a:r>
            <a:r>
              <a:rPr lang="en-US" sz="3200" i="1" dirty="0" err="1">
                <a:solidFill>
                  <a:srgbClr val="000000"/>
                </a:solidFill>
                <a:ea typeface="Open Sans" panose="020B0606030504020204" pitchFamily="34" charset="0"/>
                <a:cs typeface="Open Sans" panose="020B0606030504020204" pitchFamily="34" charset="0"/>
              </a:rPr>
              <a:t>khác</a:t>
            </a:r>
            <a:r>
              <a:rPr lang="en-US" sz="3200" i="1" dirty="0">
                <a:solidFill>
                  <a:srgbClr val="000000"/>
                </a:solidFill>
                <a:ea typeface="Open Sans" panose="020B0606030504020204" pitchFamily="34" charset="0"/>
                <a:cs typeface="Open Sans" panose="020B0606030504020204" pitchFamily="34" charset="0"/>
              </a:rPr>
              <a:t> </a:t>
            </a:r>
            <a:r>
              <a:rPr lang="en-US" sz="3200" i="1" dirty="0" err="1">
                <a:solidFill>
                  <a:srgbClr val="000000"/>
                </a:solidFill>
                <a:ea typeface="Open Sans" panose="020B0606030504020204" pitchFamily="34" charset="0"/>
                <a:cs typeface="Open Sans" panose="020B0606030504020204" pitchFamily="34" charset="0"/>
              </a:rPr>
              <a:t>lại</a:t>
            </a:r>
            <a:r>
              <a:rPr lang="en-US" sz="3200" i="1" dirty="0">
                <a:solidFill>
                  <a:srgbClr val="000000"/>
                </a:solidFill>
                <a:ea typeface="Open Sans" panose="020B0606030504020204" pitchFamily="34" charset="0"/>
                <a:cs typeface="Open Sans" panose="020B0606030504020204" pitchFamily="34" charset="0"/>
              </a:rPr>
              <a:t> </a:t>
            </a:r>
            <a:r>
              <a:rPr lang="en-US" sz="3200" i="1" dirty="0" err="1">
                <a:solidFill>
                  <a:srgbClr val="000000"/>
                </a:solidFill>
                <a:ea typeface="Open Sans" panose="020B0606030504020204" pitchFamily="34" charset="0"/>
                <a:cs typeface="Open Sans" panose="020B0606030504020204" pitchFamily="34" charset="0"/>
              </a:rPr>
              <a:t>cảm</a:t>
            </a:r>
            <a:r>
              <a:rPr lang="en-US" sz="3200" i="1" dirty="0">
                <a:solidFill>
                  <a:srgbClr val="000000"/>
                </a:solidFill>
                <a:ea typeface="Open Sans" panose="020B0606030504020204" pitchFamily="34" charset="0"/>
                <a:cs typeface="Open Sans" panose="020B0606030504020204" pitchFamily="34" charset="0"/>
              </a:rPr>
              <a:t> </a:t>
            </a:r>
            <a:r>
              <a:rPr lang="en-US" sz="3200" i="1" dirty="0" err="1">
                <a:solidFill>
                  <a:srgbClr val="000000"/>
                </a:solidFill>
                <a:ea typeface="Open Sans" panose="020B0606030504020204" pitchFamily="34" charset="0"/>
                <a:cs typeface="Open Sans" panose="020B0606030504020204" pitchFamily="34" charset="0"/>
              </a:rPr>
              <a:t>thấy</a:t>
            </a:r>
            <a:r>
              <a:rPr lang="en-US" sz="3200" i="1" dirty="0">
                <a:solidFill>
                  <a:srgbClr val="000000"/>
                </a:solidFill>
                <a:ea typeface="Open Sans" panose="020B0606030504020204" pitchFamily="34" charset="0"/>
                <a:cs typeface="Open Sans" panose="020B0606030504020204" pitchFamily="34" charset="0"/>
              </a:rPr>
              <a:t> </a:t>
            </a:r>
            <a:r>
              <a:rPr lang="en-US" sz="3200" i="1" dirty="0" err="1">
                <a:solidFill>
                  <a:srgbClr val="000000"/>
                </a:solidFill>
                <a:ea typeface="Open Sans" panose="020B0606030504020204" pitchFamily="34" charset="0"/>
                <a:cs typeface="Open Sans" panose="020B0606030504020204" pitchFamily="34" charset="0"/>
              </a:rPr>
              <a:t>hối</a:t>
            </a:r>
            <a:r>
              <a:rPr lang="en-US" sz="3200" i="1" dirty="0">
                <a:solidFill>
                  <a:srgbClr val="000000"/>
                </a:solidFill>
                <a:ea typeface="Open Sans" panose="020B0606030504020204" pitchFamily="34" charset="0"/>
                <a:cs typeface="Open Sans" panose="020B0606030504020204" pitchFamily="34" charset="0"/>
              </a:rPr>
              <a:t> </a:t>
            </a:r>
            <a:r>
              <a:rPr lang="en-US" sz="3200" i="1" dirty="0" err="1">
                <a:solidFill>
                  <a:srgbClr val="000000"/>
                </a:solidFill>
                <a:ea typeface="Open Sans" panose="020B0606030504020204" pitchFamily="34" charset="0"/>
                <a:cs typeface="Open Sans" panose="020B0606030504020204" pitchFamily="34" charset="0"/>
              </a:rPr>
              <a:t>hận</a:t>
            </a:r>
            <a:r>
              <a:rPr lang="en-US" sz="3200" b="0" i="1" dirty="0">
                <a:solidFill>
                  <a:srgbClr val="000000"/>
                </a:solidFill>
                <a:effectLst/>
                <a:ea typeface="Open Sans" panose="020B0606030504020204" pitchFamily="34" charset="0"/>
                <a:cs typeface="Open Sans" panose="020B0606030504020204" pitchFamily="34" charset="0"/>
              </a:rPr>
              <a:t>? </a:t>
            </a:r>
            <a:endParaRPr kumimoji="0" lang="vi-VN" b="0" i="1"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669996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29428551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Rectangle: Rounded Corners 19">
            <a:extLst>
              <a:ext uri="{FF2B5EF4-FFF2-40B4-BE49-F238E27FC236}">
                <a16:creationId xmlns:a16="http://schemas.microsoft.com/office/drawing/2014/main" id="{A49EA83E-4DD8-1EA0-8984-EC2E1F43567D}"/>
              </a:ext>
            </a:extLst>
          </p:cNvPr>
          <p:cNvSpPr/>
          <p:nvPr/>
        </p:nvSpPr>
        <p:spPr>
          <a:xfrm>
            <a:off x="2746117" y="437493"/>
            <a:ext cx="8584692" cy="1517431"/>
          </a:xfrm>
          <a:custGeom>
            <a:avLst/>
            <a:gdLst>
              <a:gd name="connsiteX0" fmla="*/ 0 w 4669536"/>
              <a:gd name="connsiteY0" fmla="*/ 58530 h 1085088"/>
              <a:gd name="connsiteX1" fmla="*/ 58530 w 4669536"/>
              <a:gd name="connsiteY1" fmla="*/ 0 h 1085088"/>
              <a:gd name="connsiteX2" fmla="*/ 4611006 w 4669536"/>
              <a:gd name="connsiteY2" fmla="*/ 0 h 1085088"/>
              <a:gd name="connsiteX3" fmla="*/ 4669536 w 4669536"/>
              <a:gd name="connsiteY3" fmla="*/ 58530 h 1085088"/>
              <a:gd name="connsiteX4" fmla="*/ 4669536 w 4669536"/>
              <a:gd name="connsiteY4" fmla="*/ 1026558 h 1085088"/>
              <a:gd name="connsiteX5" fmla="*/ 4611006 w 4669536"/>
              <a:gd name="connsiteY5" fmla="*/ 1085088 h 1085088"/>
              <a:gd name="connsiteX6" fmla="*/ 58530 w 4669536"/>
              <a:gd name="connsiteY6" fmla="*/ 1085088 h 1085088"/>
              <a:gd name="connsiteX7" fmla="*/ 0 w 4669536"/>
              <a:gd name="connsiteY7" fmla="*/ 1026558 h 1085088"/>
              <a:gd name="connsiteX8" fmla="*/ 0 w 4669536"/>
              <a:gd name="connsiteY8" fmla="*/ 58530 h 108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536" h="1085088" fill="none" extrusionOk="0">
                <a:moveTo>
                  <a:pt x="0" y="58530"/>
                </a:moveTo>
                <a:cubicBezTo>
                  <a:pt x="28" y="26951"/>
                  <a:pt x="27997" y="3007"/>
                  <a:pt x="58530" y="0"/>
                </a:cubicBezTo>
                <a:cubicBezTo>
                  <a:pt x="1016319" y="72427"/>
                  <a:pt x="3356014" y="61419"/>
                  <a:pt x="4611006" y="0"/>
                </a:cubicBezTo>
                <a:cubicBezTo>
                  <a:pt x="4642993" y="-2324"/>
                  <a:pt x="4667097" y="25467"/>
                  <a:pt x="4669536" y="58530"/>
                </a:cubicBezTo>
                <a:cubicBezTo>
                  <a:pt x="4645159" y="226610"/>
                  <a:pt x="4631924" y="843725"/>
                  <a:pt x="4669536" y="1026558"/>
                </a:cubicBezTo>
                <a:cubicBezTo>
                  <a:pt x="4669865" y="1057215"/>
                  <a:pt x="4642676" y="1084354"/>
                  <a:pt x="4611006" y="1085088"/>
                </a:cubicBezTo>
                <a:cubicBezTo>
                  <a:pt x="2511363" y="1114915"/>
                  <a:pt x="2293701" y="1005782"/>
                  <a:pt x="58530" y="1085088"/>
                </a:cubicBezTo>
                <a:cubicBezTo>
                  <a:pt x="28356" y="1084845"/>
                  <a:pt x="-3344" y="1059544"/>
                  <a:pt x="0" y="1026558"/>
                </a:cubicBezTo>
                <a:cubicBezTo>
                  <a:pt x="-13955" y="702521"/>
                  <a:pt x="69048" y="182065"/>
                  <a:pt x="0" y="58530"/>
                </a:cubicBezTo>
                <a:close/>
              </a:path>
              <a:path w="4669536" h="1085088" stroke="0" extrusionOk="0">
                <a:moveTo>
                  <a:pt x="0" y="58530"/>
                </a:moveTo>
                <a:cubicBezTo>
                  <a:pt x="5783" y="27781"/>
                  <a:pt x="28322" y="4411"/>
                  <a:pt x="58530" y="0"/>
                </a:cubicBezTo>
                <a:cubicBezTo>
                  <a:pt x="1646656" y="123000"/>
                  <a:pt x="2858614" y="-96860"/>
                  <a:pt x="4611006" y="0"/>
                </a:cubicBezTo>
                <a:cubicBezTo>
                  <a:pt x="4639892" y="-2621"/>
                  <a:pt x="4672345" y="20543"/>
                  <a:pt x="4669536" y="58530"/>
                </a:cubicBezTo>
                <a:cubicBezTo>
                  <a:pt x="4633780" y="366558"/>
                  <a:pt x="4715676" y="866323"/>
                  <a:pt x="4669536" y="1026558"/>
                </a:cubicBezTo>
                <a:cubicBezTo>
                  <a:pt x="4667271" y="1059704"/>
                  <a:pt x="4638384" y="1084278"/>
                  <a:pt x="4611006" y="1085088"/>
                </a:cubicBezTo>
                <a:cubicBezTo>
                  <a:pt x="3960650" y="924381"/>
                  <a:pt x="2215922" y="1124755"/>
                  <a:pt x="58530" y="1085088"/>
                </a:cubicBezTo>
                <a:cubicBezTo>
                  <a:pt x="25268" y="1084899"/>
                  <a:pt x="-5876" y="1056221"/>
                  <a:pt x="0" y="1026558"/>
                </a:cubicBezTo>
                <a:cubicBezTo>
                  <a:pt x="-70719" y="611061"/>
                  <a:pt x="52974" y="296130"/>
                  <a:pt x="0" y="58530"/>
                </a:cubicBezTo>
                <a:close/>
              </a:path>
            </a:pathLst>
          </a:custGeom>
          <a:ln w="57150">
            <a:solidFill>
              <a:srgbClr val="990000"/>
            </a:solidFill>
            <a:prstDash val="solid"/>
            <a:extLst>
              <a:ext uri="{C807C97D-BFC1-408E-A445-0C87EB9F89A2}">
                <ask:lineSketchStyleProps xmlns:ask="http://schemas.microsoft.com/office/drawing/2018/sketchyshapes" xmlns="" sd="852854689">
                  <a:custGeom>
                    <a:avLst/>
                    <a:gdLst>
                      <a:gd name="connsiteX0" fmla="*/ 0 w 8584692"/>
                      <a:gd name="connsiteY0" fmla="*/ 98132 h 1819275"/>
                      <a:gd name="connsiteX1" fmla="*/ 107604 w 8584692"/>
                      <a:gd name="connsiteY1" fmla="*/ 0 h 1819275"/>
                      <a:gd name="connsiteX2" fmla="*/ 8477087 w 8584692"/>
                      <a:gd name="connsiteY2" fmla="*/ 0 h 1819275"/>
                      <a:gd name="connsiteX3" fmla="*/ 8584692 w 8584692"/>
                      <a:gd name="connsiteY3" fmla="*/ 98132 h 1819275"/>
                      <a:gd name="connsiteX4" fmla="*/ 8584692 w 8584692"/>
                      <a:gd name="connsiteY4" fmla="*/ 1721142 h 1819275"/>
                      <a:gd name="connsiteX5" fmla="*/ 8477087 w 8584692"/>
                      <a:gd name="connsiteY5" fmla="*/ 1819275 h 1819275"/>
                      <a:gd name="connsiteX6" fmla="*/ 107604 w 8584692"/>
                      <a:gd name="connsiteY6" fmla="*/ 1819275 h 1819275"/>
                      <a:gd name="connsiteX7" fmla="*/ 0 w 8584692"/>
                      <a:gd name="connsiteY7" fmla="*/ 1721142 h 1819275"/>
                      <a:gd name="connsiteX8" fmla="*/ 0 w 8584692"/>
                      <a:gd name="connsiteY8" fmla="*/ 98132 h 1819275"/>
                      <a:gd name="connsiteX0" fmla="*/ 0 w 8584692"/>
                      <a:gd name="connsiteY0" fmla="*/ 98132 h 1819275"/>
                      <a:gd name="connsiteX1" fmla="*/ 107604 w 8584692"/>
                      <a:gd name="connsiteY1" fmla="*/ 0 h 1819275"/>
                      <a:gd name="connsiteX2" fmla="*/ 8477087 w 8584692"/>
                      <a:gd name="connsiteY2" fmla="*/ 0 h 1819275"/>
                      <a:gd name="connsiteX3" fmla="*/ 8584692 w 8584692"/>
                      <a:gd name="connsiteY3" fmla="*/ 98132 h 1819275"/>
                      <a:gd name="connsiteX4" fmla="*/ 8584692 w 8584692"/>
                      <a:gd name="connsiteY4" fmla="*/ 1721142 h 1819275"/>
                      <a:gd name="connsiteX5" fmla="*/ 8477087 w 8584692"/>
                      <a:gd name="connsiteY5" fmla="*/ 1819275 h 1819275"/>
                      <a:gd name="connsiteX6" fmla="*/ 107604 w 8584692"/>
                      <a:gd name="connsiteY6" fmla="*/ 1819275 h 1819275"/>
                      <a:gd name="connsiteX7" fmla="*/ 0 w 8584692"/>
                      <a:gd name="connsiteY7" fmla="*/ 1721142 h 1819275"/>
                      <a:gd name="connsiteX8" fmla="*/ 0 w 8584692"/>
                      <a:gd name="connsiteY8" fmla="*/ 98132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84692" h="1819275" fill="none" extrusionOk="0">
                        <a:moveTo>
                          <a:pt x="0" y="98132"/>
                        </a:moveTo>
                        <a:cubicBezTo>
                          <a:pt x="386" y="54243"/>
                          <a:pt x="53884" y="9093"/>
                          <a:pt x="107604" y="0"/>
                        </a:cubicBezTo>
                        <a:cubicBezTo>
                          <a:pt x="1772270" y="127140"/>
                          <a:pt x="6239619" y="258447"/>
                          <a:pt x="8477087" y="0"/>
                        </a:cubicBezTo>
                        <a:cubicBezTo>
                          <a:pt x="8534824" y="-11264"/>
                          <a:pt x="8575301" y="41214"/>
                          <a:pt x="8584692" y="98132"/>
                        </a:cubicBezTo>
                        <a:cubicBezTo>
                          <a:pt x="8576539" y="404468"/>
                          <a:pt x="8502365" y="1440604"/>
                          <a:pt x="8584692" y="1721142"/>
                        </a:cubicBezTo>
                        <a:cubicBezTo>
                          <a:pt x="8587192" y="1762921"/>
                          <a:pt x="8531502" y="1813774"/>
                          <a:pt x="8477087" y="1819275"/>
                        </a:cubicBezTo>
                        <a:cubicBezTo>
                          <a:pt x="4697162" y="1897885"/>
                          <a:pt x="4221198" y="1741138"/>
                          <a:pt x="107604" y="1819275"/>
                        </a:cubicBezTo>
                        <a:cubicBezTo>
                          <a:pt x="55486" y="1818488"/>
                          <a:pt x="-14596" y="1778118"/>
                          <a:pt x="0" y="1721142"/>
                        </a:cubicBezTo>
                        <a:cubicBezTo>
                          <a:pt x="-22388" y="1171773"/>
                          <a:pt x="117075" y="279802"/>
                          <a:pt x="0" y="98132"/>
                        </a:cubicBezTo>
                        <a:close/>
                      </a:path>
                      <a:path w="8584692" h="1819275" stroke="0" extrusionOk="0">
                        <a:moveTo>
                          <a:pt x="0" y="98132"/>
                        </a:moveTo>
                        <a:cubicBezTo>
                          <a:pt x="8081" y="52686"/>
                          <a:pt x="51040" y="-2981"/>
                          <a:pt x="107604" y="0"/>
                        </a:cubicBezTo>
                        <a:cubicBezTo>
                          <a:pt x="3053345" y="-83797"/>
                          <a:pt x="5515916" y="192725"/>
                          <a:pt x="8477087" y="0"/>
                        </a:cubicBezTo>
                        <a:cubicBezTo>
                          <a:pt x="8525782" y="-3950"/>
                          <a:pt x="8595787" y="35722"/>
                          <a:pt x="8584692" y="98132"/>
                        </a:cubicBezTo>
                        <a:cubicBezTo>
                          <a:pt x="8525240" y="613819"/>
                          <a:pt x="8684537" y="1455672"/>
                          <a:pt x="8584692" y="1721142"/>
                        </a:cubicBezTo>
                        <a:cubicBezTo>
                          <a:pt x="8582277" y="1770504"/>
                          <a:pt x="8519231" y="1813381"/>
                          <a:pt x="8477087" y="1819275"/>
                        </a:cubicBezTo>
                        <a:cubicBezTo>
                          <a:pt x="7295354" y="1405758"/>
                          <a:pt x="3988040" y="2476007"/>
                          <a:pt x="107604" y="1819275"/>
                        </a:cubicBezTo>
                        <a:cubicBezTo>
                          <a:pt x="49319" y="1827213"/>
                          <a:pt x="-12329" y="1763510"/>
                          <a:pt x="0" y="1721142"/>
                        </a:cubicBezTo>
                        <a:cubicBezTo>
                          <a:pt x="-127702" y="992306"/>
                          <a:pt x="101567" y="430406"/>
                          <a:pt x="0" y="98132"/>
                        </a:cubicBezTo>
                        <a:close/>
                      </a:path>
                      <a:path w="8584692" h="1819275" fill="none" stroke="0" extrusionOk="0">
                        <a:moveTo>
                          <a:pt x="0" y="98132"/>
                        </a:moveTo>
                        <a:cubicBezTo>
                          <a:pt x="818" y="45395"/>
                          <a:pt x="53824" y="9946"/>
                          <a:pt x="107604" y="0"/>
                        </a:cubicBezTo>
                        <a:cubicBezTo>
                          <a:pt x="1997621" y="208199"/>
                          <a:pt x="5891118" y="430840"/>
                          <a:pt x="8477087" y="0"/>
                        </a:cubicBezTo>
                        <a:cubicBezTo>
                          <a:pt x="8527270" y="-10469"/>
                          <a:pt x="8585047" y="32942"/>
                          <a:pt x="8584692" y="98132"/>
                        </a:cubicBezTo>
                        <a:cubicBezTo>
                          <a:pt x="8554725" y="367312"/>
                          <a:pt x="8524461" y="1408178"/>
                          <a:pt x="8584692" y="1721142"/>
                        </a:cubicBezTo>
                        <a:cubicBezTo>
                          <a:pt x="8580060" y="1774439"/>
                          <a:pt x="8530652" y="1817282"/>
                          <a:pt x="8477087" y="1819275"/>
                        </a:cubicBezTo>
                        <a:cubicBezTo>
                          <a:pt x="4612370" y="1850456"/>
                          <a:pt x="4143139" y="1724533"/>
                          <a:pt x="107604" y="1819275"/>
                        </a:cubicBezTo>
                        <a:cubicBezTo>
                          <a:pt x="51203" y="1818680"/>
                          <a:pt x="-7728" y="1775731"/>
                          <a:pt x="0" y="1721142"/>
                        </a:cubicBezTo>
                        <a:cubicBezTo>
                          <a:pt x="-37370" y="1220162"/>
                          <a:pt x="120951" y="307474"/>
                          <a:pt x="0" y="98132"/>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400" b="1" dirty="0">
                <a:ln>
                  <a:solidFill>
                    <a:prstClr val="black"/>
                  </a:solidFill>
                </a:ln>
                <a:solidFill>
                  <a:srgbClr val="002060"/>
                </a:solidFill>
              </a:rPr>
              <a:t>Theo </a:t>
            </a:r>
            <a:r>
              <a:rPr lang="en-US" sz="4400" b="1" dirty="0" err="1">
                <a:ln>
                  <a:solidFill>
                    <a:prstClr val="black"/>
                  </a:solidFill>
                </a:ln>
                <a:solidFill>
                  <a:srgbClr val="002060"/>
                </a:solidFill>
              </a:rPr>
              <a:t>em</a:t>
            </a:r>
            <a:r>
              <a:rPr lang="en-US" sz="4400" b="1" dirty="0">
                <a:ln>
                  <a:solidFill>
                    <a:prstClr val="black"/>
                  </a:solidFill>
                </a:ln>
                <a:solidFill>
                  <a:srgbClr val="002060"/>
                </a:solidFill>
              </a:rPr>
              <a:t>, </a:t>
            </a:r>
            <a:r>
              <a:rPr lang="en-US" sz="4400" b="1" dirty="0" err="1">
                <a:ln>
                  <a:solidFill>
                    <a:prstClr val="black"/>
                  </a:solidFill>
                </a:ln>
                <a:solidFill>
                  <a:srgbClr val="002060"/>
                </a:solidFill>
              </a:rPr>
              <a:t>vì</a:t>
            </a:r>
            <a:r>
              <a:rPr lang="en-US" sz="4400" b="1" dirty="0">
                <a:ln>
                  <a:solidFill>
                    <a:prstClr val="black"/>
                  </a:solidFill>
                </a:ln>
                <a:solidFill>
                  <a:srgbClr val="002060"/>
                </a:solidFill>
              </a:rPr>
              <a:t> </a:t>
            </a:r>
            <a:r>
              <a:rPr lang="en-US" sz="4400" b="1" dirty="0" err="1">
                <a:ln>
                  <a:solidFill>
                    <a:prstClr val="black"/>
                  </a:solidFill>
                </a:ln>
                <a:solidFill>
                  <a:srgbClr val="002060"/>
                </a:solidFill>
              </a:rPr>
              <a:t>sao</a:t>
            </a:r>
            <a:r>
              <a:rPr lang="en-US" sz="4400" b="1" dirty="0">
                <a:ln>
                  <a:solidFill>
                    <a:prstClr val="black"/>
                  </a:solidFill>
                </a:ln>
                <a:solidFill>
                  <a:srgbClr val="002060"/>
                </a:solidFill>
              </a:rPr>
              <a:t> </a:t>
            </a:r>
            <a:r>
              <a:rPr lang="en-US" sz="4400" b="1" dirty="0" err="1">
                <a:ln>
                  <a:solidFill>
                    <a:prstClr val="black"/>
                  </a:solidFill>
                </a:ln>
                <a:solidFill>
                  <a:srgbClr val="002060"/>
                </a:solidFill>
              </a:rPr>
              <a:t>phải</a:t>
            </a:r>
            <a:r>
              <a:rPr lang="en-US" sz="4400" b="1" dirty="0">
                <a:ln>
                  <a:solidFill>
                    <a:prstClr val="black"/>
                  </a:solidFill>
                </a:ln>
                <a:solidFill>
                  <a:srgbClr val="002060"/>
                </a:solidFill>
              </a:rPr>
              <a:t> </a:t>
            </a:r>
            <a:r>
              <a:rPr lang="en-US" sz="4400" b="1" dirty="0" err="1">
                <a:ln>
                  <a:solidFill>
                    <a:prstClr val="black"/>
                  </a:solidFill>
                </a:ln>
                <a:solidFill>
                  <a:srgbClr val="002060"/>
                </a:solidFill>
              </a:rPr>
              <a:t>tôn</a:t>
            </a:r>
            <a:r>
              <a:rPr lang="en-US" sz="4400" b="1" dirty="0">
                <a:ln>
                  <a:solidFill>
                    <a:prstClr val="black"/>
                  </a:solidFill>
                </a:ln>
                <a:solidFill>
                  <a:srgbClr val="002060"/>
                </a:solidFill>
              </a:rPr>
              <a:t> </a:t>
            </a:r>
            <a:r>
              <a:rPr lang="en-US" sz="4400" b="1" dirty="0" err="1">
                <a:ln>
                  <a:solidFill>
                    <a:prstClr val="black"/>
                  </a:solidFill>
                </a:ln>
                <a:solidFill>
                  <a:srgbClr val="002060"/>
                </a:solidFill>
              </a:rPr>
              <a:t>trọng</a:t>
            </a:r>
            <a:r>
              <a:rPr lang="en-US" sz="4400" b="1" dirty="0">
                <a:ln>
                  <a:solidFill>
                    <a:prstClr val="black"/>
                  </a:solidFill>
                </a:ln>
                <a:solidFill>
                  <a:srgbClr val="002060"/>
                </a:solidFill>
              </a:rPr>
              <a:t> </a:t>
            </a:r>
            <a:r>
              <a:rPr lang="en-US" sz="4400" b="1" dirty="0" err="1">
                <a:ln>
                  <a:solidFill>
                    <a:prstClr val="black"/>
                  </a:solidFill>
                </a:ln>
                <a:solidFill>
                  <a:srgbClr val="002060"/>
                </a:solidFill>
              </a:rPr>
              <a:t>sự</a:t>
            </a:r>
            <a:r>
              <a:rPr lang="en-US" sz="4400" b="1" dirty="0">
                <a:ln>
                  <a:solidFill>
                    <a:prstClr val="black"/>
                  </a:solidFill>
                </a:ln>
                <a:solidFill>
                  <a:srgbClr val="002060"/>
                </a:solidFill>
              </a:rPr>
              <a:t> </a:t>
            </a:r>
            <a:r>
              <a:rPr lang="en-US" sz="4400" b="1" dirty="0" err="1">
                <a:ln>
                  <a:solidFill>
                    <a:prstClr val="black"/>
                  </a:solidFill>
                </a:ln>
                <a:solidFill>
                  <a:srgbClr val="002060"/>
                </a:solidFill>
              </a:rPr>
              <a:t>khác</a:t>
            </a:r>
            <a:r>
              <a:rPr lang="en-US" sz="4400" b="1" dirty="0">
                <a:ln>
                  <a:solidFill>
                    <a:prstClr val="black"/>
                  </a:solidFill>
                </a:ln>
                <a:solidFill>
                  <a:srgbClr val="002060"/>
                </a:solidFill>
              </a:rPr>
              <a:t> </a:t>
            </a:r>
            <a:r>
              <a:rPr lang="en-US" sz="4400" b="1" dirty="0" err="1">
                <a:ln>
                  <a:solidFill>
                    <a:prstClr val="black"/>
                  </a:solidFill>
                </a:ln>
                <a:solidFill>
                  <a:srgbClr val="002060"/>
                </a:solidFill>
              </a:rPr>
              <a:t>biệt</a:t>
            </a:r>
            <a:r>
              <a:rPr lang="en-US" sz="4400" b="1" dirty="0">
                <a:ln>
                  <a:solidFill>
                    <a:prstClr val="black"/>
                  </a:solidFill>
                </a:ln>
                <a:solidFill>
                  <a:srgbClr val="002060"/>
                </a:solidFill>
              </a:rPr>
              <a:t>? </a:t>
            </a:r>
          </a:p>
        </p:txBody>
      </p:sp>
      <p:pic>
        <p:nvPicPr>
          <p:cNvPr id="4" name="Picture 3" descr="A cartoon of a child holding a book&#10;&#10;Description automatically generated">
            <a:extLst>
              <a:ext uri="{FF2B5EF4-FFF2-40B4-BE49-F238E27FC236}">
                <a16:creationId xmlns:a16="http://schemas.microsoft.com/office/drawing/2014/main" id="{56781072-4B08-87A4-4CD9-BEC5CBFCA8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693" y="2540896"/>
            <a:ext cx="3415890" cy="4317104"/>
          </a:xfrm>
          <a:prstGeom prst="rect">
            <a:avLst/>
          </a:prstGeom>
        </p:spPr>
      </p:pic>
      <p:sp>
        <p:nvSpPr>
          <p:cNvPr id="2" name="Arrow: Curved Right 1">
            <a:extLst>
              <a:ext uri="{FF2B5EF4-FFF2-40B4-BE49-F238E27FC236}">
                <a16:creationId xmlns:a16="http://schemas.microsoft.com/office/drawing/2014/main" id="{108BA46F-B9E0-4136-0B4F-8B3EA7266B37}"/>
              </a:ext>
            </a:extLst>
          </p:cNvPr>
          <p:cNvSpPr/>
          <p:nvPr/>
        </p:nvSpPr>
        <p:spPr>
          <a:xfrm>
            <a:off x="3075590" y="1991054"/>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B0DF7A6D-5772-0DF5-5ED0-EB22B6FE494F}"/>
              </a:ext>
            </a:extLst>
          </p:cNvPr>
          <p:cNvSpPr/>
          <p:nvPr/>
        </p:nvSpPr>
        <p:spPr>
          <a:xfrm>
            <a:off x="3457905" y="2522483"/>
            <a:ext cx="8019392" cy="337382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err="1">
                <a:solidFill>
                  <a:srgbClr val="FF0000"/>
                </a:solidFill>
                <a:latin typeface="Calibri" panose="020F0502020204030204" pitchFamily="34" charset="0"/>
                <a:ea typeface="Calibri" panose="020F0502020204030204" pitchFamily="34" charset="0"/>
                <a:cs typeface="Calibri" panose="020F0502020204030204" pitchFamily="34" charset="0"/>
              </a:rPr>
              <a:t>Chúng</a:t>
            </a:r>
            <a:r>
              <a:rPr lang="en-US" sz="3200" dirty="0">
                <a:solidFill>
                  <a:srgbClr val="FF0000"/>
                </a:solidFill>
                <a:latin typeface="Calibri" panose="020F0502020204030204" pitchFamily="34" charset="0"/>
                <a:ea typeface="Calibri" panose="020F0502020204030204" pitchFamily="34" charset="0"/>
                <a:cs typeface="Calibri" panose="020F0502020204030204" pitchFamily="34" charset="0"/>
              </a:rPr>
              <a:t> ta c</a:t>
            </a:r>
            <a:r>
              <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rPr>
              <a:t>ần phải tôn trọng sự khác biết vì trong cuộc sống có rất nhiều điều đặc biệt khác nhau, mỗi người chúng ta cũng sẽ có những đặc điểm những thói quen khác nhau, điều đó sẽ làm đa sạng và sinh động hơn cuộc sống của chúng ta</a:t>
            </a:r>
            <a:endPar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50453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1019597"/>
            <a:ext cx="609600" cy="609600"/>
          </a:xfrm>
          <a:prstGeom prst="rect">
            <a:avLst/>
          </a:prstGeom>
        </p:spPr>
      </p:pic>
      <p:grpSp>
        <p:nvGrpSpPr>
          <p:cNvPr id="6" name="Nhóm 5">
            <a:extLst>
              <a:ext uri="{FF2B5EF4-FFF2-40B4-BE49-F238E27FC236}">
                <a16:creationId xmlns:a16="http://schemas.microsoft.com/office/drawing/2014/main" id="{BFA7A1FA-FC7B-E68D-420D-6ACD934B6F97}"/>
              </a:ext>
            </a:extLst>
          </p:cNvPr>
          <p:cNvGrpSpPr/>
          <p:nvPr/>
        </p:nvGrpSpPr>
        <p:grpSpPr>
          <a:xfrm>
            <a:off x="2689891" y="1000565"/>
            <a:ext cx="7250368" cy="893302"/>
            <a:chOff x="3183001" y="1988840"/>
            <a:chExt cx="7250368" cy="893302"/>
          </a:xfrm>
        </p:grpSpPr>
        <p:sp>
          <p:nvSpPr>
            <p:cNvPr id="7" name="TextBox 12">
              <a:extLst>
                <a:ext uri="{FF2B5EF4-FFF2-40B4-BE49-F238E27FC236}">
                  <a16:creationId xmlns:a16="http://schemas.microsoft.com/office/drawing/2014/main" id="{26400F1C-E308-2EFF-85DD-01FF29C807DA}"/>
                </a:ext>
              </a:extLst>
            </p:cNvPr>
            <p:cNvSpPr txBox="1"/>
            <p:nvPr/>
          </p:nvSpPr>
          <p:spPr>
            <a:xfrm>
              <a:off x="3183001" y="2020368"/>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54000">
                    <a:solidFill>
                      <a:prstClr val="white"/>
                    </a:solidFill>
                  </a:ln>
                  <a:solidFill>
                    <a:prstClr val="black"/>
                  </a:solidFill>
                  <a:effectLst/>
                  <a:uLnTx/>
                  <a:uFillTx/>
                  <a:ea typeface="LNTH-LuoLuoNotangYuanTi 1" pitchFamily="2" charset="-128"/>
                  <a:cs typeface="LNTH-LuoLuoNotangYuanTi 1" pitchFamily="2" charset="-128"/>
                </a:rPr>
                <a:t>Ghi</a:t>
              </a:r>
              <a:r>
                <a:rPr kumimoji="0" lang="en-US" sz="8000" b="1" i="0" u="none" strike="noStrike" kern="1200" cap="none" spc="0" normalizeH="0" baseline="0" noProof="0" dirty="0">
                  <a:ln w="254000">
                    <a:solidFill>
                      <a:prstClr val="white"/>
                    </a:solidFill>
                  </a:ln>
                  <a:solidFill>
                    <a:prstClr val="black"/>
                  </a:solidFill>
                  <a:effectLst/>
                  <a:uLnTx/>
                  <a:uFillTx/>
                  <a:ea typeface="LNTH-LuoLuoNotangYuanTi 1" pitchFamily="2" charset="-128"/>
                  <a:cs typeface="LNTH-LuoLuoNotangYuanTi 1" pitchFamily="2" charset="-128"/>
                </a:rPr>
                <a:t> </a:t>
              </a:r>
              <a:r>
                <a:rPr kumimoji="0" lang="en-US" sz="8000" b="1" i="0" u="none" strike="noStrike" kern="1200" cap="none" spc="0" normalizeH="0" baseline="0" noProof="0" dirty="0" err="1">
                  <a:ln w="254000">
                    <a:solidFill>
                      <a:prstClr val="white"/>
                    </a:solidFill>
                  </a:ln>
                  <a:solidFill>
                    <a:prstClr val="black"/>
                  </a:solidFill>
                  <a:effectLst/>
                  <a:uLnTx/>
                  <a:uFillTx/>
                  <a:ea typeface="LNTH-LuoLuoNotangYuanTi 1" pitchFamily="2" charset="-128"/>
                  <a:cs typeface="LNTH-LuoLuoNotangYuanTi 1" pitchFamily="2" charset="-128"/>
                </a:rPr>
                <a:t>nhớ</a:t>
              </a:r>
              <a:endParaRPr kumimoji="0" lang="en-US" sz="8000" b="1" i="0" u="none" strike="noStrike" kern="1200" cap="none" spc="0" normalizeH="0" baseline="0" noProof="0" dirty="0">
                <a:ln w="254000">
                  <a:solidFill>
                    <a:prstClr val="white"/>
                  </a:solidFill>
                </a:ln>
                <a:solidFill>
                  <a:prstClr val="black"/>
                </a:solidFill>
                <a:effectLst/>
                <a:uLnTx/>
                <a:uFillTx/>
                <a:ea typeface="LNTH-LuoLuoNotangYuanTi 1" pitchFamily="2" charset="-128"/>
                <a:cs typeface="LNTH-LuoLuoNotangYuanTi 1" pitchFamily="2" charset="-128"/>
              </a:endParaRPr>
            </a:p>
          </p:txBody>
        </p:sp>
        <p:sp>
          <p:nvSpPr>
            <p:cNvPr id="8" name="TextBox 12">
              <a:extLst>
                <a:ext uri="{FF2B5EF4-FFF2-40B4-BE49-F238E27FC236}">
                  <a16:creationId xmlns:a16="http://schemas.microsoft.com/office/drawing/2014/main" id="{B7239A78-1363-EE8E-A0BE-352D4F501A52}"/>
                </a:ext>
              </a:extLst>
            </p:cNvPr>
            <p:cNvSpPr txBox="1"/>
            <p:nvPr/>
          </p:nvSpPr>
          <p:spPr>
            <a:xfrm>
              <a:off x="3183001" y="1988840"/>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ED7D31">
                      <a:lumMod val="60000"/>
                      <a:lumOff val="40000"/>
                    </a:srgbClr>
                  </a:solidFill>
                  <a:effectLst/>
                  <a:uLnTx/>
                  <a:uFillTx/>
                  <a:ea typeface="LNTH-LuoLuoNotangYuanTi 1" pitchFamily="2" charset="-128"/>
                  <a:cs typeface="LNTH-LuoLuoNotangYuanTi 1" pitchFamily="2" charset="-128"/>
                </a:rPr>
                <a:t>Ghi</a:t>
              </a:r>
              <a:r>
                <a:rPr kumimoji="0" lang="en-US" sz="8000" b="1" i="0" u="none" strike="noStrike" kern="1200" cap="none" spc="0" normalizeH="0" baseline="0" noProof="0" dirty="0">
                  <a:ln w="0"/>
                  <a:solidFill>
                    <a:srgbClr val="ED7D31">
                      <a:lumMod val="60000"/>
                      <a:lumOff val="40000"/>
                    </a:srgbClr>
                  </a:solidFill>
                  <a:effectLst/>
                  <a:uLnTx/>
                  <a:uFillTx/>
                  <a:ea typeface="LNTH-LuoLuoNotangYuanTi 1" pitchFamily="2" charset="-128"/>
                  <a:cs typeface="LNTH-LuoLuoNotangYuanTi 1" pitchFamily="2" charset="-128"/>
                </a:rPr>
                <a:t> </a:t>
              </a:r>
              <a:r>
                <a:rPr kumimoji="0" lang="en-US" sz="8000" b="1" i="0" u="none" strike="noStrike" kern="1200" cap="none" spc="0" normalizeH="0" baseline="0" noProof="0" dirty="0" err="1">
                  <a:ln w="0"/>
                  <a:solidFill>
                    <a:srgbClr val="ED7D31">
                      <a:lumMod val="60000"/>
                      <a:lumOff val="40000"/>
                    </a:srgbClr>
                  </a:solidFill>
                  <a:effectLst/>
                  <a:uLnTx/>
                  <a:uFillTx/>
                  <a:ea typeface="LNTH-LuoLuoNotangYuanTi 1" pitchFamily="2" charset="-128"/>
                  <a:cs typeface="LNTH-LuoLuoNotangYuanTi 1" pitchFamily="2" charset="-128"/>
                </a:rPr>
                <a:t>nhớ</a:t>
              </a:r>
              <a:endParaRPr kumimoji="0" lang="en-US" sz="8000" b="1" i="0" u="none" strike="noStrike" kern="1200" cap="none" spc="0" normalizeH="0" baseline="0" noProof="0" dirty="0">
                <a:ln w="0"/>
                <a:solidFill>
                  <a:srgbClr val="ED7D31">
                    <a:lumMod val="60000"/>
                    <a:lumOff val="40000"/>
                  </a:srgbClr>
                </a:solidFill>
                <a:effectLst/>
                <a:uLnTx/>
                <a:uFillTx/>
                <a:ea typeface="LNTH-LuoLuoNotangYuanTi 1" pitchFamily="2" charset="-128"/>
                <a:cs typeface="LNTH-LuoLuoNotangYuanTi 1" pitchFamily="2" charset="-128"/>
              </a:endParaRPr>
            </a:p>
          </p:txBody>
        </p:sp>
      </p:grpSp>
      <p:grpSp>
        <p:nvGrpSpPr>
          <p:cNvPr id="25" name="Nhóm 24">
            <a:extLst>
              <a:ext uri="{FF2B5EF4-FFF2-40B4-BE49-F238E27FC236}">
                <a16:creationId xmlns:a16="http://schemas.microsoft.com/office/drawing/2014/main" id="{1D8C102A-D2D0-33CE-8BBC-21BCC18E62AC}"/>
              </a:ext>
            </a:extLst>
          </p:cNvPr>
          <p:cNvGrpSpPr/>
          <p:nvPr/>
        </p:nvGrpSpPr>
        <p:grpSpPr>
          <a:xfrm>
            <a:off x="-249287" y="1666460"/>
            <a:ext cx="12227586" cy="4710938"/>
            <a:chOff x="-462988" y="2657696"/>
            <a:chExt cx="12227586" cy="3809801"/>
          </a:xfrm>
        </p:grpSpPr>
        <p:grpSp>
          <p:nvGrpSpPr>
            <p:cNvPr id="20" name="Nhóm 19">
              <a:extLst>
                <a:ext uri="{FF2B5EF4-FFF2-40B4-BE49-F238E27FC236}">
                  <a16:creationId xmlns:a16="http://schemas.microsoft.com/office/drawing/2014/main" id="{82D3BC4D-48BE-D4F3-3D65-CE38BDC8FFA2}"/>
                </a:ext>
              </a:extLst>
            </p:cNvPr>
            <p:cNvGrpSpPr/>
            <p:nvPr/>
          </p:nvGrpSpPr>
          <p:grpSpPr>
            <a:xfrm>
              <a:off x="1234288" y="2657696"/>
              <a:ext cx="10530310" cy="3449530"/>
              <a:chOff x="1225414" y="337973"/>
              <a:chExt cx="10530310" cy="3589822"/>
            </a:xfrm>
          </p:grpSpPr>
          <p:sp>
            <p:nvSpPr>
              <p:cNvPr id="11" name="Hình chữ nhật: Góc Tròn 10">
                <a:extLst>
                  <a:ext uri="{FF2B5EF4-FFF2-40B4-BE49-F238E27FC236}">
                    <a16:creationId xmlns:a16="http://schemas.microsoft.com/office/drawing/2014/main" id="{CDCE5A33-C5A7-E0CF-9F2A-8672E0AA9F2F}"/>
                  </a:ext>
                </a:extLst>
              </p:cNvPr>
              <p:cNvSpPr/>
              <p:nvPr/>
            </p:nvSpPr>
            <p:spPr>
              <a:xfrm>
                <a:off x="1225414" y="337973"/>
                <a:ext cx="10530310" cy="3560294"/>
              </a:xfrm>
              <a:custGeom>
                <a:avLst/>
                <a:gdLst>
                  <a:gd name="connsiteX0" fmla="*/ 0 w 10530310"/>
                  <a:gd name="connsiteY0" fmla="*/ 593394 h 3560294"/>
                  <a:gd name="connsiteX1" fmla="*/ 570204 w 10530310"/>
                  <a:gd name="connsiteY1" fmla="*/ 0 h 3560294"/>
                  <a:gd name="connsiteX2" fmla="*/ 1428709 w 10530310"/>
                  <a:gd name="connsiteY2" fmla="*/ 0 h 3560294"/>
                  <a:gd name="connsiteX3" fmla="*/ 2099417 w 10530310"/>
                  <a:gd name="connsiteY3" fmla="*/ 0 h 3560294"/>
                  <a:gd name="connsiteX4" fmla="*/ 2488427 w 10530310"/>
                  <a:gd name="connsiteY4" fmla="*/ 0 h 3560294"/>
                  <a:gd name="connsiteX5" fmla="*/ 2877437 w 10530310"/>
                  <a:gd name="connsiteY5" fmla="*/ 0 h 3560294"/>
                  <a:gd name="connsiteX6" fmla="*/ 3360346 w 10530310"/>
                  <a:gd name="connsiteY6" fmla="*/ 0 h 3560294"/>
                  <a:gd name="connsiteX7" fmla="*/ 4031054 w 10530310"/>
                  <a:gd name="connsiteY7" fmla="*/ 0 h 3560294"/>
                  <a:gd name="connsiteX8" fmla="*/ 4420064 w 10530310"/>
                  <a:gd name="connsiteY8" fmla="*/ 0 h 3560294"/>
                  <a:gd name="connsiteX9" fmla="*/ 5090771 w 10530310"/>
                  <a:gd name="connsiteY9" fmla="*/ 0 h 3560294"/>
                  <a:gd name="connsiteX10" fmla="*/ 5949276 w 10530310"/>
                  <a:gd name="connsiteY10" fmla="*/ 0 h 3560294"/>
                  <a:gd name="connsiteX11" fmla="*/ 6619984 w 10530310"/>
                  <a:gd name="connsiteY11" fmla="*/ 0 h 3560294"/>
                  <a:gd name="connsiteX12" fmla="*/ 7384590 w 10530310"/>
                  <a:gd name="connsiteY12" fmla="*/ 0 h 3560294"/>
                  <a:gd name="connsiteX13" fmla="*/ 7961398 w 10530310"/>
                  <a:gd name="connsiteY13" fmla="*/ 0 h 3560294"/>
                  <a:gd name="connsiteX14" fmla="*/ 8726005 w 10530310"/>
                  <a:gd name="connsiteY14" fmla="*/ 0 h 3560294"/>
                  <a:gd name="connsiteX15" fmla="*/ 9115015 w 10530310"/>
                  <a:gd name="connsiteY15" fmla="*/ 0 h 3560294"/>
                  <a:gd name="connsiteX16" fmla="*/ 9960106 w 10530310"/>
                  <a:gd name="connsiteY16" fmla="*/ 0 h 3560294"/>
                  <a:gd name="connsiteX17" fmla="*/ 10530310 w 10530310"/>
                  <a:gd name="connsiteY17" fmla="*/ 593394 h 3560294"/>
                  <a:gd name="connsiteX18" fmla="*/ 10530310 w 10530310"/>
                  <a:gd name="connsiteY18" fmla="*/ 1234240 h 3560294"/>
                  <a:gd name="connsiteX19" fmla="*/ 10530310 w 10530310"/>
                  <a:gd name="connsiteY19" fmla="*/ 1851351 h 3560294"/>
                  <a:gd name="connsiteX20" fmla="*/ 10530310 w 10530310"/>
                  <a:gd name="connsiteY20" fmla="*/ 2397257 h 3560294"/>
                  <a:gd name="connsiteX21" fmla="*/ 10530310 w 10530310"/>
                  <a:gd name="connsiteY21" fmla="*/ 2966899 h 3560294"/>
                  <a:gd name="connsiteX22" fmla="*/ 9960106 w 10530310"/>
                  <a:gd name="connsiteY22" fmla="*/ 3560294 h 3560294"/>
                  <a:gd name="connsiteX23" fmla="*/ 9383298 w 10530310"/>
                  <a:gd name="connsiteY23" fmla="*/ 3560294 h 3560294"/>
                  <a:gd name="connsiteX24" fmla="*/ 8618691 w 10530310"/>
                  <a:gd name="connsiteY24" fmla="*/ 3560294 h 3560294"/>
                  <a:gd name="connsiteX25" fmla="*/ 7947984 w 10530310"/>
                  <a:gd name="connsiteY25" fmla="*/ 3560294 h 3560294"/>
                  <a:gd name="connsiteX26" fmla="*/ 7465075 w 10530310"/>
                  <a:gd name="connsiteY26" fmla="*/ 3560294 h 3560294"/>
                  <a:gd name="connsiteX27" fmla="*/ 6794368 w 10530310"/>
                  <a:gd name="connsiteY27" fmla="*/ 3560294 h 3560294"/>
                  <a:gd name="connsiteX28" fmla="*/ 6405357 w 10530310"/>
                  <a:gd name="connsiteY28" fmla="*/ 3560294 h 3560294"/>
                  <a:gd name="connsiteX29" fmla="*/ 5640751 w 10530310"/>
                  <a:gd name="connsiteY29" fmla="*/ 3560294 h 3560294"/>
                  <a:gd name="connsiteX30" fmla="*/ 5063943 w 10530310"/>
                  <a:gd name="connsiteY30" fmla="*/ 3560294 h 3560294"/>
                  <a:gd name="connsiteX31" fmla="*/ 4205437 w 10530310"/>
                  <a:gd name="connsiteY31" fmla="*/ 3560294 h 3560294"/>
                  <a:gd name="connsiteX32" fmla="*/ 3534730 w 10530310"/>
                  <a:gd name="connsiteY32" fmla="*/ 3560294 h 3560294"/>
                  <a:gd name="connsiteX33" fmla="*/ 2770124 w 10530310"/>
                  <a:gd name="connsiteY33" fmla="*/ 3560294 h 3560294"/>
                  <a:gd name="connsiteX34" fmla="*/ 2287215 w 10530310"/>
                  <a:gd name="connsiteY34" fmla="*/ 3560294 h 3560294"/>
                  <a:gd name="connsiteX35" fmla="*/ 1522608 w 10530310"/>
                  <a:gd name="connsiteY35" fmla="*/ 3560294 h 3560294"/>
                  <a:gd name="connsiteX36" fmla="*/ 570204 w 10530310"/>
                  <a:gd name="connsiteY36" fmla="*/ 3560294 h 3560294"/>
                  <a:gd name="connsiteX37" fmla="*/ 0 w 10530310"/>
                  <a:gd name="connsiteY37" fmla="*/ 2966899 h 3560294"/>
                  <a:gd name="connsiteX38" fmla="*/ 0 w 10530310"/>
                  <a:gd name="connsiteY38" fmla="*/ 2420993 h 3560294"/>
                  <a:gd name="connsiteX39" fmla="*/ 0 w 10530310"/>
                  <a:gd name="connsiteY39" fmla="*/ 1827617 h 3560294"/>
                  <a:gd name="connsiteX40" fmla="*/ 0 w 10530310"/>
                  <a:gd name="connsiteY40" fmla="*/ 1186770 h 3560294"/>
                  <a:gd name="connsiteX41" fmla="*/ 0 w 10530310"/>
                  <a:gd name="connsiteY41" fmla="*/ 593394 h 3560294"/>
                  <a:gd name="connsiteX0" fmla="*/ 0 w 10530310"/>
                  <a:gd name="connsiteY0" fmla="*/ 593394 h 3560294"/>
                  <a:gd name="connsiteX1" fmla="*/ 570204 w 10530310"/>
                  <a:gd name="connsiteY1" fmla="*/ 0 h 3560294"/>
                  <a:gd name="connsiteX2" fmla="*/ 1053113 w 10530310"/>
                  <a:gd name="connsiteY2" fmla="*/ 0 h 3560294"/>
                  <a:gd name="connsiteX3" fmla="*/ 1536022 w 10530310"/>
                  <a:gd name="connsiteY3" fmla="*/ 0 h 3560294"/>
                  <a:gd name="connsiteX4" fmla="*/ 2300629 w 10530310"/>
                  <a:gd name="connsiteY4" fmla="*/ 0 h 3560294"/>
                  <a:gd name="connsiteX5" fmla="*/ 3159134 w 10530310"/>
                  <a:gd name="connsiteY5" fmla="*/ 0 h 3560294"/>
                  <a:gd name="connsiteX6" fmla="*/ 3829841 w 10530310"/>
                  <a:gd name="connsiteY6" fmla="*/ 0 h 3560294"/>
                  <a:gd name="connsiteX7" fmla="*/ 4406650 w 10530310"/>
                  <a:gd name="connsiteY7" fmla="*/ 0 h 3560294"/>
                  <a:gd name="connsiteX8" fmla="*/ 4795660 w 10530310"/>
                  <a:gd name="connsiteY8" fmla="*/ 0 h 3560294"/>
                  <a:gd name="connsiteX9" fmla="*/ 5466367 w 10530310"/>
                  <a:gd name="connsiteY9" fmla="*/ 0 h 3560294"/>
                  <a:gd name="connsiteX10" fmla="*/ 6137074 w 10530310"/>
                  <a:gd name="connsiteY10" fmla="*/ 0 h 3560294"/>
                  <a:gd name="connsiteX11" fmla="*/ 6619984 w 10530310"/>
                  <a:gd name="connsiteY11" fmla="*/ 0 h 3560294"/>
                  <a:gd name="connsiteX12" fmla="*/ 7008994 w 10530310"/>
                  <a:gd name="connsiteY12" fmla="*/ 0 h 3560294"/>
                  <a:gd name="connsiteX13" fmla="*/ 7398004 w 10530310"/>
                  <a:gd name="connsiteY13" fmla="*/ 0 h 3560294"/>
                  <a:gd name="connsiteX14" fmla="*/ 8256509 w 10530310"/>
                  <a:gd name="connsiteY14" fmla="*/ 0 h 3560294"/>
                  <a:gd name="connsiteX15" fmla="*/ 8833318 w 10530310"/>
                  <a:gd name="connsiteY15" fmla="*/ 0 h 3560294"/>
                  <a:gd name="connsiteX16" fmla="*/ 9316227 w 10530310"/>
                  <a:gd name="connsiteY16" fmla="*/ 0 h 3560294"/>
                  <a:gd name="connsiteX17" fmla="*/ 9960106 w 10530310"/>
                  <a:gd name="connsiteY17" fmla="*/ 0 h 3560294"/>
                  <a:gd name="connsiteX18" fmla="*/ 10530310 w 10530310"/>
                  <a:gd name="connsiteY18" fmla="*/ 593394 h 3560294"/>
                  <a:gd name="connsiteX19" fmla="*/ 10530310 w 10530310"/>
                  <a:gd name="connsiteY19" fmla="*/ 1234240 h 3560294"/>
                  <a:gd name="connsiteX20" fmla="*/ 10530310 w 10530310"/>
                  <a:gd name="connsiteY20" fmla="*/ 1875087 h 3560294"/>
                  <a:gd name="connsiteX21" fmla="*/ 10530310 w 10530310"/>
                  <a:gd name="connsiteY21" fmla="*/ 2420993 h 3560294"/>
                  <a:gd name="connsiteX22" fmla="*/ 10530310 w 10530310"/>
                  <a:gd name="connsiteY22" fmla="*/ 2966899 h 3560294"/>
                  <a:gd name="connsiteX23" fmla="*/ 9960106 w 10530310"/>
                  <a:gd name="connsiteY23" fmla="*/ 3560294 h 3560294"/>
                  <a:gd name="connsiteX24" fmla="*/ 9195500 w 10530310"/>
                  <a:gd name="connsiteY24" fmla="*/ 3560294 h 3560294"/>
                  <a:gd name="connsiteX25" fmla="*/ 8430893 w 10530310"/>
                  <a:gd name="connsiteY25" fmla="*/ 3560294 h 3560294"/>
                  <a:gd name="connsiteX26" fmla="*/ 7854085 w 10530310"/>
                  <a:gd name="connsiteY26" fmla="*/ 3560294 h 3560294"/>
                  <a:gd name="connsiteX27" fmla="*/ 7089479 w 10530310"/>
                  <a:gd name="connsiteY27" fmla="*/ 3560294 h 3560294"/>
                  <a:gd name="connsiteX28" fmla="*/ 6512671 w 10530310"/>
                  <a:gd name="connsiteY28" fmla="*/ 3560294 h 3560294"/>
                  <a:gd name="connsiteX29" fmla="*/ 5654165 w 10530310"/>
                  <a:gd name="connsiteY29" fmla="*/ 3560294 h 3560294"/>
                  <a:gd name="connsiteX30" fmla="*/ 5265155 w 10530310"/>
                  <a:gd name="connsiteY30" fmla="*/ 3560294 h 3560294"/>
                  <a:gd name="connsiteX31" fmla="*/ 4782246 w 10530310"/>
                  <a:gd name="connsiteY31" fmla="*/ 3560294 h 3560294"/>
                  <a:gd name="connsiteX32" fmla="*/ 4111538 w 10530310"/>
                  <a:gd name="connsiteY32" fmla="*/ 3560294 h 3560294"/>
                  <a:gd name="connsiteX33" fmla="*/ 3534730 w 10530310"/>
                  <a:gd name="connsiteY33" fmla="*/ 3560294 h 3560294"/>
                  <a:gd name="connsiteX34" fmla="*/ 3051821 w 10530310"/>
                  <a:gd name="connsiteY34" fmla="*/ 3560294 h 3560294"/>
                  <a:gd name="connsiteX35" fmla="*/ 2193316 w 10530310"/>
                  <a:gd name="connsiteY35" fmla="*/ 3560294 h 3560294"/>
                  <a:gd name="connsiteX36" fmla="*/ 1804305 w 10530310"/>
                  <a:gd name="connsiteY36" fmla="*/ 3560294 h 3560294"/>
                  <a:gd name="connsiteX37" fmla="*/ 1321396 w 10530310"/>
                  <a:gd name="connsiteY37" fmla="*/ 3560294 h 3560294"/>
                  <a:gd name="connsiteX38" fmla="*/ 570204 w 10530310"/>
                  <a:gd name="connsiteY38" fmla="*/ 3560294 h 3560294"/>
                  <a:gd name="connsiteX39" fmla="*/ 0 w 10530310"/>
                  <a:gd name="connsiteY39" fmla="*/ 2966899 h 3560294"/>
                  <a:gd name="connsiteX40" fmla="*/ 0 w 10530310"/>
                  <a:gd name="connsiteY40" fmla="*/ 2373523 h 3560294"/>
                  <a:gd name="connsiteX41" fmla="*/ 0 w 10530310"/>
                  <a:gd name="connsiteY41" fmla="*/ 1827617 h 3560294"/>
                  <a:gd name="connsiteX42" fmla="*/ 0 w 10530310"/>
                  <a:gd name="connsiteY42" fmla="*/ 1210505 h 3560294"/>
                  <a:gd name="connsiteX43" fmla="*/ 0 w 10530310"/>
                  <a:gd name="connsiteY43" fmla="*/ 593394 h 356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530310" h="3560294" fill="none" extrusionOk="0">
                    <a:moveTo>
                      <a:pt x="0" y="593394"/>
                    </a:moveTo>
                    <a:cubicBezTo>
                      <a:pt x="32171" y="209861"/>
                      <a:pt x="261149" y="-50541"/>
                      <a:pt x="570204" y="0"/>
                    </a:cubicBezTo>
                    <a:cubicBezTo>
                      <a:pt x="877049" y="-12429"/>
                      <a:pt x="1109486" y="-79606"/>
                      <a:pt x="1428709" y="0"/>
                    </a:cubicBezTo>
                    <a:cubicBezTo>
                      <a:pt x="1753054" y="62348"/>
                      <a:pt x="1975002" y="-26288"/>
                      <a:pt x="2099417" y="0"/>
                    </a:cubicBezTo>
                    <a:cubicBezTo>
                      <a:pt x="2262292" y="2608"/>
                      <a:pt x="2382537" y="-11219"/>
                      <a:pt x="2488427" y="0"/>
                    </a:cubicBezTo>
                    <a:cubicBezTo>
                      <a:pt x="2613100" y="4793"/>
                      <a:pt x="2690227" y="26051"/>
                      <a:pt x="2877437" y="0"/>
                    </a:cubicBezTo>
                    <a:cubicBezTo>
                      <a:pt x="3059493" y="6009"/>
                      <a:pt x="3138521" y="6198"/>
                      <a:pt x="3360346" y="0"/>
                    </a:cubicBezTo>
                    <a:cubicBezTo>
                      <a:pt x="3535594" y="-33129"/>
                      <a:pt x="3716345" y="3192"/>
                      <a:pt x="4031054" y="0"/>
                    </a:cubicBezTo>
                    <a:cubicBezTo>
                      <a:pt x="4339225" y="-36347"/>
                      <a:pt x="4289098" y="-1245"/>
                      <a:pt x="4420064" y="0"/>
                    </a:cubicBezTo>
                    <a:cubicBezTo>
                      <a:pt x="4572017" y="15410"/>
                      <a:pt x="4940808" y="-35674"/>
                      <a:pt x="5090771" y="0"/>
                    </a:cubicBezTo>
                    <a:cubicBezTo>
                      <a:pt x="5235068" y="-24227"/>
                      <a:pt x="5680578" y="-47195"/>
                      <a:pt x="5949276" y="0"/>
                    </a:cubicBezTo>
                    <a:cubicBezTo>
                      <a:pt x="6195672" y="17081"/>
                      <a:pt x="6291903" y="13948"/>
                      <a:pt x="6619984" y="0"/>
                    </a:cubicBezTo>
                    <a:cubicBezTo>
                      <a:pt x="6917457" y="-60063"/>
                      <a:pt x="7123306" y="2453"/>
                      <a:pt x="7384590" y="0"/>
                    </a:cubicBezTo>
                    <a:cubicBezTo>
                      <a:pt x="7645064" y="-19059"/>
                      <a:pt x="7839779" y="-4864"/>
                      <a:pt x="7961398" y="0"/>
                    </a:cubicBezTo>
                    <a:cubicBezTo>
                      <a:pt x="8081323" y="5907"/>
                      <a:pt x="8475529" y="57741"/>
                      <a:pt x="8726005" y="0"/>
                    </a:cubicBezTo>
                    <a:cubicBezTo>
                      <a:pt x="8952736" y="-28116"/>
                      <a:pt x="8972875" y="-15429"/>
                      <a:pt x="9115015" y="0"/>
                    </a:cubicBezTo>
                    <a:cubicBezTo>
                      <a:pt x="9256362" y="-14739"/>
                      <a:pt x="9676279" y="-33083"/>
                      <a:pt x="9960106" y="0"/>
                    </a:cubicBezTo>
                    <a:cubicBezTo>
                      <a:pt x="10268578" y="-26755"/>
                      <a:pt x="10509220" y="222297"/>
                      <a:pt x="10530310" y="593394"/>
                    </a:cubicBezTo>
                    <a:cubicBezTo>
                      <a:pt x="10526412" y="908327"/>
                      <a:pt x="10514762" y="952111"/>
                      <a:pt x="10530310" y="1234240"/>
                    </a:cubicBezTo>
                    <a:cubicBezTo>
                      <a:pt x="10538047" y="1516064"/>
                      <a:pt x="10511864" y="1565817"/>
                      <a:pt x="10530310" y="1851351"/>
                    </a:cubicBezTo>
                    <a:cubicBezTo>
                      <a:pt x="10564289" y="2143109"/>
                      <a:pt x="10528656" y="2285100"/>
                      <a:pt x="10530310" y="2397257"/>
                    </a:cubicBezTo>
                    <a:cubicBezTo>
                      <a:pt x="10500505" y="2524068"/>
                      <a:pt x="10534947" y="2766848"/>
                      <a:pt x="10530310" y="2966899"/>
                    </a:cubicBezTo>
                    <a:cubicBezTo>
                      <a:pt x="10599337" y="3262776"/>
                      <a:pt x="10218805" y="3577797"/>
                      <a:pt x="9960106" y="3560294"/>
                    </a:cubicBezTo>
                    <a:cubicBezTo>
                      <a:pt x="9769475" y="3534584"/>
                      <a:pt x="9667130" y="3593732"/>
                      <a:pt x="9383298" y="3560294"/>
                    </a:cubicBezTo>
                    <a:cubicBezTo>
                      <a:pt x="9120279" y="3545153"/>
                      <a:pt x="8993980" y="3613036"/>
                      <a:pt x="8618691" y="3560294"/>
                    </a:cubicBezTo>
                    <a:cubicBezTo>
                      <a:pt x="8256854" y="3527774"/>
                      <a:pt x="8234864" y="3579005"/>
                      <a:pt x="7947984" y="3560294"/>
                    </a:cubicBezTo>
                    <a:cubicBezTo>
                      <a:pt x="7650128" y="3539904"/>
                      <a:pt x="7601084" y="3594265"/>
                      <a:pt x="7465075" y="3560294"/>
                    </a:cubicBezTo>
                    <a:cubicBezTo>
                      <a:pt x="7296789" y="3523658"/>
                      <a:pt x="6998368" y="3546375"/>
                      <a:pt x="6794368" y="3560294"/>
                    </a:cubicBezTo>
                    <a:cubicBezTo>
                      <a:pt x="6558110" y="3561911"/>
                      <a:pt x="6491108" y="3570115"/>
                      <a:pt x="6405357" y="3560294"/>
                    </a:cubicBezTo>
                    <a:cubicBezTo>
                      <a:pt x="6305425" y="3532229"/>
                      <a:pt x="5793338" y="3582155"/>
                      <a:pt x="5640751" y="3560294"/>
                    </a:cubicBezTo>
                    <a:cubicBezTo>
                      <a:pt x="5456337" y="3578260"/>
                      <a:pt x="5330047" y="3534267"/>
                      <a:pt x="5063943" y="3560294"/>
                    </a:cubicBezTo>
                    <a:cubicBezTo>
                      <a:pt x="4885250" y="3511269"/>
                      <a:pt x="4598227" y="3529045"/>
                      <a:pt x="4205437" y="3560294"/>
                    </a:cubicBezTo>
                    <a:cubicBezTo>
                      <a:pt x="3809120" y="3564714"/>
                      <a:pt x="3860412" y="3567912"/>
                      <a:pt x="3534730" y="3560294"/>
                    </a:cubicBezTo>
                    <a:cubicBezTo>
                      <a:pt x="3195844" y="3536283"/>
                      <a:pt x="3058809" y="3571292"/>
                      <a:pt x="2770124" y="3560294"/>
                    </a:cubicBezTo>
                    <a:cubicBezTo>
                      <a:pt x="2454378" y="3566297"/>
                      <a:pt x="2496597" y="3562134"/>
                      <a:pt x="2287215" y="3560294"/>
                    </a:cubicBezTo>
                    <a:cubicBezTo>
                      <a:pt x="2047326" y="3566859"/>
                      <a:pt x="1787024" y="3620221"/>
                      <a:pt x="1522608" y="3560294"/>
                    </a:cubicBezTo>
                    <a:cubicBezTo>
                      <a:pt x="1249630" y="3553367"/>
                      <a:pt x="860416" y="3507981"/>
                      <a:pt x="570204" y="3560294"/>
                    </a:cubicBezTo>
                    <a:cubicBezTo>
                      <a:pt x="219470" y="3646199"/>
                      <a:pt x="39781" y="3277687"/>
                      <a:pt x="0" y="2966899"/>
                    </a:cubicBezTo>
                    <a:cubicBezTo>
                      <a:pt x="7618" y="2731018"/>
                      <a:pt x="-13961" y="2570598"/>
                      <a:pt x="0" y="2420993"/>
                    </a:cubicBezTo>
                    <a:cubicBezTo>
                      <a:pt x="5007" y="2225444"/>
                      <a:pt x="-15364" y="2044632"/>
                      <a:pt x="0" y="1827617"/>
                    </a:cubicBezTo>
                    <a:cubicBezTo>
                      <a:pt x="7904" y="1607841"/>
                      <a:pt x="-18885" y="1490012"/>
                      <a:pt x="0" y="1186770"/>
                    </a:cubicBezTo>
                    <a:cubicBezTo>
                      <a:pt x="5497" y="894796"/>
                      <a:pt x="-16815" y="761446"/>
                      <a:pt x="0" y="593394"/>
                    </a:cubicBezTo>
                    <a:close/>
                  </a:path>
                  <a:path w="10530310" h="3560294" stroke="0" extrusionOk="0">
                    <a:moveTo>
                      <a:pt x="0" y="593394"/>
                    </a:moveTo>
                    <a:cubicBezTo>
                      <a:pt x="81197" y="281506"/>
                      <a:pt x="255624" y="-84908"/>
                      <a:pt x="570204" y="0"/>
                    </a:cubicBezTo>
                    <a:cubicBezTo>
                      <a:pt x="721446" y="-6869"/>
                      <a:pt x="839558" y="-11242"/>
                      <a:pt x="1053113" y="0"/>
                    </a:cubicBezTo>
                    <a:cubicBezTo>
                      <a:pt x="1276549" y="6158"/>
                      <a:pt x="1402837" y="-16410"/>
                      <a:pt x="1536022" y="0"/>
                    </a:cubicBezTo>
                    <a:cubicBezTo>
                      <a:pt x="1666058" y="17333"/>
                      <a:pt x="2064383" y="88193"/>
                      <a:pt x="2300629" y="0"/>
                    </a:cubicBezTo>
                    <a:cubicBezTo>
                      <a:pt x="2579311" y="-74919"/>
                      <a:pt x="2791305" y="-39380"/>
                      <a:pt x="3159134" y="0"/>
                    </a:cubicBezTo>
                    <a:cubicBezTo>
                      <a:pt x="3515196" y="29724"/>
                      <a:pt x="3537244" y="-31723"/>
                      <a:pt x="3829841" y="0"/>
                    </a:cubicBezTo>
                    <a:cubicBezTo>
                      <a:pt x="4103573" y="16315"/>
                      <a:pt x="4269612" y="-43744"/>
                      <a:pt x="4406650" y="0"/>
                    </a:cubicBezTo>
                    <a:cubicBezTo>
                      <a:pt x="4577474" y="39426"/>
                      <a:pt x="4649197" y="-5744"/>
                      <a:pt x="4795660" y="0"/>
                    </a:cubicBezTo>
                    <a:cubicBezTo>
                      <a:pt x="4961171" y="21464"/>
                      <a:pt x="5238211" y="-11906"/>
                      <a:pt x="5466367" y="0"/>
                    </a:cubicBezTo>
                    <a:cubicBezTo>
                      <a:pt x="5698434" y="-42707"/>
                      <a:pt x="5867023" y="25102"/>
                      <a:pt x="6137074" y="0"/>
                    </a:cubicBezTo>
                    <a:cubicBezTo>
                      <a:pt x="6416710" y="-11550"/>
                      <a:pt x="6536037" y="2378"/>
                      <a:pt x="6619984" y="0"/>
                    </a:cubicBezTo>
                    <a:cubicBezTo>
                      <a:pt x="6719223" y="-4491"/>
                      <a:pt x="6898414" y="-22444"/>
                      <a:pt x="7008994" y="0"/>
                    </a:cubicBezTo>
                    <a:cubicBezTo>
                      <a:pt x="7131369" y="14606"/>
                      <a:pt x="7227989" y="-19763"/>
                      <a:pt x="7398004" y="0"/>
                    </a:cubicBezTo>
                    <a:cubicBezTo>
                      <a:pt x="7612684" y="22427"/>
                      <a:pt x="7934342" y="39495"/>
                      <a:pt x="8256509" y="0"/>
                    </a:cubicBezTo>
                    <a:cubicBezTo>
                      <a:pt x="8583543" y="-29469"/>
                      <a:pt x="8636174" y="4792"/>
                      <a:pt x="8833318" y="0"/>
                    </a:cubicBezTo>
                    <a:cubicBezTo>
                      <a:pt x="9014687" y="-11878"/>
                      <a:pt x="9118034" y="13438"/>
                      <a:pt x="9316227" y="0"/>
                    </a:cubicBezTo>
                    <a:cubicBezTo>
                      <a:pt x="9545926" y="587"/>
                      <a:pt x="9836064" y="20993"/>
                      <a:pt x="9960106" y="0"/>
                    </a:cubicBezTo>
                    <a:cubicBezTo>
                      <a:pt x="10299782" y="19220"/>
                      <a:pt x="10516383" y="259119"/>
                      <a:pt x="10530310" y="593394"/>
                    </a:cubicBezTo>
                    <a:cubicBezTo>
                      <a:pt x="10478586" y="753446"/>
                      <a:pt x="10505810" y="1016929"/>
                      <a:pt x="10530310" y="1234240"/>
                    </a:cubicBezTo>
                    <a:cubicBezTo>
                      <a:pt x="10527528" y="1450284"/>
                      <a:pt x="10534327" y="1542997"/>
                      <a:pt x="10530310" y="1875087"/>
                    </a:cubicBezTo>
                    <a:cubicBezTo>
                      <a:pt x="10526498" y="2185635"/>
                      <a:pt x="10544409" y="2193854"/>
                      <a:pt x="10530310" y="2420993"/>
                    </a:cubicBezTo>
                    <a:cubicBezTo>
                      <a:pt x="10515558" y="2647913"/>
                      <a:pt x="10548895" y="2725093"/>
                      <a:pt x="10530310" y="2966899"/>
                    </a:cubicBezTo>
                    <a:cubicBezTo>
                      <a:pt x="10582724" y="3261482"/>
                      <a:pt x="10340884" y="3639826"/>
                      <a:pt x="9960106" y="3560294"/>
                    </a:cubicBezTo>
                    <a:cubicBezTo>
                      <a:pt x="9578283" y="3581068"/>
                      <a:pt x="9470583" y="3583430"/>
                      <a:pt x="9195500" y="3560294"/>
                    </a:cubicBezTo>
                    <a:cubicBezTo>
                      <a:pt x="8915257" y="3509159"/>
                      <a:pt x="8597516" y="3602746"/>
                      <a:pt x="8430893" y="3560294"/>
                    </a:cubicBezTo>
                    <a:cubicBezTo>
                      <a:pt x="8262819" y="3540438"/>
                      <a:pt x="7974738" y="3525754"/>
                      <a:pt x="7854085" y="3560294"/>
                    </a:cubicBezTo>
                    <a:cubicBezTo>
                      <a:pt x="7710531" y="3575923"/>
                      <a:pt x="7349530" y="3564325"/>
                      <a:pt x="7089479" y="3560294"/>
                    </a:cubicBezTo>
                    <a:cubicBezTo>
                      <a:pt x="6828558" y="3605960"/>
                      <a:pt x="6675608" y="3554349"/>
                      <a:pt x="6512671" y="3560294"/>
                    </a:cubicBezTo>
                    <a:cubicBezTo>
                      <a:pt x="6312348" y="3532535"/>
                      <a:pt x="5969311" y="3505868"/>
                      <a:pt x="5654165" y="3560294"/>
                    </a:cubicBezTo>
                    <a:cubicBezTo>
                      <a:pt x="5342139" y="3555095"/>
                      <a:pt x="5391660" y="3567230"/>
                      <a:pt x="5265155" y="3560294"/>
                    </a:cubicBezTo>
                    <a:cubicBezTo>
                      <a:pt x="5156516" y="3569291"/>
                      <a:pt x="4945845" y="3560797"/>
                      <a:pt x="4782246" y="3560294"/>
                    </a:cubicBezTo>
                    <a:cubicBezTo>
                      <a:pt x="4578972" y="3597335"/>
                      <a:pt x="4349859" y="3551449"/>
                      <a:pt x="4111538" y="3560294"/>
                    </a:cubicBezTo>
                    <a:cubicBezTo>
                      <a:pt x="3884841" y="3601076"/>
                      <a:pt x="3717830" y="3509601"/>
                      <a:pt x="3534730" y="3560294"/>
                    </a:cubicBezTo>
                    <a:cubicBezTo>
                      <a:pt x="3374686" y="3595211"/>
                      <a:pt x="3243117" y="3557577"/>
                      <a:pt x="3051821" y="3560294"/>
                    </a:cubicBezTo>
                    <a:cubicBezTo>
                      <a:pt x="2891277" y="3621894"/>
                      <a:pt x="2453288" y="3517567"/>
                      <a:pt x="2193316" y="3560294"/>
                    </a:cubicBezTo>
                    <a:cubicBezTo>
                      <a:pt x="1930364" y="3608265"/>
                      <a:pt x="1926776" y="3531721"/>
                      <a:pt x="1804305" y="3560294"/>
                    </a:cubicBezTo>
                    <a:cubicBezTo>
                      <a:pt x="1655664" y="3587520"/>
                      <a:pt x="1563293" y="3523235"/>
                      <a:pt x="1321396" y="3560294"/>
                    </a:cubicBezTo>
                    <a:cubicBezTo>
                      <a:pt x="1039115" y="3571568"/>
                      <a:pt x="932299" y="3525591"/>
                      <a:pt x="570204" y="3560294"/>
                    </a:cubicBezTo>
                    <a:cubicBezTo>
                      <a:pt x="256417" y="3593091"/>
                      <a:pt x="-45933" y="3327835"/>
                      <a:pt x="0" y="2966899"/>
                    </a:cubicBezTo>
                    <a:cubicBezTo>
                      <a:pt x="4383" y="2866909"/>
                      <a:pt x="13761" y="2673214"/>
                      <a:pt x="0" y="2373523"/>
                    </a:cubicBezTo>
                    <a:cubicBezTo>
                      <a:pt x="-17763" y="2083959"/>
                      <a:pt x="-7029" y="2014488"/>
                      <a:pt x="0" y="1827617"/>
                    </a:cubicBezTo>
                    <a:cubicBezTo>
                      <a:pt x="13020" y="1625189"/>
                      <a:pt x="4135" y="1409596"/>
                      <a:pt x="0" y="1210505"/>
                    </a:cubicBezTo>
                    <a:cubicBezTo>
                      <a:pt x="6640" y="1021496"/>
                      <a:pt x="22097" y="765948"/>
                      <a:pt x="0" y="593394"/>
                    </a:cubicBezTo>
                    <a:close/>
                  </a:path>
                  <a:path w="10530310" h="3560294" fill="none" stroke="0" extrusionOk="0">
                    <a:moveTo>
                      <a:pt x="0" y="593394"/>
                    </a:moveTo>
                    <a:cubicBezTo>
                      <a:pt x="69151" y="267780"/>
                      <a:pt x="256260" y="-121126"/>
                      <a:pt x="570204" y="0"/>
                    </a:cubicBezTo>
                    <a:cubicBezTo>
                      <a:pt x="856663" y="13466"/>
                      <a:pt x="1116700" y="-20500"/>
                      <a:pt x="1428709" y="0"/>
                    </a:cubicBezTo>
                    <a:cubicBezTo>
                      <a:pt x="1730526" y="21040"/>
                      <a:pt x="1973858" y="-33938"/>
                      <a:pt x="2099417" y="0"/>
                    </a:cubicBezTo>
                    <a:cubicBezTo>
                      <a:pt x="2245433" y="9871"/>
                      <a:pt x="2370898" y="-4838"/>
                      <a:pt x="2488427" y="0"/>
                    </a:cubicBezTo>
                    <a:cubicBezTo>
                      <a:pt x="2609811" y="-4805"/>
                      <a:pt x="2676818" y="16027"/>
                      <a:pt x="2877437" y="0"/>
                    </a:cubicBezTo>
                    <a:cubicBezTo>
                      <a:pt x="3067740" y="2608"/>
                      <a:pt x="3151093" y="8133"/>
                      <a:pt x="3360346" y="0"/>
                    </a:cubicBezTo>
                    <a:cubicBezTo>
                      <a:pt x="3571992" y="9559"/>
                      <a:pt x="3721144" y="18278"/>
                      <a:pt x="4031054" y="0"/>
                    </a:cubicBezTo>
                    <a:cubicBezTo>
                      <a:pt x="4344076" y="-17608"/>
                      <a:pt x="4278691" y="-22345"/>
                      <a:pt x="4420064" y="0"/>
                    </a:cubicBezTo>
                    <a:cubicBezTo>
                      <a:pt x="4568721" y="-28157"/>
                      <a:pt x="4901545" y="-16052"/>
                      <a:pt x="5090771" y="0"/>
                    </a:cubicBezTo>
                    <a:cubicBezTo>
                      <a:pt x="5234836" y="2003"/>
                      <a:pt x="5693746" y="7497"/>
                      <a:pt x="5949276" y="0"/>
                    </a:cubicBezTo>
                    <a:cubicBezTo>
                      <a:pt x="6164399" y="41789"/>
                      <a:pt x="6284716" y="30107"/>
                      <a:pt x="6619984" y="0"/>
                    </a:cubicBezTo>
                    <a:cubicBezTo>
                      <a:pt x="6910358" y="-15080"/>
                      <a:pt x="7115801" y="4528"/>
                      <a:pt x="7384590" y="0"/>
                    </a:cubicBezTo>
                    <a:cubicBezTo>
                      <a:pt x="7630110" y="-16866"/>
                      <a:pt x="7809196" y="-19356"/>
                      <a:pt x="7961398" y="0"/>
                    </a:cubicBezTo>
                    <a:cubicBezTo>
                      <a:pt x="8106801" y="4007"/>
                      <a:pt x="8555990" y="46436"/>
                      <a:pt x="8726005" y="0"/>
                    </a:cubicBezTo>
                    <a:cubicBezTo>
                      <a:pt x="8944046" y="-30850"/>
                      <a:pt x="8967500" y="-14847"/>
                      <a:pt x="9115015" y="0"/>
                    </a:cubicBezTo>
                    <a:cubicBezTo>
                      <a:pt x="9280618" y="2974"/>
                      <a:pt x="9672754" y="-9698"/>
                      <a:pt x="9960106" y="0"/>
                    </a:cubicBezTo>
                    <a:cubicBezTo>
                      <a:pt x="10284857" y="-108658"/>
                      <a:pt x="10497263" y="227372"/>
                      <a:pt x="10530310" y="593394"/>
                    </a:cubicBezTo>
                    <a:cubicBezTo>
                      <a:pt x="10528173" y="907007"/>
                      <a:pt x="10513236" y="949680"/>
                      <a:pt x="10530310" y="1234240"/>
                    </a:cubicBezTo>
                    <a:cubicBezTo>
                      <a:pt x="10551555" y="1524521"/>
                      <a:pt x="10521019" y="1566243"/>
                      <a:pt x="10530310" y="1851351"/>
                    </a:cubicBezTo>
                    <a:cubicBezTo>
                      <a:pt x="10534284" y="2161233"/>
                      <a:pt x="10577451" y="2277130"/>
                      <a:pt x="10530310" y="2397257"/>
                    </a:cubicBezTo>
                    <a:cubicBezTo>
                      <a:pt x="10467932" y="2491394"/>
                      <a:pt x="10543319" y="2789426"/>
                      <a:pt x="10530310" y="2966899"/>
                    </a:cubicBezTo>
                    <a:cubicBezTo>
                      <a:pt x="10542574" y="3224707"/>
                      <a:pt x="10204300" y="3573080"/>
                      <a:pt x="9960106" y="3560294"/>
                    </a:cubicBezTo>
                    <a:cubicBezTo>
                      <a:pt x="9794953" y="3556182"/>
                      <a:pt x="9639745" y="3565296"/>
                      <a:pt x="9383298" y="3560294"/>
                    </a:cubicBezTo>
                    <a:cubicBezTo>
                      <a:pt x="9111543" y="3542246"/>
                      <a:pt x="8993288" y="3598678"/>
                      <a:pt x="8618691" y="3560294"/>
                    </a:cubicBezTo>
                    <a:cubicBezTo>
                      <a:pt x="8249601" y="3519996"/>
                      <a:pt x="8234792" y="3559467"/>
                      <a:pt x="7947984" y="3560294"/>
                    </a:cubicBezTo>
                    <a:cubicBezTo>
                      <a:pt x="7664970" y="3539894"/>
                      <a:pt x="7604348" y="3583060"/>
                      <a:pt x="7465075" y="3560294"/>
                    </a:cubicBezTo>
                    <a:cubicBezTo>
                      <a:pt x="7319320" y="3535888"/>
                      <a:pt x="7039959" y="3568987"/>
                      <a:pt x="6794368" y="3560294"/>
                    </a:cubicBezTo>
                    <a:cubicBezTo>
                      <a:pt x="6547701" y="3550877"/>
                      <a:pt x="6492259" y="3557335"/>
                      <a:pt x="6405357" y="3560294"/>
                    </a:cubicBezTo>
                    <a:cubicBezTo>
                      <a:pt x="6351432" y="3553426"/>
                      <a:pt x="5818299" y="3556335"/>
                      <a:pt x="5640751" y="3560294"/>
                    </a:cubicBezTo>
                    <a:cubicBezTo>
                      <a:pt x="5404223" y="3576331"/>
                      <a:pt x="5279503" y="3580556"/>
                      <a:pt x="5063943" y="3560294"/>
                    </a:cubicBezTo>
                    <a:cubicBezTo>
                      <a:pt x="4821165" y="3549844"/>
                      <a:pt x="4613092" y="3614261"/>
                      <a:pt x="4205437" y="3560294"/>
                    </a:cubicBezTo>
                    <a:cubicBezTo>
                      <a:pt x="3814209" y="3564654"/>
                      <a:pt x="3871277" y="3560294"/>
                      <a:pt x="3534730" y="3560294"/>
                    </a:cubicBezTo>
                    <a:cubicBezTo>
                      <a:pt x="3201356" y="3552712"/>
                      <a:pt x="3083366" y="3578475"/>
                      <a:pt x="2770124" y="3560294"/>
                    </a:cubicBezTo>
                    <a:cubicBezTo>
                      <a:pt x="2457094" y="3555928"/>
                      <a:pt x="2510097" y="3556440"/>
                      <a:pt x="2287215" y="3560294"/>
                    </a:cubicBezTo>
                    <a:cubicBezTo>
                      <a:pt x="2063585" y="3562764"/>
                      <a:pt x="1832376" y="3556567"/>
                      <a:pt x="1522608" y="3560294"/>
                    </a:cubicBezTo>
                    <a:cubicBezTo>
                      <a:pt x="1283349" y="3502398"/>
                      <a:pt x="888860" y="3563642"/>
                      <a:pt x="570204" y="3560294"/>
                    </a:cubicBezTo>
                    <a:cubicBezTo>
                      <a:pt x="191580" y="3570588"/>
                      <a:pt x="99324" y="3295074"/>
                      <a:pt x="0" y="2966899"/>
                    </a:cubicBezTo>
                    <a:cubicBezTo>
                      <a:pt x="6626" y="2744824"/>
                      <a:pt x="-10607" y="2563202"/>
                      <a:pt x="0" y="2420993"/>
                    </a:cubicBezTo>
                    <a:cubicBezTo>
                      <a:pt x="27092" y="2293800"/>
                      <a:pt x="-3043" y="2047287"/>
                      <a:pt x="0" y="1827617"/>
                    </a:cubicBezTo>
                    <a:cubicBezTo>
                      <a:pt x="6412" y="1607817"/>
                      <a:pt x="-22029" y="1482117"/>
                      <a:pt x="0" y="1186770"/>
                    </a:cubicBezTo>
                    <a:cubicBezTo>
                      <a:pt x="17827" y="872560"/>
                      <a:pt x="14497" y="749189"/>
                      <a:pt x="0" y="593394"/>
                    </a:cubicBezTo>
                    <a:close/>
                  </a:path>
                </a:pathLst>
              </a:custGeom>
              <a:solidFill>
                <a:schemeClr val="bg1"/>
              </a:solidFill>
              <a:ln w="38100">
                <a:solidFill>
                  <a:srgbClr val="002060"/>
                </a:solidFill>
                <a:prstDash val="dash"/>
                <a:extLst>
                  <a:ext uri="{C807C97D-BFC1-408E-A445-0C87EB9F89A2}">
                    <ask:lineSketchStyleProps xmlns:ask="http://schemas.microsoft.com/office/drawing/2018/sketchyshapes" xmlns="" sd="224309558">
                      <a:custGeom>
                        <a:avLst/>
                        <a:gdLst>
                          <a:gd name="connsiteX0" fmla="*/ 0 w 10530310"/>
                          <a:gd name="connsiteY0" fmla="*/ 705074 h 4230366"/>
                          <a:gd name="connsiteX1" fmla="*/ 570204 w 10530310"/>
                          <a:gd name="connsiteY1" fmla="*/ 0 h 4230366"/>
                          <a:gd name="connsiteX2" fmla="*/ 1428709 w 10530310"/>
                          <a:gd name="connsiteY2" fmla="*/ 0 h 4230366"/>
                          <a:gd name="connsiteX3" fmla="*/ 2099417 w 10530310"/>
                          <a:gd name="connsiteY3" fmla="*/ 0 h 4230366"/>
                          <a:gd name="connsiteX4" fmla="*/ 2488427 w 10530310"/>
                          <a:gd name="connsiteY4" fmla="*/ 0 h 4230366"/>
                          <a:gd name="connsiteX5" fmla="*/ 2877437 w 10530310"/>
                          <a:gd name="connsiteY5" fmla="*/ 0 h 4230366"/>
                          <a:gd name="connsiteX6" fmla="*/ 3360346 w 10530310"/>
                          <a:gd name="connsiteY6" fmla="*/ 0 h 4230366"/>
                          <a:gd name="connsiteX7" fmla="*/ 4031054 w 10530310"/>
                          <a:gd name="connsiteY7" fmla="*/ 0 h 4230366"/>
                          <a:gd name="connsiteX8" fmla="*/ 4420064 w 10530310"/>
                          <a:gd name="connsiteY8" fmla="*/ 0 h 4230366"/>
                          <a:gd name="connsiteX9" fmla="*/ 5090771 w 10530310"/>
                          <a:gd name="connsiteY9" fmla="*/ 0 h 4230366"/>
                          <a:gd name="connsiteX10" fmla="*/ 5949276 w 10530310"/>
                          <a:gd name="connsiteY10" fmla="*/ 0 h 4230366"/>
                          <a:gd name="connsiteX11" fmla="*/ 6619984 w 10530310"/>
                          <a:gd name="connsiteY11" fmla="*/ 0 h 4230366"/>
                          <a:gd name="connsiteX12" fmla="*/ 7384590 w 10530310"/>
                          <a:gd name="connsiteY12" fmla="*/ 0 h 4230366"/>
                          <a:gd name="connsiteX13" fmla="*/ 7961398 w 10530310"/>
                          <a:gd name="connsiteY13" fmla="*/ 0 h 4230366"/>
                          <a:gd name="connsiteX14" fmla="*/ 8726005 w 10530310"/>
                          <a:gd name="connsiteY14" fmla="*/ 0 h 4230366"/>
                          <a:gd name="connsiteX15" fmla="*/ 9115015 w 10530310"/>
                          <a:gd name="connsiteY15" fmla="*/ 0 h 4230366"/>
                          <a:gd name="connsiteX16" fmla="*/ 9960106 w 10530310"/>
                          <a:gd name="connsiteY16" fmla="*/ 0 h 4230366"/>
                          <a:gd name="connsiteX17" fmla="*/ 10530310 w 10530310"/>
                          <a:gd name="connsiteY17" fmla="*/ 705074 h 4230366"/>
                          <a:gd name="connsiteX18" fmla="*/ 10530310 w 10530310"/>
                          <a:gd name="connsiteY18" fmla="*/ 1466532 h 4230366"/>
                          <a:gd name="connsiteX19" fmla="*/ 10530310 w 10530310"/>
                          <a:gd name="connsiteY19" fmla="*/ 2199788 h 4230366"/>
                          <a:gd name="connsiteX20" fmla="*/ 10530310 w 10530310"/>
                          <a:gd name="connsiteY20" fmla="*/ 2848437 h 4230366"/>
                          <a:gd name="connsiteX21" fmla="*/ 10530310 w 10530310"/>
                          <a:gd name="connsiteY21" fmla="*/ 3525289 h 4230366"/>
                          <a:gd name="connsiteX22" fmla="*/ 9960106 w 10530310"/>
                          <a:gd name="connsiteY22" fmla="*/ 4230366 h 4230366"/>
                          <a:gd name="connsiteX23" fmla="*/ 9383298 w 10530310"/>
                          <a:gd name="connsiteY23" fmla="*/ 4230366 h 4230366"/>
                          <a:gd name="connsiteX24" fmla="*/ 8618691 w 10530310"/>
                          <a:gd name="connsiteY24" fmla="*/ 4230366 h 4230366"/>
                          <a:gd name="connsiteX25" fmla="*/ 7947984 w 10530310"/>
                          <a:gd name="connsiteY25" fmla="*/ 4230366 h 4230366"/>
                          <a:gd name="connsiteX26" fmla="*/ 7465075 w 10530310"/>
                          <a:gd name="connsiteY26" fmla="*/ 4230366 h 4230366"/>
                          <a:gd name="connsiteX27" fmla="*/ 6794368 w 10530310"/>
                          <a:gd name="connsiteY27" fmla="*/ 4230366 h 4230366"/>
                          <a:gd name="connsiteX28" fmla="*/ 6405357 w 10530310"/>
                          <a:gd name="connsiteY28" fmla="*/ 4230366 h 4230366"/>
                          <a:gd name="connsiteX29" fmla="*/ 5640751 w 10530310"/>
                          <a:gd name="connsiteY29" fmla="*/ 4230366 h 4230366"/>
                          <a:gd name="connsiteX30" fmla="*/ 5063943 w 10530310"/>
                          <a:gd name="connsiteY30" fmla="*/ 4230366 h 4230366"/>
                          <a:gd name="connsiteX31" fmla="*/ 4205437 w 10530310"/>
                          <a:gd name="connsiteY31" fmla="*/ 4230366 h 4230366"/>
                          <a:gd name="connsiteX32" fmla="*/ 3534730 w 10530310"/>
                          <a:gd name="connsiteY32" fmla="*/ 4230366 h 4230366"/>
                          <a:gd name="connsiteX33" fmla="*/ 2770124 w 10530310"/>
                          <a:gd name="connsiteY33" fmla="*/ 4230366 h 4230366"/>
                          <a:gd name="connsiteX34" fmla="*/ 2287215 w 10530310"/>
                          <a:gd name="connsiteY34" fmla="*/ 4230366 h 4230366"/>
                          <a:gd name="connsiteX35" fmla="*/ 1522608 w 10530310"/>
                          <a:gd name="connsiteY35" fmla="*/ 4230366 h 4230366"/>
                          <a:gd name="connsiteX36" fmla="*/ 570204 w 10530310"/>
                          <a:gd name="connsiteY36" fmla="*/ 4230366 h 4230366"/>
                          <a:gd name="connsiteX37" fmla="*/ 0 w 10530310"/>
                          <a:gd name="connsiteY37" fmla="*/ 3525289 h 4230366"/>
                          <a:gd name="connsiteX38" fmla="*/ 0 w 10530310"/>
                          <a:gd name="connsiteY38" fmla="*/ 2876640 h 4230366"/>
                          <a:gd name="connsiteX39" fmla="*/ 0 w 10530310"/>
                          <a:gd name="connsiteY39" fmla="*/ 2171587 h 4230366"/>
                          <a:gd name="connsiteX40" fmla="*/ 0 w 10530310"/>
                          <a:gd name="connsiteY40" fmla="*/ 1410128 h 4230366"/>
                          <a:gd name="connsiteX41" fmla="*/ 0 w 10530310"/>
                          <a:gd name="connsiteY41" fmla="*/ 705074 h 4230366"/>
                          <a:gd name="connsiteX0" fmla="*/ 0 w 10530310"/>
                          <a:gd name="connsiteY0" fmla="*/ 705074 h 4230366"/>
                          <a:gd name="connsiteX1" fmla="*/ 570204 w 10530310"/>
                          <a:gd name="connsiteY1" fmla="*/ 0 h 4230366"/>
                          <a:gd name="connsiteX2" fmla="*/ 1053113 w 10530310"/>
                          <a:gd name="connsiteY2" fmla="*/ 0 h 4230366"/>
                          <a:gd name="connsiteX3" fmla="*/ 1536022 w 10530310"/>
                          <a:gd name="connsiteY3" fmla="*/ 0 h 4230366"/>
                          <a:gd name="connsiteX4" fmla="*/ 2300629 w 10530310"/>
                          <a:gd name="connsiteY4" fmla="*/ 0 h 4230366"/>
                          <a:gd name="connsiteX5" fmla="*/ 3159134 w 10530310"/>
                          <a:gd name="connsiteY5" fmla="*/ 0 h 4230366"/>
                          <a:gd name="connsiteX6" fmla="*/ 3829841 w 10530310"/>
                          <a:gd name="connsiteY6" fmla="*/ 0 h 4230366"/>
                          <a:gd name="connsiteX7" fmla="*/ 4406650 w 10530310"/>
                          <a:gd name="connsiteY7" fmla="*/ 0 h 4230366"/>
                          <a:gd name="connsiteX8" fmla="*/ 4795660 w 10530310"/>
                          <a:gd name="connsiteY8" fmla="*/ 0 h 4230366"/>
                          <a:gd name="connsiteX9" fmla="*/ 5466367 w 10530310"/>
                          <a:gd name="connsiteY9" fmla="*/ 0 h 4230366"/>
                          <a:gd name="connsiteX10" fmla="*/ 6137074 w 10530310"/>
                          <a:gd name="connsiteY10" fmla="*/ 0 h 4230366"/>
                          <a:gd name="connsiteX11" fmla="*/ 6619984 w 10530310"/>
                          <a:gd name="connsiteY11" fmla="*/ 0 h 4230366"/>
                          <a:gd name="connsiteX12" fmla="*/ 7008994 w 10530310"/>
                          <a:gd name="connsiteY12" fmla="*/ 0 h 4230366"/>
                          <a:gd name="connsiteX13" fmla="*/ 7398004 w 10530310"/>
                          <a:gd name="connsiteY13" fmla="*/ 0 h 4230366"/>
                          <a:gd name="connsiteX14" fmla="*/ 8256509 w 10530310"/>
                          <a:gd name="connsiteY14" fmla="*/ 0 h 4230366"/>
                          <a:gd name="connsiteX15" fmla="*/ 8833318 w 10530310"/>
                          <a:gd name="connsiteY15" fmla="*/ 0 h 4230366"/>
                          <a:gd name="connsiteX16" fmla="*/ 9316227 w 10530310"/>
                          <a:gd name="connsiteY16" fmla="*/ 0 h 4230366"/>
                          <a:gd name="connsiteX17" fmla="*/ 9960106 w 10530310"/>
                          <a:gd name="connsiteY17" fmla="*/ 0 h 4230366"/>
                          <a:gd name="connsiteX18" fmla="*/ 10530310 w 10530310"/>
                          <a:gd name="connsiteY18" fmla="*/ 705074 h 4230366"/>
                          <a:gd name="connsiteX19" fmla="*/ 10530310 w 10530310"/>
                          <a:gd name="connsiteY19" fmla="*/ 1466532 h 4230366"/>
                          <a:gd name="connsiteX20" fmla="*/ 10530310 w 10530310"/>
                          <a:gd name="connsiteY20" fmla="*/ 2227991 h 4230366"/>
                          <a:gd name="connsiteX21" fmla="*/ 10530310 w 10530310"/>
                          <a:gd name="connsiteY21" fmla="*/ 2876640 h 4230366"/>
                          <a:gd name="connsiteX22" fmla="*/ 10530310 w 10530310"/>
                          <a:gd name="connsiteY22" fmla="*/ 3525289 h 4230366"/>
                          <a:gd name="connsiteX23" fmla="*/ 9960106 w 10530310"/>
                          <a:gd name="connsiteY23" fmla="*/ 4230366 h 4230366"/>
                          <a:gd name="connsiteX24" fmla="*/ 9195500 w 10530310"/>
                          <a:gd name="connsiteY24" fmla="*/ 4230366 h 4230366"/>
                          <a:gd name="connsiteX25" fmla="*/ 8430893 w 10530310"/>
                          <a:gd name="connsiteY25" fmla="*/ 4230366 h 4230366"/>
                          <a:gd name="connsiteX26" fmla="*/ 7854085 w 10530310"/>
                          <a:gd name="connsiteY26" fmla="*/ 4230366 h 4230366"/>
                          <a:gd name="connsiteX27" fmla="*/ 7089479 w 10530310"/>
                          <a:gd name="connsiteY27" fmla="*/ 4230366 h 4230366"/>
                          <a:gd name="connsiteX28" fmla="*/ 6512671 w 10530310"/>
                          <a:gd name="connsiteY28" fmla="*/ 4230366 h 4230366"/>
                          <a:gd name="connsiteX29" fmla="*/ 5654165 w 10530310"/>
                          <a:gd name="connsiteY29" fmla="*/ 4230366 h 4230366"/>
                          <a:gd name="connsiteX30" fmla="*/ 5265155 w 10530310"/>
                          <a:gd name="connsiteY30" fmla="*/ 4230366 h 4230366"/>
                          <a:gd name="connsiteX31" fmla="*/ 4782246 w 10530310"/>
                          <a:gd name="connsiteY31" fmla="*/ 4230366 h 4230366"/>
                          <a:gd name="connsiteX32" fmla="*/ 4111538 w 10530310"/>
                          <a:gd name="connsiteY32" fmla="*/ 4230366 h 4230366"/>
                          <a:gd name="connsiteX33" fmla="*/ 3534730 w 10530310"/>
                          <a:gd name="connsiteY33" fmla="*/ 4230366 h 4230366"/>
                          <a:gd name="connsiteX34" fmla="*/ 3051821 w 10530310"/>
                          <a:gd name="connsiteY34" fmla="*/ 4230366 h 4230366"/>
                          <a:gd name="connsiteX35" fmla="*/ 2193316 w 10530310"/>
                          <a:gd name="connsiteY35" fmla="*/ 4230366 h 4230366"/>
                          <a:gd name="connsiteX36" fmla="*/ 1804305 w 10530310"/>
                          <a:gd name="connsiteY36" fmla="*/ 4230366 h 4230366"/>
                          <a:gd name="connsiteX37" fmla="*/ 1321396 w 10530310"/>
                          <a:gd name="connsiteY37" fmla="*/ 4230366 h 4230366"/>
                          <a:gd name="connsiteX38" fmla="*/ 570204 w 10530310"/>
                          <a:gd name="connsiteY38" fmla="*/ 4230366 h 4230366"/>
                          <a:gd name="connsiteX39" fmla="*/ 0 w 10530310"/>
                          <a:gd name="connsiteY39" fmla="*/ 3525289 h 4230366"/>
                          <a:gd name="connsiteX40" fmla="*/ 0 w 10530310"/>
                          <a:gd name="connsiteY40" fmla="*/ 2820236 h 4230366"/>
                          <a:gd name="connsiteX41" fmla="*/ 0 w 10530310"/>
                          <a:gd name="connsiteY41" fmla="*/ 2171587 h 4230366"/>
                          <a:gd name="connsiteX42" fmla="*/ 0 w 10530310"/>
                          <a:gd name="connsiteY42" fmla="*/ 1438330 h 4230366"/>
                          <a:gd name="connsiteX43" fmla="*/ 0 w 10530310"/>
                          <a:gd name="connsiteY43" fmla="*/ 705074 h 4230366"/>
                          <a:gd name="connsiteX0" fmla="*/ 0 w 10530310"/>
                          <a:gd name="connsiteY0" fmla="*/ 705074 h 4230366"/>
                          <a:gd name="connsiteX1" fmla="*/ 570204 w 10530310"/>
                          <a:gd name="connsiteY1" fmla="*/ 0 h 4230366"/>
                          <a:gd name="connsiteX2" fmla="*/ 1428709 w 10530310"/>
                          <a:gd name="connsiteY2" fmla="*/ 0 h 4230366"/>
                          <a:gd name="connsiteX3" fmla="*/ 2099417 w 10530310"/>
                          <a:gd name="connsiteY3" fmla="*/ 0 h 4230366"/>
                          <a:gd name="connsiteX4" fmla="*/ 2488427 w 10530310"/>
                          <a:gd name="connsiteY4" fmla="*/ 0 h 4230366"/>
                          <a:gd name="connsiteX5" fmla="*/ 2877437 w 10530310"/>
                          <a:gd name="connsiteY5" fmla="*/ 0 h 4230366"/>
                          <a:gd name="connsiteX6" fmla="*/ 3360346 w 10530310"/>
                          <a:gd name="connsiteY6" fmla="*/ 0 h 4230366"/>
                          <a:gd name="connsiteX7" fmla="*/ 4031054 w 10530310"/>
                          <a:gd name="connsiteY7" fmla="*/ 0 h 4230366"/>
                          <a:gd name="connsiteX8" fmla="*/ 4420064 w 10530310"/>
                          <a:gd name="connsiteY8" fmla="*/ 0 h 4230366"/>
                          <a:gd name="connsiteX9" fmla="*/ 5090771 w 10530310"/>
                          <a:gd name="connsiteY9" fmla="*/ 0 h 4230366"/>
                          <a:gd name="connsiteX10" fmla="*/ 5949276 w 10530310"/>
                          <a:gd name="connsiteY10" fmla="*/ 0 h 4230366"/>
                          <a:gd name="connsiteX11" fmla="*/ 6619984 w 10530310"/>
                          <a:gd name="connsiteY11" fmla="*/ 0 h 4230366"/>
                          <a:gd name="connsiteX12" fmla="*/ 7384590 w 10530310"/>
                          <a:gd name="connsiteY12" fmla="*/ 0 h 4230366"/>
                          <a:gd name="connsiteX13" fmla="*/ 7961398 w 10530310"/>
                          <a:gd name="connsiteY13" fmla="*/ 0 h 4230366"/>
                          <a:gd name="connsiteX14" fmla="*/ 8726005 w 10530310"/>
                          <a:gd name="connsiteY14" fmla="*/ 0 h 4230366"/>
                          <a:gd name="connsiteX15" fmla="*/ 9115015 w 10530310"/>
                          <a:gd name="connsiteY15" fmla="*/ 0 h 4230366"/>
                          <a:gd name="connsiteX16" fmla="*/ 9960106 w 10530310"/>
                          <a:gd name="connsiteY16" fmla="*/ 0 h 4230366"/>
                          <a:gd name="connsiteX17" fmla="*/ 10530310 w 10530310"/>
                          <a:gd name="connsiteY17" fmla="*/ 705074 h 4230366"/>
                          <a:gd name="connsiteX18" fmla="*/ 10530310 w 10530310"/>
                          <a:gd name="connsiteY18" fmla="*/ 1466532 h 4230366"/>
                          <a:gd name="connsiteX19" fmla="*/ 10530310 w 10530310"/>
                          <a:gd name="connsiteY19" fmla="*/ 2199788 h 4230366"/>
                          <a:gd name="connsiteX20" fmla="*/ 10530310 w 10530310"/>
                          <a:gd name="connsiteY20" fmla="*/ 2848437 h 4230366"/>
                          <a:gd name="connsiteX21" fmla="*/ 10530310 w 10530310"/>
                          <a:gd name="connsiteY21" fmla="*/ 3525289 h 4230366"/>
                          <a:gd name="connsiteX22" fmla="*/ 9960106 w 10530310"/>
                          <a:gd name="connsiteY22" fmla="*/ 4230366 h 4230366"/>
                          <a:gd name="connsiteX23" fmla="*/ 9383298 w 10530310"/>
                          <a:gd name="connsiteY23" fmla="*/ 4230366 h 4230366"/>
                          <a:gd name="connsiteX24" fmla="*/ 8618691 w 10530310"/>
                          <a:gd name="connsiteY24" fmla="*/ 4230366 h 4230366"/>
                          <a:gd name="connsiteX25" fmla="*/ 7947984 w 10530310"/>
                          <a:gd name="connsiteY25" fmla="*/ 4230366 h 4230366"/>
                          <a:gd name="connsiteX26" fmla="*/ 7465075 w 10530310"/>
                          <a:gd name="connsiteY26" fmla="*/ 4230366 h 4230366"/>
                          <a:gd name="connsiteX27" fmla="*/ 6794368 w 10530310"/>
                          <a:gd name="connsiteY27" fmla="*/ 4230366 h 4230366"/>
                          <a:gd name="connsiteX28" fmla="*/ 6405357 w 10530310"/>
                          <a:gd name="connsiteY28" fmla="*/ 4230366 h 4230366"/>
                          <a:gd name="connsiteX29" fmla="*/ 5640751 w 10530310"/>
                          <a:gd name="connsiteY29" fmla="*/ 4230366 h 4230366"/>
                          <a:gd name="connsiteX30" fmla="*/ 5063943 w 10530310"/>
                          <a:gd name="connsiteY30" fmla="*/ 4230366 h 4230366"/>
                          <a:gd name="connsiteX31" fmla="*/ 4205437 w 10530310"/>
                          <a:gd name="connsiteY31" fmla="*/ 4230366 h 4230366"/>
                          <a:gd name="connsiteX32" fmla="*/ 3534730 w 10530310"/>
                          <a:gd name="connsiteY32" fmla="*/ 4230366 h 4230366"/>
                          <a:gd name="connsiteX33" fmla="*/ 2770124 w 10530310"/>
                          <a:gd name="connsiteY33" fmla="*/ 4230366 h 4230366"/>
                          <a:gd name="connsiteX34" fmla="*/ 2287215 w 10530310"/>
                          <a:gd name="connsiteY34" fmla="*/ 4230366 h 4230366"/>
                          <a:gd name="connsiteX35" fmla="*/ 1522608 w 10530310"/>
                          <a:gd name="connsiteY35" fmla="*/ 4230366 h 4230366"/>
                          <a:gd name="connsiteX36" fmla="*/ 570204 w 10530310"/>
                          <a:gd name="connsiteY36" fmla="*/ 4230366 h 4230366"/>
                          <a:gd name="connsiteX37" fmla="*/ 0 w 10530310"/>
                          <a:gd name="connsiteY37" fmla="*/ 3525289 h 4230366"/>
                          <a:gd name="connsiteX38" fmla="*/ 0 w 10530310"/>
                          <a:gd name="connsiteY38" fmla="*/ 2876640 h 4230366"/>
                          <a:gd name="connsiteX39" fmla="*/ 0 w 10530310"/>
                          <a:gd name="connsiteY39" fmla="*/ 2171587 h 4230366"/>
                          <a:gd name="connsiteX40" fmla="*/ 0 w 10530310"/>
                          <a:gd name="connsiteY40" fmla="*/ 1410128 h 4230366"/>
                          <a:gd name="connsiteX41" fmla="*/ 0 w 10530310"/>
                          <a:gd name="connsiteY41" fmla="*/ 705074 h 4230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530310" h="4230366" fill="none" extrusionOk="0">
                            <a:moveTo>
                              <a:pt x="0" y="705074"/>
                            </a:moveTo>
                            <a:cubicBezTo>
                              <a:pt x="12352" y="279753"/>
                              <a:pt x="326007" y="-99373"/>
                              <a:pt x="570204" y="0"/>
                            </a:cubicBezTo>
                            <a:cubicBezTo>
                              <a:pt x="906394" y="-37074"/>
                              <a:pt x="1098893" y="-59338"/>
                              <a:pt x="1428709" y="0"/>
                            </a:cubicBezTo>
                            <a:cubicBezTo>
                              <a:pt x="1764660" y="79914"/>
                              <a:pt x="1988027" y="-15394"/>
                              <a:pt x="2099417" y="0"/>
                            </a:cubicBezTo>
                            <a:cubicBezTo>
                              <a:pt x="2268475" y="-939"/>
                              <a:pt x="2379796" y="-21323"/>
                              <a:pt x="2488427" y="0"/>
                            </a:cubicBezTo>
                            <a:cubicBezTo>
                              <a:pt x="2621730" y="2199"/>
                              <a:pt x="2694528" y="20030"/>
                              <a:pt x="2877437" y="0"/>
                            </a:cubicBezTo>
                            <a:cubicBezTo>
                              <a:pt x="3059096" y="25448"/>
                              <a:pt x="3130234" y="24079"/>
                              <a:pt x="3360346" y="0"/>
                            </a:cubicBezTo>
                            <a:cubicBezTo>
                              <a:pt x="3532309" y="-52734"/>
                              <a:pt x="3720702" y="-7142"/>
                              <a:pt x="4031054" y="0"/>
                            </a:cubicBezTo>
                            <a:cubicBezTo>
                              <a:pt x="4338828" y="-45500"/>
                              <a:pt x="4279238" y="-10941"/>
                              <a:pt x="4420064" y="0"/>
                            </a:cubicBezTo>
                            <a:cubicBezTo>
                              <a:pt x="4566796" y="36470"/>
                              <a:pt x="4945614" y="-23327"/>
                              <a:pt x="5090771" y="0"/>
                            </a:cubicBezTo>
                            <a:cubicBezTo>
                              <a:pt x="5180997" y="-44444"/>
                              <a:pt x="5662888" y="-79343"/>
                              <a:pt x="5949276" y="0"/>
                            </a:cubicBezTo>
                            <a:cubicBezTo>
                              <a:pt x="6203923" y="8365"/>
                              <a:pt x="6299943" y="17925"/>
                              <a:pt x="6619984" y="0"/>
                            </a:cubicBezTo>
                            <a:cubicBezTo>
                              <a:pt x="6942577" y="-78689"/>
                              <a:pt x="7134353" y="-39617"/>
                              <a:pt x="7384590" y="0"/>
                            </a:cubicBezTo>
                            <a:cubicBezTo>
                              <a:pt x="7619697" y="-20028"/>
                              <a:pt x="7834110" y="-7930"/>
                              <a:pt x="7961398" y="0"/>
                            </a:cubicBezTo>
                            <a:cubicBezTo>
                              <a:pt x="8050668" y="27796"/>
                              <a:pt x="8489315" y="6758"/>
                              <a:pt x="8726005" y="0"/>
                            </a:cubicBezTo>
                            <a:cubicBezTo>
                              <a:pt x="8950444" y="-38854"/>
                              <a:pt x="8971243" y="-17605"/>
                              <a:pt x="9115015" y="0"/>
                            </a:cubicBezTo>
                            <a:cubicBezTo>
                              <a:pt x="9246059" y="-2281"/>
                              <a:pt x="9721594" y="-50074"/>
                              <a:pt x="9960106" y="0"/>
                            </a:cubicBezTo>
                            <a:cubicBezTo>
                              <a:pt x="10304361" y="-92503"/>
                              <a:pt x="10533218" y="304702"/>
                              <a:pt x="10530310" y="705074"/>
                            </a:cubicBezTo>
                            <a:cubicBezTo>
                              <a:pt x="10532687" y="1075014"/>
                              <a:pt x="10524241" y="1138730"/>
                              <a:pt x="10530310" y="1466532"/>
                            </a:cubicBezTo>
                            <a:cubicBezTo>
                              <a:pt x="10525100" y="1795225"/>
                              <a:pt x="10507549" y="1861818"/>
                              <a:pt x="10530310" y="2199788"/>
                            </a:cubicBezTo>
                            <a:cubicBezTo>
                              <a:pt x="10563273" y="2553446"/>
                              <a:pt x="10511267" y="2725099"/>
                              <a:pt x="10530310" y="2848437"/>
                            </a:cubicBezTo>
                            <a:cubicBezTo>
                              <a:pt x="10467234" y="2979447"/>
                              <a:pt x="10528520" y="3291574"/>
                              <a:pt x="10530310" y="3525289"/>
                            </a:cubicBezTo>
                            <a:cubicBezTo>
                              <a:pt x="10605127" y="3823493"/>
                              <a:pt x="10207166" y="4264287"/>
                              <a:pt x="9960106" y="4230366"/>
                            </a:cubicBezTo>
                            <a:cubicBezTo>
                              <a:pt x="9765176" y="4202406"/>
                              <a:pt x="9680555" y="4271014"/>
                              <a:pt x="9383298" y="4230366"/>
                            </a:cubicBezTo>
                            <a:cubicBezTo>
                              <a:pt x="9126951" y="4212100"/>
                              <a:pt x="8980210" y="4325828"/>
                              <a:pt x="8618691" y="4230366"/>
                            </a:cubicBezTo>
                            <a:cubicBezTo>
                              <a:pt x="8267700" y="4191017"/>
                              <a:pt x="8228810" y="4266065"/>
                              <a:pt x="7947984" y="4230366"/>
                            </a:cubicBezTo>
                            <a:cubicBezTo>
                              <a:pt x="7646971" y="4201125"/>
                              <a:pt x="7598652" y="4263396"/>
                              <a:pt x="7465075" y="4230366"/>
                            </a:cubicBezTo>
                            <a:cubicBezTo>
                              <a:pt x="7307544" y="4193822"/>
                              <a:pt x="6964820" y="4186177"/>
                              <a:pt x="6794368" y="4230366"/>
                            </a:cubicBezTo>
                            <a:cubicBezTo>
                              <a:pt x="6558706" y="4228267"/>
                              <a:pt x="6502622" y="4243848"/>
                              <a:pt x="6405357" y="4230366"/>
                            </a:cubicBezTo>
                            <a:cubicBezTo>
                              <a:pt x="6308947" y="4201585"/>
                              <a:pt x="5789000" y="4250023"/>
                              <a:pt x="5640751" y="4230366"/>
                            </a:cubicBezTo>
                            <a:cubicBezTo>
                              <a:pt x="5465982" y="4234796"/>
                              <a:pt x="5324890" y="4225977"/>
                              <a:pt x="5063943" y="4230366"/>
                            </a:cubicBezTo>
                            <a:cubicBezTo>
                              <a:pt x="4826411" y="4171268"/>
                              <a:pt x="4617240" y="4141383"/>
                              <a:pt x="4205437" y="4230366"/>
                            </a:cubicBezTo>
                            <a:cubicBezTo>
                              <a:pt x="3810431" y="4226137"/>
                              <a:pt x="3848724" y="4243693"/>
                              <a:pt x="3534730" y="4230366"/>
                            </a:cubicBezTo>
                            <a:cubicBezTo>
                              <a:pt x="3191460" y="4200251"/>
                              <a:pt x="3052035" y="4232394"/>
                              <a:pt x="2770124" y="4230366"/>
                            </a:cubicBezTo>
                            <a:cubicBezTo>
                              <a:pt x="2449838" y="4239190"/>
                              <a:pt x="2491718" y="4240663"/>
                              <a:pt x="2287215" y="4230366"/>
                            </a:cubicBezTo>
                            <a:cubicBezTo>
                              <a:pt x="2016492" y="4233651"/>
                              <a:pt x="1754446" y="4317636"/>
                              <a:pt x="1522608" y="4230366"/>
                            </a:cubicBezTo>
                            <a:cubicBezTo>
                              <a:pt x="1244656" y="4244548"/>
                              <a:pt x="859809" y="4201379"/>
                              <a:pt x="570204" y="4230366"/>
                            </a:cubicBezTo>
                            <a:cubicBezTo>
                              <a:pt x="209671" y="4308268"/>
                              <a:pt x="22250" y="3929467"/>
                              <a:pt x="0" y="3525289"/>
                            </a:cubicBezTo>
                            <a:cubicBezTo>
                              <a:pt x="17246" y="3217828"/>
                              <a:pt x="14020" y="3054692"/>
                              <a:pt x="0" y="2876640"/>
                            </a:cubicBezTo>
                            <a:cubicBezTo>
                              <a:pt x="20331" y="2648263"/>
                              <a:pt x="-29899" y="2379979"/>
                              <a:pt x="0" y="2171587"/>
                            </a:cubicBezTo>
                            <a:cubicBezTo>
                              <a:pt x="-7339" y="1881385"/>
                              <a:pt x="-12182" y="1802600"/>
                              <a:pt x="0" y="1410128"/>
                            </a:cubicBezTo>
                            <a:cubicBezTo>
                              <a:pt x="-28844" y="1044427"/>
                              <a:pt x="-28345" y="928437"/>
                              <a:pt x="0" y="705074"/>
                            </a:cubicBezTo>
                            <a:close/>
                          </a:path>
                          <a:path w="10530310" h="4230366" stroke="0" extrusionOk="0">
                            <a:moveTo>
                              <a:pt x="0" y="705074"/>
                            </a:moveTo>
                            <a:cubicBezTo>
                              <a:pt x="34519" y="346105"/>
                              <a:pt x="268533" y="-121863"/>
                              <a:pt x="570204" y="0"/>
                            </a:cubicBezTo>
                            <a:cubicBezTo>
                              <a:pt x="729740" y="-27003"/>
                              <a:pt x="842736" y="-26991"/>
                              <a:pt x="1053113" y="0"/>
                            </a:cubicBezTo>
                            <a:cubicBezTo>
                              <a:pt x="1248156" y="10176"/>
                              <a:pt x="1419028" y="-24031"/>
                              <a:pt x="1536022" y="0"/>
                            </a:cubicBezTo>
                            <a:cubicBezTo>
                              <a:pt x="1656391" y="36076"/>
                              <a:pt x="2070442" y="72648"/>
                              <a:pt x="2300629" y="0"/>
                            </a:cubicBezTo>
                            <a:cubicBezTo>
                              <a:pt x="2580976" y="-51360"/>
                              <a:pt x="2795742" y="-51642"/>
                              <a:pt x="3159134" y="0"/>
                            </a:cubicBezTo>
                            <a:cubicBezTo>
                              <a:pt x="3511634" y="34214"/>
                              <a:pt x="3545676" y="-47214"/>
                              <a:pt x="3829841" y="0"/>
                            </a:cubicBezTo>
                            <a:cubicBezTo>
                              <a:pt x="4095062" y="15705"/>
                              <a:pt x="4259498" y="-61564"/>
                              <a:pt x="4406650" y="0"/>
                            </a:cubicBezTo>
                            <a:cubicBezTo>
                              <a:pt x="4587007" y="28823"/>
                              <a:pt x="4664961" y="463"/>
                              <a:pt x="4795660" y="0"/>
                            </a:cubicBezTo>
                            <a:cubicBezTo>
                              <a:pt x="4918237" y="49149"/>
                              <a:pt x="5282129" y="-12739"/>
                              <a:pt x="5466367" y="0"/>
                            </a:cubicBezTo>
                            <a:cubicBezTo>
                              <a:pt x="5710481" y="-74511"/>
                              <a:pt x="5842628" y="19943"/>
                              <a:pt x="6137074" y="0"/>
                            </a:cubicBezTo>
                            <a:cubicBezTo>
                              <a:pt x="6430707" y="1104"/>
                              <a:pt x="6532360" y="7538"/>
                              <a:pt x="6619984" y="0"/>
                            </a:cubicBezTo>
                            <a:cubicBezTo>
                              <a:pt x="6725845" y="-3924"/>
                              <a:pt x="6888033" y="-36978"/>
                              <a:pt x="7008994" y="0"/>
                            </a:cubicBezTo>
                            <a:cubicBezTo>
                              <a:pt x="7124919" y="-3101"/>
                              <a:pt x="7244751" y="-26688"/>
                              <a:pt x="7398004" y="0"/>
                            </a:cubicBezTo>
                            <a:cubicBezTo>
                              <a:pt x="7611822" y="11507"/>
                              <a:pt x="7978490" y="66237"/>
                              <a:pt x="8256509" y="0"/>
                            </a:cubicBezTo>
                            <a:cubicBezTo>
                              <a:pt x="8584195" y="-32978"/>
                              <a:pt x="8637466" y="6666"/>
                              <a:pt x="8833318" y="0"/>
                            </a:cubicBezTo>
                            <a:cubicBezTo>
                              <a:pt x="9002297" y="-26644"/>
                              <a:pt x="9108986" y="32996"/>
                              <a:pt x="9316227" y="0"/>
                            </a:cubicBezTo>
                            <a:cubicBezTo>
                              <a:pt x="9570591" y="14535"/>
                              <a:pt x="9847466" y="29507"/>
                              <a:pt x="9960106" y="0"/>
                            </a:cubicBezTo>
                            <a:cubicBezTo>
                              <a:pt x="10342574" y="34161"/>
                              <a:pt x="10465149" y="311667"/>
                              <a:pt x="10530310" y="705074"/>
                            </a:cubicBezTo>
                            <a:cubicBezTo>
                              <a:pt x="10540641" y="903562"/>
                              <a:pt x="10469152" y="1193868"/>
                              <a:pt x="10530310" y="1466532"/>
                            </a:cubicBezTo>
                            <a:cubicBezTo>
                              <a:pt x="10504106" y="1732342"/>
                              <a:pt x="10507670" y="1827222"/>
                              <a:pt x="10530310" y="2227991"/>
                            </a:cubicBezTo>
                            <a:cubicBezTo>
                              <a:pt x="10526449" y="2592475"/>
                              <a:pt x="10545498" y="2603281"/>
                              <a:pt x="10530310" y="2876640"/>
                            </a:cubicBezTo>
                            <a:cubicBezTo>
                              <a:pt x="10515456" y="3141142"/>
                              <a:pt x="10545317" y="3252403"/>
                              <a:pt x="10530310" y="3525289"/>
                            </a:cubicBezTo>
                            <a:cubicBezTo>
                              <a:pt x="10626804" y="3871224"/>
                              <a:pt x="10379239" y="4287839"/>
                              <a:pt x="9960106" y="4230366"/>
                            </a:cubicBezTo>
                            <a:cubicBezTo>
                              <a:pt x="9580591" y="4264454"/>
                              <a:pt x="9453492" y="4274477"/>
                              <a:pt x="9195500" y="4230366"/>
                            </a:cubicBezTo>
                            <a:cubicBezTo>
                              <a:pt x="8894635" y="4203202"/>
                              <a:pt x="8598210" y="4244791"/>
                              <a:pt x="8430893" y="4230366"/>
                            </a:cubicBezTo>
                            <a:cubicBezTo>
                              <a:pt x="8267629" y="4221523"/>
                              <a:pt x="7969764" y="4193167"/>
                              <a:pt x="7854085" y="4230366"/>
                            </a:cubicBezTo>
                            <a:cubicBezTo>
                              <a:pt x="7704641" y="4201684"/>
                              <a:pt x="7328476" y="4238777"/>
                              <a:pt x="7089479" y="4230366"/>
                            </a:cubicBezTo>
                            <a:cubicBezTo>
                              <a:pt x="6822900" y="4316479"/>
                              <a:pt x="6684195" y="4245918"/>
                              <a:pt x="6512671" y="4230366"/>
                            </a:cubicBezTo>
                            <a:cubicBezTo>
                              <a:pt x="6361571" y="4188754"/>
                              <a:pt x="5935712" y="4149220"/>
                              <a:pt x="5654165" y="4230366"/>
                            </a:cubicBezTo>
                            <a:cubicBezTo>
                              <a:pt x="5342746" y="4215752"/>
                              <a:pt x="5381357" y="4245130"/>
                              <a:pt x="5265155" y="4230366"/>
                            </a:cubicBezTo>
                            <a:cubicBezTo>
                              <a:pt x="5145593" y="4223995"/>
                              <a:pt x="4954789" y="4240081"/>
                              <a:pt x="4782246" y="4230366"/>
                            </a:cubicBezTo>
                            <a:cubicBezTo>
                              <a:pt x="4548433" y="4295802"/>
                              <a:pt x="4319906" y="4260587"/>
                              <a:pt x="4111538" y="4230366"/>
                            </a:cubicBezTo>
                            <a:cubicBezTo>
                              <a:pt x="3894823" y="4279834"/>
                              <a:pt x="3716751" y="4175128"/>
                              <a:pt x="3534730" y="4230366"/>
                            </a:cubicBezTo>
                            <a:cubicBezTo>
                              <a:pt x="3374787" y="4268684"/>
                              <a:pt x="3248629" y="4229473"/>
                              <a:pt x="3051821" y="4230366"/>
                            </a:cubicBezTo>
                            <a:cubicBezTo>
                              <a:pt x="2928586" y="4312266"/>
                              <a:pt x="2476104" y="4231765"/>
                              <a:pt x="2193316" y="4230366"/>
                            </a:cubicBezTo>
                            <a:cubicBezTo>
                              <a:pt x="1913247" y="4279439"/>
                              <a:pt x="1936551" y="4208599"/>
                              <a:pt x="1804305" y="4230366"/>
                            </a:cubicBezTo>
                            <a:cubicBezTo>
                              <a:pt x="1639004" y="4240867"/>
                              <a:pt x="1536411" y="4196643"/>
                              <a:pt x="1321396" y="4230366"/>
                            </a:cubicBezTo>
                            <a:cubicBezTo>
                              <a:pt x="1043434" y="4222008"/>
                              <a:pt x="916068" y="4187384"/>
                              <a:pt x="570204" y="4230366"/>
                            </a:cubicBezTo>
                            <a:cubicBezTo>
                              <a:pt x="339103" y="4273413"/>
                              <a:pt x="-123899" y="3938728"/>
                              <a:pt x="0" y="3525289"/>
                            </a:cubicBezTo>
                            <a:cubicBezTo>
                              <a:pt x="-21330" y="3399353"/>
                              <a:pt x="6171" y="3187913"/>
                              <a:pt x="0" y="2820236"/>
                            </a:cubicBezTo>
                            <a:cubicBezTo>
                              <a:pt x="-500" y="2482398"/>
                              <a:pt x="-23550" y="2398759"/>
                              <a:pt x="0" y="2171587"/>
                            </a:cubicBezTo>
                            <a:cubicBezTo>
                              <a:pt x="6844" y="1937292"/>
                              <a:pt x="32480" y="1630742"/>
                              <a:pt x="0" y="1438330"/>
                            </a:cubicBezTo>
                            <a:cubicBezTo>
                              <a:pt x="-2676" y="1246644"/>
                              <a:pt x="41577" y="897204"/>
                              <a:pt x="0" y="705074"/>
                            </a:cubicBezTo>
                            <a:close/>
                          </a:path>
                          <a:path w="10530310" h="4230366" fill="none" stroke="0" extrusionOk="0">
                            <a:moveTo>
                              <a:pt x="0" y="705074"/>
                            </a:moveTo>
                            <a:cubicBezTo>
                              <a:pt x="79743" y="250058"/>
                              <a:pt x="210601" y="-147936"/>
                              <a:pt x="570204" y="0"/>
                            </a:cubicBezTo>
                            <a:cubicBezTo>
                              <a:pt x="895428" y="66967"/>
                              <a:pt x="1071429" y="-7648"/>
                              <a:pt x="1428709" y="0"/>
                            </a:cubicBezTo>
                            <a:cubicBezTo>
                              <a:pt x="1737075" y="16374"/>
                              <a:pt x="1979668" y="-32460"/>
                              <a:pt x="2099417" y="0"/>
                            </a:cubicBezTo>
                            <a:cubicBezTo>
                              <a:pt x="2249662" y="33327"/>
                              <a:pt x="2378694" y="17719"/>
                              <a:pt x="2488427" y="0"/>
                            </a:cubicBezTo>
                            <a:cubicBezTo>
                              <a:pt x="2606867" y="-115"/>
                              <a:pt x="2672444" y="15731"/>
                              <a:pt x="2877437" y="0"/>
                            </a:cubicBezTo>
                            <a:cubicBezTo>
                              <a:pt x="3066982" y="-16422"/>
                              <a:pt x="3143290" y="1187"/>
                              <a:pt x="3360346" y="0"/>
                            </a:cubicBezTo>
                            <a:cubicBezTo>
                              <a:pt x="3551094" y="25831"/>
                              <a:pt x="3731490" y="38388"/>
                              <a:pt x="4031054" y="0"/>
                            </a:cubicBezTo>
                            <a:cubicBezTo>
                              <a:pt x="4344044" y="-25190"/>
                              <a:pt x="4280293" y="-26741"/>
                              <a:pt x="4420064" y="0"/>
                            </a:cubicBezTo>
                            <a:cubicBezTo>
                              <a:pt x="4569707" y="-44199"/>
                              <a:pt x="4894584" y="-62686"/>
                              <a:pt x="5090771" y="0"/>
                            </a:cubicBezTo>
                            <a:cubicBezTo>
                              <a:pt x="5221074" y="25077"/>
                              <a:pt x="5734767" y="16989"/>
                              <a:pt x="5949276" y="0"/>
                            </a:cubicBezTo>
                            <a:cubicBezTo>
                              <a:pt x="6159709" y="39561"/>
                              <a:pt x="6263054" y="49749"/>
                              <a:pt x="6619984" y="0"/>
                            </a:cubicBezTo>
                            <a:cubicBezTo>
                              <a:pt x="6957973" y="-2396"/>
                              <a:pt x="7115870" y="-12570"/>
                              <a:pt x="7384590" y="0"/>
                            </a:cubicBezTo>
                            <a:cubicBezTo>
                              <a:pt x="7655851" y="-6686"/>
                              <a:pt x="7780643" y="-13318"/>
                              <a:pt x="7961398" y="0"/>
                            </a:cubicBezTo>
                            <a:cubicBezTo>
                              <a:pt x="8071708" y="-5310"/>
                              <a:pt x="8550944" y="60242"/>
                              <a:pt x="8726005" y="0"/>
                            </a:cubicBezTo>
                            <a:cubicBezTo>
                              <a:pt x="8944099" y="-43884"/>
                              <a:pt x="8965663" y="-21547"/>
                              <a:pt x="9115015" y="0"/>
                            </a:cubicBezTo>
                            <a:cubicBezTo>
                              <a:pt x="9256468" y="39154"/>
                              <a:pt x="9689678" y="-26303"/>
                              <a:pt x="9960106" y="0"/>
                            </a:cubicBezTo>
                            <a:cubicBezTo>
                              <a:pt x="10257607" y="-33534"/>
                              <a:pt x="10535996" y="247624"/>
                              <a:pt x="10530310" y="705074"/>
                            </a:cubicBezTo>
                            <a:cubicBezTo>
                              <a:pt x="10527509" y="1074111"/>
                              <a:pt x="10513916" y="1133338"/>
                              <a:pt x="10530310" y="1466532"/>
                            </a:cubicBezTo>
                            <a:cubicBezTo>
                              <a:pt x="10552036" y="1814181"/>
                              <a:pt x="10520935" y="1857715"/>
                              <a:pt x="10530310" y="2199788"/>
                            </a:cubicBezTo>
                            <a:cubicBezTo>
                              <a:pt x="10538588" y="2576603"/>
                              <a:pt x="10575105" y="2687149"/>
                              <a:pt x="10530310" y="2848437"/>
                            </a:cubicBezTo>
                            <a:cubicBezTo>
                              <a:pt x="10456183" y="2956769"/>
                              <a:pt x="10538717" y="3295029"/>
                              <a:pt x="10530310" y="3525289"/>
                            </a:cubicBezTo>
                            <a:cubicBezTo>
                              <a:pt x="10547833" y="3875151"/>
                              <a:pt x="10202426" y="4253348"/>
                              <a:pt x="9960106" y="4230366"/>
                            </a:cubicBezTo>
                            <a:cubicBezTo>
                              <a:pt x="9772053" y="4235757"/>
                              <a:pt x="9634222" y="4227675"/>
                              <a:pt x="9383298" y="4230366"/>
                            </a:cubicBezTo>
                            <a:cubicBezTo>
                              <a:pt x="9109633" y="4221957"/>
                              <a:pt x="8980549" y="4244733"/>
                              <a:pt x="8618691" y="4230366"/>
                            </a:cubicBezTo>
                            <a:cubicBezTo>
                              <a:pt x="8257672" y="4180338"/>
                              <a:pt x="8228297" y="4230862"/>
                              <a:pt x="7947984" y="4230366"/>
                            </a:cubicBezTo>
                            <a:cubicBezTo>
                              <a:pt x="7677549" y="4208580"/>
                              <a:pt x="7605647" y="4248997"/>
                              <a:pt x="7465075" y="4230366"/>
                            </a:cubicBezTo>
                            <a:cubicBezTo>
                              <a:pt x="7337449" y="4183588"/>
                              <a:pt x="7051974" y="4247748"/>
                              <a:pt x="6794368" y="4230366"/>
                            </a:cubicBezTo>
                            <a:cubicBezTo>
                              <a:pt x="6549414" y="4229187"/>
                              <a:pt x="6499614" y="4228793"/>
                              <a:pt x="6405357" y="4230366"/>
                            </a:cubicBezTo>
                            <a:cubicBezTo>
                              <a:pt x="6360177" y="4219150"/>
                              <a:pt x="5797164" y="4222916"/>
                              <a:pt x="5640751" y="4230366"/>
                            </a:cubicBezTo>
                            <a:cubicBezTo>
                              <a:pt x="5411604" y="4259941"/>
                              <a:pt x="5287449" y="4228209"/>
                              <a:pt x="5063943" y="4230366"/>
                            </a:cubicBezTo>
                            <a:cubicBezTo>
                              <a:pt x="4831070" y="4218833"/>
                              <a:pt x="4619972" y="4290318"/>
                              <a:pt x="4205437" y="4230366"/>
                            </a:cubicBezTo>
                            <a:cubicBezTo>
                              <a:pt x="3818855" y="4234689"/>
                              <a:pt x="3872170" y="4225804"/>
                              <a:pt x="3534730" y="4230366"/>
                            </a:cubicBezTo>
                            <a:cubicBezTo>
                              <a:pt x="3208795" y="4240937"/>
                              <a:pt x="3080991" y="4249193"/>
                              <a:pt x="2770124" y="4230366"/>
                            </a:cubicBezTo>
                            <a:cubicBezTo>
                              <a:pt x="2459822" y="4231677"/>
                              <a:pt x="2519142" y="4229235"/>
                              <a:pt x="2287215" y="4230366"/>
                            </a:cubicBezTo>
                            <a:cubicBezTo>
                              <a:pt x="2053677" y="4261757"/>
                              <a:pt x="1835729" y="4219456"/>
                              <a:pt x="1522608" y="4230366"/>
                            </a:cubicBezTo>
                            <a:cubicBezTo>
                              <a:pt x="1287589" y="4148715"/>
                              <a:pt x="908107" y="4241506"/>
                              <a:pt x="570204" y="4230366"/>
                            </a:cubicBezTo>
                            <a:cubicBezTo>
                              <a:pt x="201239" y="4278599"/>
                              <a:pt x="78039" y="3878978"/>
                              <a:pt x="0" y="3525289"/>
                            </a:cubicBezTo>
                            <a:cubicBezTo>
                              <a:pt x="-20327" y="3255041"/>
                              <a:pt x="-20220" y="3061929"/>
                              <a:pt x="0" y="2876640"/>
                            </a:cubicBezTo>
                            <a:cubicBezTo>
                              <a:pt x="-13193" y="2725230"/>
                              <a:pt x="-18728" y="2412624"/>
                              <a:pt x="0" y="2171587"/>
                            </a:cubicBezTo>
                            <a:cubicBezTo>
                              <a:pt x="9420" y="1928378"/>
                              <a:pt x="-60016" y="1761139"/>
                              <a:pt x="0" y="1410128"/>
                            </a:cubicBezTo>
                            <a:cubicBezTo>
                              <a:pt x="28256" y="1029342"/>
                              <a:pt x="18551" y="892050"/>
                              <a:pt x="0" y="705074"/>
                            </a:cubicBezTo>
                            <a:close/>
                          </a:path>
                          <a:path w="10530310" h="4230366" fill="none" stroke="0" extrusionOk="0">
                            <a:moveTo>
                              <a:pt x="0" y="705074"/>
                            </a:moveTo>
                            <a:cubicBezTo>
                              <a:pt x="70124" y="263024"/>
                              <a:pt x="249378" y="-127856"/>
                              <a:pt x="570204" y="0"/>
                            </a:cubicBezTo>
                            <a:cubicBezTo>
                              <a:pt x="876818" y="-3047"/>
                              <a:pt x="1101100" y="-40576"/>
                              <a:pt x="1428709" y="0"/>
                            </a:cubicBezTo>
                            <a:cubicBezTo>
                              <a:pt x="1736469" y="59267"/>
                              <a:pt x="1992165" y="-56184"/>
                              <a:pt x="2099417" y="0"/>
                            </a:cubicBezTo>
                            <a:cubicBezTo>
                              <a:pt x="2264943" y="12008"/>
                              <a:pt x="2377508" y="-6298"/>
                              <a:pt x="2488427" y="0"/>
                            </a:cubicBezTo>
                            <a:cubicBezTo>
                              <a:pt x="2619747" y="-6829"/>
                              <a:pt x="2681424" y="38705"/>
                              <a:pt x="2877437" y="0"/>
                            </a:cubicBezTo>
                            <a:cubicBezTo>
                              <a:pt x="3059552" y="23625"/>
                              <a:pt x="3136133" y="-9848"/>
                              <a:pt x="3360346" y="0"/>
                            </a:cubicBezTo>
                            <a:cubicBezTo>
                              <a:pt x="3537277" y="-26993"/>
                              <a:pt x="3715655" y="-33548"/>
                              <a:pt x="4031054" y="0"/>
                            </a:cubicBezTo>
                            <a:cubicBezTo>
                              <a:pt x="4344384" y="-31276"/>
                              <a:pt x="4290800" y="-15480"/>
                              <a:pt x="4420064" y="0"/>
                            </a:cubicBezTo>
                            <a:cubicBezTo>
                              <a:pt x="4572547" y="14825"/>
                              <a:pt x="4906270" y="-33330"/>
                              <a:pt x="5090771" y="0"/>
                            </a:cubicBezTo>
                            <a:cubicBezTo>
                              <a:pt x="5223009" y="-64646"/>
                              <a:pt x="5661848" y="3126"/>
                              <a:pt x="5949276" y="0"/>
                            </a:cubicBezTo>
                            <a:cubicBezTo>
                              <a:pt x="6184955" y="20612"/>
                              <a:pt x="6279691" y="19411"/>
                              <a:pt x="6619984" y="0"/>
                            </a:cubicBezTo>
                            <a:cubicBezTo>
                              <a:pt x="6892939" y="-59473"/>
                              <a:pt x="7120685" y="-47537"/>
                              <a:pt x="7384590" y="0"/>
                            </a:cubicBezTo>
                            <a:cubicBezTo>
                              <a:pt x="7638216" y="-19674"/>
                              <a:pt x="7833878" y="-11967"/>
                              <a:pt x="7961398" y="0"/>
                            </a:cubicBezTo>
                            <a:cubicBezTo>
                              <a:pt x="8082875" y="-1482"/>
                              <a:pt x="8516952" y="81623"/>
                              <a:pt x="8726005" y="0"/>
                            </a:cubicBezTo>
                            <a:cubicBezTo>
                              <a:pt x="8948932" y="-34187"/>
                              <a:pt x="8972161" y="-17999"/>
                              <a:pt x="9115015" y="0"/>
                            </a:cubicBezTo>
                            <a:cubicBezTo>
                              <a:pt x="9305969" y="-47900"/>
                              <a:pt x="9723147" y="-21003"/>
                              <a:pt x="9960106" y="0"/>
                            </a:cubicBezTo>
                            <a:cubicBezTo>
                              <a:pt x="10286662" y="-109291"/>
                              <a:pt x="10474631" y="211851"/>
                              <a:pt x="10530310" y="705074"/>
                            </a:cubicBezTo>
                            <a:cubicBezTo>
                              <a:pt x="10521309" y="1083580"/>
                              <a:pt x="10510084" y="1129389"/>
                              <a:pt x="10530310" y="1466532"/>
                            </a:cubicBezTo>
                            <a:cubicBezTo>
                              <a:pt x="10541210" y="1804731"/>
                              <a:pt x="10516549" y="1860887"/>
                              <a:pt x="10530310" y="2199788"/>
                            </a:cubicBezTo>
                            <a:cubicBezTo>
                              <a:pt x="10562815" y="2550595"/>
                              <a:pt x="10538697" y="2711057"/>
                              <a:pt x="10530310" y="2848437"/>
                            </a:cubicBezTo>
                            <a:cubicBezTo>
                              <a:pt x="10484512" y="2993034"/>
                              <a:pt x="10539359" y="3301842"/>
                              <a:pt x="10530310" y="3525289"/>
                            </a:cubicBezTo>
                            <a:cubicBezTo>
                              <a:pt x="10590213" y="3828592"/>
                              <a:pt x="10202579" y="4255747"/>
                              <a:pt x="9960106" y="4230366"/>
                            </a:cubicBezTo>
                            <a:cubicBezTo>
                              <a:pt x="9772779" y="4203384"/>
                              <a:pt x="9654639" y="4247242"/>
                              <a:pt x="9383298" y="4230366"/>
                            </a:cubicBezTo>
                            <a:cubicBezTo>
                              <a:pt x="9107127" y="4218003"/>
                              <a:pt x="9007500" y="4294857"/>
                              <a:pt x="8618691" y="4230366"/>
                            </a:cubicBezTo>
                            <a:cubicBezTo>
                              <a:pt x="8258753" y="4180322"/>
                              <a:pt x="8233466" y="4238448"/>
                              <a:pt x="7947984" y="4230366"/>
                            </a:cubicBezTo>
                            <a:cubicBezTo>
                              <a:pt x="7651278" y="4203968"/>
                              <a:pt x="7616710" y="4267515"/>
                              <a:pt x="7465075" y="4230366"/>
                            </a:cubicBezTo>
                            <a:cubicBezTo>
                              <a:pt x="7288966" y="4185864"/>
                              <a:pt x="6991883" y="4254615"/>
                              <a:pt x="6794368" y="4230366"/>
                            </a:cubicBezTo>
                            <a:cubicBezTo>
                              <a:pt x="6558291" y="4228666"/>
                              <a:pt x="6493710" y="4238765"/>
                              <a:pt x="6405357" y="4230366"/>
                            </a:cubicBezTo>
                            <a:cubicBezTo>
                              <a:pt x="6325831" y="4197271"/>
                              <a:pt x="5775240" y="4230612"/>
                              <a:pt x="5640751" y="4230366"/>
                            </a:cubicBezTo>
                            <a:cubicBezTo>
                              <a:pt x="5450073" y="4219111"/>
                              <a:pt x="5360282" y="4212883"/>
                              <a:pt x="5063943" y="4230366"/>
                            </a:cubicBezTo>
                            <a:cubicBezTo>
                              <a:pt x="4896076" y="4151823"/>
                              <a:pt x="4590110" y="4187095"/>
                              <a:pt x="4205437" y="4230366"/>
                            </a:cubicBezTo>
                            <a:cubicBezTo>
                              <a:pt x="3811654" y="4238191"/>
                              <a:pt x="3849937" y="4234991"/>
                              <a:pt x="3534730" y="4230366"/>
                            </a:cubicBezTo>
                            <a:cubicBezTo>
                              <a:pt x="3229506" y="4202534"/>
                              <a:pt x="3070972" y="4214662"/>
                              <a:pt x="2770124" y="4230366"/>
                            </a:cubicBezTo>
                            <a:cubicBezTo>
                              <a:pt x="2446908" y="4231394"/>
                              <a:pt x="2498531" y="4233862"/>
                              <a:pt x="2287215" y="4230366"/>
                            </a:cubicBezTo>
                            <a:cubicBezTo>
                              <a:pt x="2050356" y="4279511"/>
                              <a:pt x="1752742" y="4357157"/>
                              <a:pt x="1522608" y="4230366"/>
                            </a:cubicBezTo>
                            <a:cubicBezTo>
                              <a:pt x="1231162" y="4215518"/>
                              <a:pt x="831471" y="4202518"/>
                              <a:pt x="570204" y="4230366"/>
                            </a:cubicBezTo>
                            <a:cubicBezTo>
                              <a:pt x="205103" y="4337108"/>
                              <a:pt x="41173" y="3878929"/>
                              <a:pt x="0" y="3525289"/>
                            </a:cubicBezTo>
                            <a:cubicBezTo>
                              <a:pt x="-8118" y="3259247"/>
                              <a:pt x="19873" y="3047380"/>
                              <a:pt x="0" y="2876640"/>
                            </a:cubicBezTo>
                            <a:cubicBezTo>
                              <a:pt x="-16794" y="2613232"/>
                              <a:pt x="30618" y="2449957"/>
                              <a:pt x="0" y="2171587"/>
                            </a:cubicBezTo>
                            <a:cubicBezTo>
                              <a:pt x="5976" y="1897714"/>
                              <a:pt x="-25795" y="1774803"/>
                              <a:pt x="0" y="1410128"/>
                            </a:cubicBezTo>
                            <a:cubicBezTo>
                              <a:pt x="36704" y="1064946"/>
                              <a:pt x="-12743" y="903248"/>
                              <a:pt x="0" y="70507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2400" b="0" i="0" u="none" strike="noStrike" kern="1200" cap="none" spc="0" normalizeH="0" baseline="0" noProof="0" dirty="0">
                  <a:ln>
                    <a:noFill/>
                  </a:ln>
                  <a:solidFill>
                    <a:srgbClr val="70AD47">
                      <a:lumMod val="75000"/>
                    </a:srgbClr>
                  </a:solidFill>
                  <a:effectLst/>
                  <a:uLnTx/>
                  <a:uFillTx/>
                  <a:ea typeface="Calibri" panose="020F0502020204030204" pitchFamily="34" charset="0"/>
                  <a:cs typeface="Calibri" panose="020F0502020204030204" pitchFamily="34" charset="0"/>
                </a:endParaRPr>
              </a:p>
            </p:txBody>
          </p:sp>
          <p:sp>
            <p:nvSpPr>
              <p:cNvPr id="12" name="TextBox 12">
                <a:extLst>
                  <a:ext uri="{FF2B5EF4-FFF2-40B4-BE49-F238E27FC236}">
                    <a16:creationId xmlns:a16="http://schemas.microsoft.com/office/drawing/2014/main" id="{0D3A5334-CF14-58D2-34A3-6AEFBFA3B948}"/>
                  </a:ext>
                </a:extLst>
              </p:cNvPr>
              <p:cNvSpPr txBox="1"/>
              <p:nvPr/>
            </p:nvSpPr>
            <p:spPr>
              <a:xfrm>
                <a:off x="1758625" y="534554"/>
                <a:ext cx="9877425" cy="3393241"/>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w="0"/>
                    <a:solidFill>
                      <a:srgbClr val="002060"/>
                    </a:solidFill>
                    <a:effectLst/>
                    <a:uLnTx/>
                    <a:uFillTx/>
                    <a:latin typeface="Calibri (Body)"/>
                    <a:ea typeface="LNTH-LuoLuoNotangYuanTi 1" pitchFamily="2" charset="-128"/>
                    <a:cs typeface="LNTH-LuoLuoNotangYuanTi 1" pitchFamily="2" charset="-128"/>
                  </a:rPr>
                  <a:t>Tôn trọng sự khác biệt được biểu hiện ở sự thấu hiểu, chia sẻ và cảm thông với những điều khác biệt của người khác về sở thích, ngoại hình, giới tính, hoàn cảnh, dân tộc.</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w="0"/>
                    <a:solidFill>
                      <a:srgbClr val="002060"/>
                    </a:solidFill>
                    <a:effectLst/>
                    <a:uLnTx/>
                    <a:uFillTx/>
                    <a:latin typeface="Calibri (Body)"/>
                    <a:ea typeface="LNTH-LuoLuoNotangYuanTi 1" pitchFamily="2" charset="-128"/>
                    <a:cs typeface="LNTH-LuoLuoNotangYuanTi 1" pitchFamily="2" charset="-128"/>
                  </a:rPr>
                  <a:t>Mỗi người phải biết chấp nhận và tôn trọng sự khác biệt của người khác để cùng nhau tạo dựng nên các mối quan hệ thân thiện, tốt đẹp với bạn bè và mọi người xung quanh.</a:t>
                </a:r>
              </a:p>
            </p:txBody>
          </p:sp>
        </p:grpSp>
        <p:pic>
          <p:nvPicPr>
            <p:cNvPr id="13" name="Hình ảnh 12" descr="Ảnh có chứa văn bản, đồ họa véc-tơ&#10;&#10;Mô tả được tạo tự động">
              <a:extLst>
                <a:ext uri="{FF2B5EF4-FFF2-40B4-BE49-F238E27FC236}">
                  <a16:creationId xmlns:a16="http://schemas.microsoft.com/office/drawing/2014/main" id="{14A993BD-79CC-0644-2F00-FB8EC824B1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241" b="90000" l="3646" r="32917">
                          <a14:foregroundMark x1="11771" y1="9722" x2="11198" y2="9352"/>
                          <a14:foregroundMark x1="28229" y1="10370" x2="27865" y2="9167"/>
                          <a14:foregroundMark x1="11094" y1="8981" x2="10729" y2="8333"/>
                          <a14:foregroundMark x1="32917" y1="63056" x2="31927" y2="61481"/>
                          <a14:foregroundMark x1="20052" y1="50741" x2="20833" y2="55926"/>
                          <a14:foregroundMark x1="15313" y1="31667" x2="14427" y2="32037"/>
                          <a14:foregroundMark x1="25417" y1="32870" x2="24427" y2="32407"/>
                        </a14:backgroundRemoval>
                      </a14:imgEffect>
                    </a14:imgLayer>
                  </a14:imgProps>
                </a:ext>
                <a:ext uri="{28A0092B-C50C-407E-A947-70E740481C1C}">
                  <a14:useLocalDpi xmlns:a14="http://schemas.microsoft.com/office/drawing/2010/main" val="0"/>
                </a:ext>
              </a:extLst>
            </a:blip>
            <a:srcRect r="63507"/>
            <a:stretch/>
          </p:blipFill>
          <p:spPr>
            <a:xfrm>
              <a:off x="-462988" y="3382113"/>
              <a:ext cx="2661314" cy="3085384"/>
            </a:xfrm>
            <a:prstGeom prst="rect">
              <a:avLst/>
            </a:prstGeom>
          </p:spPr>
        </p:pic>
      </p:grpSp>
    </p:spTree>
    <p:extLst>
      <p:ext uri="{BB962C8B-B14F-4D97-AF65-F5344CB8AC3E}">
        <p14:creationId xmlns:p14="http://schemas.microsoft.com/office/powerpoint/2010/main" val="27864852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par>
                                <p:cTn id="11" presetID="53" presetClass="entr" presetSubtype="16" fill="hold" nodeType="withEffect">
                                  <p:stCondLst>
                                    <p:cond delay="500"/>
                                  </p:stCondLst>
                                  <p:childTnLst>
                                    <p:set>
                                      <p:cBhvr>
                                        <p:cTn id="12" dur="1" fill="hold">
                                          <p:stCondLst>
                                            <p:cond delay="0"/>
                                          </p:stCondLst>
                                        </p:cTn>
                                        <p:tgtEl>
                                          <p:spTgt spid="25"/>
                                        </p:tgtEl>
                                        <p:attrNameLst>
                                          <p:attrName>style.visibility</p:attrName>
                                        </p:attrNameLst>
                                      </p:cBhvr>
                                      <p:to>
                                        <p:strVal val="visible"/>
                                      </p:to>
                                    </p:set>
                                    <p:anim calcmode="lin" valueType="num">
                                      <p:cBhvr>
                                        <p:cTn id="13" dur="750" fill="hold"/>
                                        <p:tgtEl>
                                          <p:spTgt spid="25"/>
                                        </p:tgtEl>
                                        <p:attrNameLst>
                                          <p:attrName>ppt_w</p:attrName>
                                        </p:attrNameLst>
                                      </p:cBhvr>
                                      <p:tavLst>
                                        <p:tav tm="0">
                                          <p:val>
                                            <p:fltVal val="0"/>
                                          </p:val>
                                        </p:tav>
                                        <p:tav tm="100000">
                                          <p:val>
                                            <p:strVal val="#ppt_w"/>
                                          </p:val>
                                        </p:tav>
                                      </p:tavLst>
                                    </p:anim>
                                    <p:anim calcmode="lin" valueType="num">
                                      <p:cBhvr>
                                        <p:cTn id="14" dur="750" fill="hold"/>
                                        <p:tgtEl>
                                          <p:spTgt spid="25"/>
                                        </p:tgtEl>
                                        <p:attrNameLst>
                                          <p:attrName>ppt_h</p:attrName>
                                        </p:attrNameLst>
                                      </p:cBhvr>
                                      <p:tavLst>
                                        <p:tav tm="0">
                                          <p:val>
                                            <p:fltVal val="0"/>
                                          </p:val>
                                        </p:tav>
                                        <p:tav tm="100000">
                                          <p:val>
                                            <p:strVal val="#ppt_h"/>
                                          </p:val>
                                        </p:tav>
                                      </p:tavLst>
                                    </p:anim>
                                    <p:animEffect transition="in" filter="fade">
                                      <p:cBhvr>
                                        <p:cTn id="15"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4" name="Picture 3">
            <a:extLst>
              <a:ext uri="{FF2B5EF4-FFF2-40B4-BE49-F238E27FC236}">
                <a16:creationId xmlns:a16="http://schemas.microsoft.com/office/drawing/2014/main" id="{3EC9B492-4690-DA5A-F4F1-6CD5886602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2373" y="942724"/>
            <a:ext cx="7193903" cy="5791702"/>
          </a:xfrm>
          <a:prstGeom prst="rect">
            <a:avLst/>
          </a:prstGeom>
        </p:spPr>
      </p:pic>
    </p:spTree>
    <p:extLst>
      <p:ext uri="{BB962C8B-B14F-4D97-AF65-F5344CB8AC3E}">
        <p14:creationId xmlns:p14="http://schemas.microsoft.com/office/powerpoint/2010/main" val="37036421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Điều Tuyệt Vời  Mỹ Tâm Lyric_v720P">
            <a:hlinkClick r:id="" action="ppaction://media"/>
            <a:extLst>
              <a:ext uri="{FF2B5EF4-FFF2-40B4-BE49-F238E27FC236}">
                <a16:creationId xmlns:a16="http://schemas.microsoft.com/office/drawing/2014/main" id="{3E9C62D7-4C77-62C9-00B1-59B8F9947C2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7754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9">
            <a:extLst>
              <a:ext uri="{FF2B5EF4-FFF2-40B4-BE49-F238E27FC236}">
                <a16:creationId xmlns:a16="http://schemas.microsoft.com/office/drawing/2014/main" id="{5C2576D6-D64C-DE9E-C653-3DF75411942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0050" y="3829050"/>
            <a:ext cx="5293192" cy="276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0200E4A2-F5E1-A5A7-E0CD-975062E4BC2D}"/>
              </a:ext>
            </a:extLst>
          </p:cNvPr>
          <p:cNvGrpSpPr/>
          <p:nvPr/>
        </p:nvGrpSpPr>
        <p:grpSpPr>
          <a:xfrm>
            <a:off x="1899137" y="933450"/>
            <a:ext cx="9003323" cy="1752600"/>
            <a:chOff x="1594337" y="1602154"/>
            <a:chExt cx="9003323" cy="3477846"/>
          </a:xfrm>
        </p:grpSpPr>
        <p:sp>
          <p:nvSpPr>
            <p:cNvPr id="9" name="Rounded Rectangle 8">
              <a:extLst>
                <a:ext uri="{FF2B5EF4-FFF2-40B4-BE49-F238E27FC236}">
                  <a16:creationId xmlns:a16="http://schemas.microsoft.com/office/drawing/2014/main" id="{B42C4B88-6A78-39A7-8621-1264E123974C}"/>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a:extLst>
                <a:ext uri="{FF2B5EF4-FFF2-40B4-BE49-F238E27FC236}">
                  <a16:creationId xmlns:a16="http://schemas.microsoft.com/office/drawing/2014/main" id="{B923643C-9B6C-6336-EC57-532F7BF69BA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Bài hát muốn gửi đến chúng ta thông điệp gì trong cuộc sống? </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577489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2" name="Hình ảnh 1">
            <a:extLst>
              <a:ext uri="{FF2B5EF4-FFF2-40B4-BE49-F238E27FC236}">
                <a16:creationId xmlns:a16="http://schemas.microsoft.com/office/drawing/2014/main" id="{A3EF7070-6B10-9AFC-1B47-C1EB26D2EEE5}"/>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descr="A cartoon of a child with a megaphone&#10;&#10;Description automatically generated">
            <a:extLst>
              <a:ext uri="{FF2B5EF4-FFF2-40B4-BE49-F238E27FC236}">
                <a16:creationId xmlns:a16="http://schemas.microsoft.com/office/drawing/2014/main" id="{52C985D3-149A-D408-B37C-F84B8C94CE2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18135" y="3132667"/>
            <a:ext cx="3520440" cy="3725333"/>
          </a:xfrm>
          <a:prstGeom prst="rect">
            <a:avLst/>
          </a:prstGeom>
        </p:spPr>
      </p:pic>
      <p:pic>
        <p:nvPicPr>
          <p:cNvPr id="4" name="Picture 3">
            <a:extLst>
              <a:ext uri="{FF2B5EF4-FFF2-40B4-BE49-F238E27FC236}">
                <a16:creationId xmlns:a16="http://schemas.microsoft.com/office/drawing/2014/main" id="{B414C923-46A9-DB94-6C42-EDF77AC0C4E6}"/>
              </a:ext>
            </a:extLst>
          </p:cNvPr>
          <p:cNvPicPr>
            <a:picLocks noChangeAspect="1"/>
          </p:cNvPicPr>
          <p:nvPr/>
        </p:nvPicPr>
        <p:blipFill>
          <a:blip r:embed="rId5"/>
          <a:stretch>
            <a:fillRect/>
          </a:stretch>
        </p:blipFill>
        <p:spPr>
          <a:xfrm>
            <a:off x="3461814" y="931744"/>
            <a:ext cx="7687722" cy="419441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flipH="1" flipV="1">
            <a:off x="762711" y="443359"/>
            <a:ext cx="10666579" cy="5728841"/>
          </a:xfrm>
          <a:custGeom>
            <a:avLst/>
            <a:gdLst/>
            <a:ahLst/>
            <a:cxnLst/>
            <a:rect l="l" t="t" r="r" b="b"/>
            <a:pathLst>
              <a:path w="15999868" h="8593262">
                <a:moveTo>
                  <a:pt x="15999868" y="8593262"/>
                </a:moveTo>
                <a:lnTo>
                  <a:pt x="0" y="8593262"/>
                </a:lnTo>
                <a:lnTo>
                  <a:pt x="0" y="0"/>
                </a:lnTo>
                <a:lnTo>
                  <a:pt x="15999868" y="0"/>
                </a:lnTo>
                <a:lnTo>
                  <a:pt x="15999868" y="8593262"/>
                </a:lnTo>
                <a:close/>
              </a:path>
            </a:pathLst>
          </a:custGeom>
          <a:blipFill>
            <a:blip r:embed="rId3"/>
            <a:stretch>
              <a:fillRect/>
            </a:stretch>
          </a:blipFill>
        </p:spPr>
      </p:sp>
      <p:sp>
        <p:nvSpPr>
          <p:cNvPr id="4" name="Freeform 4"/>
          <p:cNvSpPr/>
          <p:nvPr/>
        </p:nvSpPr>
        <p:spPr>
          <a:xfrm>
            <a:off x="1313397" y="0"/>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4"/>
            <a:stretch>
              <a:fillRect/>
            </a:stretch>
          </a:blipFill>
        </p:spPr>
      </p:sp>
      <p:sp>
        <p:nvSpPr>
          <p:cNvPr id="5" name="Freeform 5"/>
          <p:cNvSpPr/>
          <p:nvPr/>
        </p:nvSpPr>
        <p:spPr>
          <a:xfrm>
            <a:off x="7230147" y="0"/>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4"/>
            <a:stretch>
              <a:fillRect/>
            </a:stretch>
          </a:blipFill>
        </p:spPr>
      </p:sp>
      <p:sp>
        <p:nvSpPr>
          <p:cNvPr id="6" name="Freeform 6"/>
          <p:cNvSpPr/>
          <p:nvPr/>
        </p:nvSpPr>
        <p:spPr>
          <a:xfrm>
            <a:off x="0" y="5098604"/>
            <a:ext cx="12192000" cy="1759397"/>
          </a:xfrm>
          <a:custGeom>
            <a:avLst/>
            <a:gdLst/>
            <a:ahLst/>
            <a:cxnLst/>
            <a:rect l="l" t="t" r="r" b="b"/>
            <a:pathLst>
              <a:path w="18288000" h="2639095">
                <a:moveTo>
                  <a:pt x="0" y="0"/>
                </a:moveTo>
                <a:lnTo>
                  <a:pt x="18288000" y="0"/>
                </a:lnTo>
                <a:lnTo>
                  <a:pt x="18288000" y="2639095"/>
                </a:lnTo>
                <a:lnTo>
                  <a:pt x="0" y="2639095"/>
                </a:lnTo>
                <a:lnTo>
                  <a:pt x="0" y="0"/>
                </a:lnTo>
                <a:close/>
              </a:path>
            </a:pathLst>
          </a:custGeom>
          <a:blipFill>
            <a:blip r:embed="rId5"/>
            <a:stretch>
              <a:fillRect b="-7409"/>
            </a:stretch>
          </a:blipFill>
        </p:spPr>
      </p:sp>
      <p:pic>
        <p:nvPicPr>
          <p:cNvPr id="14" name="Picture 13">
            <a:extLst>
              <a:ext uri="{FF2B5EF4-FFF2-40B4-BE49-F238E27FC236}">
                <a16:creationId xmlns:a16="http://schemas.microsoft.com/office/drawing/2014/main" id="{34BD56C0-7B7E-07AC-EC59-A9D68756BE2E}"/>
              </a:ext>
            </a:extLst>
          </p:cNvPr>
          <p:cNvPicPr>
            <a:picLocks noChangeAspect="1"/>
          </p:cNvPicPr>
          <p:nvPr/>
        </p:nvPicPr>
        <p:blipFill>
          <a:blip r:embed="rId6"/>
          <a:stretch>
            <a:fillRect/>
          </a:stretch>
        </p:blipFill>
        <p:spPr>
          <a:xfrm>
            <a:off x="3819280" y="-458473"/>
            <a:ext cx="5639289" cy="2993395"/>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67BC9AB5-8CED-A217-D650-44780E3418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86109" y="3119412"/>
            <a:ext cx="2529996" cy="3650992"/>
          </a:xfrm>
          <a:prstGeom prst="rect">
            <a:avLst/>
          </a:prstGeom>
          <a:effectLst>
            <a:outerShdw blurRad="76200" dir="13500000" sy="23000" kx="1200000" algn="br" rotWithShape="0">
              <a:prstClr val="black">
                <a:alpha val="20000"/>
              </a:prstClr>
            </a:outerShdw>
          </a:effectLst>
        </p:spPr>
      </p:pic>
      <p:pic>
        <p:nvPicPr>
          <p:cNvPr id="17" name="Picture 16" descr="A picture containing vector graphics&#10;&#10;Description automatically generated">
            <a:extLst>
              <a:ext uri="{FF2B5EF4-FFF2-40B4-BE49-F238E27FC236}">
                <a16:creationId xmlns:a16="http://schemas.microsoft.com/office/drawing/2014/main" id="{E4A9BA83-27C0-F08E-3E92-6F668A76DD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7902" y="3546704"/>
            <a:ext cx="3982301" cy="3311296"/>
          </a:xfrm>
          <a:prstGeom prst="rect">
            <a:avLst/>
          </a:prstGeom>
          <a:effectLst>
            <a:outerShdw blurRad="76200" dir="13500000" sy="23000" kx="1200000" algn="br" rotWithShape="0">
              <a:prstClr val="black">
                <a:alpha val="20000"/>
              </a:prstClr>
            </a:outerShdw>
          </a:effectLst>
        </p:spPr>
      </p:pic>
      <p:pic>
        <p:nvPicPr>
          <p:cNvPr id="8" name="Picture 7">
            <a:extLst>
              <a:ext uri="{FF2B5EF4-FFF2-40B4-BE49-F238E27FC236}">
                <a16:creationId xmlns:a16="http://schemas.microsoft.com/office/drawing/2014/main" id="{F81ACCA7-8890-529B-F0AC-692FAB5CFD76}"/>
              </a:ext>
            </a:extLst>
          </p:cNvPr>
          <p:cNvPicPr>
            <a:picLocks noChangeAspect="1"/>
          </p:cNvPicPr>
          <p:nvPr/>
        </p:nvPicPr>
        <p:blipFill>
          <a:blip r:embed="rId9"/>
          <a:stretch>
            <a:fillRect/>
          </a:stretch>
        </p:blipFill>
        <p:spPr>
          <a:xfrm>
            <a:off x="2827925" y="2486301"/>
            <a:ext cx="6998815" cy="19265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 calcmode="lin" valueType="num">
                                      <p:cBhvr>
                                        <p:cTn id="21" dur="500" fill="hold"/>
                                        <p:tgtEl>
                                          <p:spTgt spid="14"/>
                                        </p:tgtEl>
                                        <p:attrNameLst>
                                          <p:attrName>style.rotation</p:attrName>
                                        </p:attrNameLst>
                                      </p:cBhvr>
                                      <p:tavLst>
                                        <p:tav tm="0">
                                          <p:val>
                                            <p:fltVal val="360"/>
                                          </p:val>
                                        </p:tav>
                                        <p:tav tm="100000">
                                          <p:val>
                                            <p:fltVal val="0"/>
                                          </p:val>
                                        </p:tav>
                                      </p:tavLst>
                                    </p:anim>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16"/>
                                        </p:tgtEl>
                                        <p:attrNameLst>
                                          <p:attrName>r</p:attrName>
                                        </p:attrNameLst>
                                      </p:cBhvr>
                                    </p:animRot>
                                    <p:animRot by="-240000">
                                      <p:cBhvr>
                                        <p:cTn id="27" dur="200" fill="hold">
                                          <p:stCondLst>
                                            <p:cond delay="200"/>
                                          </p:stCondLst>
                                        </p:cTn>
                                        <p:tgtEl>
                                          <p:spTgt spid="16"/>
                                        </p:tgtEl>
                                        <p:attrNameLst>
                                          <p:attrName>r</p:attrName>
                                        </p:attrNameLst>
                                      </p:cBhvr>
                                    </p:animRot>
                                    <p:animRot by="240000">
                                      <p:cBhvr>
                                        <p:cTn id="28" dur="200" fill="hold">
                                          <p:stCondLst>
                                            <p:cond delay="400"/>
                                          </p:stCondLst>
                                        </p:cTn>
                                        <p:tgtEl>
                                          <p:spTgt spid="16"/>
                                        </p:tgtEl>
                                        <p:attrNameLst>
                                          <p:attrName>r</p:attrName>
                                        </p:attrNameLst>
                                      </p:cBhvr>
                                    </p:animRot>
                                    <p:animRot by="-240000">
                                      <p:cBhvr>
                                        <p:cTn id="29" dur="200" fill="hold">
                                          <p:stCondLst>
                                            <p:cond delay="600"/>
                                          </p:stCondLst>
                                        </p:cTn>
                                        <p:tgtEl>
                                          <p:spTgt spid="16"/>
                                        </p:tgtEl>
                                        <p:attrNameLst>
                                          <p:attrName>r</p:attrName>
                                        </p:attrNameLst>
                                      </p:cBhvr>
                                    </p:animRot>
                                    <p:animRot by="120000">
                                      <p:cBhvr>
                                        <p:cTn id="30" dur="200" fill="hold">
                                          <p:stCondLst>
                                            <p:cond delay="800"/>
                                          </p:stCondLst>
                                        </p:cTn>
                                        <p:tgtEl>
                                          <p:spTgt spid="16"/>
                                        </p:tgtEl>
                                        <p:attrNameLst>
                                          <p:attrName>r</p:attrName>
                                        </p:attrNameLst>
                                      </p:cBhvr>
                                    </p:animRot>
                                  </p:childTnLst>
                                </p:cTn>
                              </p:par>
                              <p:par>
                                <p:cTn id="31" presetID="32" presetClass="emph" presetSubtype="0" fill="hold" nodeType="withEffect">
                                  <p:stCondLst>
                                    <p:cond delay="0"/>
                                  </p:stCondLst>
                                  <p:childTnLst>
                                    <p:animRot by="120000">
                                      <p:cBhvr>
                                        <p:cTn id="32" dur="100" fill="hold">
                                          <p:stCondLst>
                                            <p:cond delay="0"/>
                                          </p:stCondLst>
                                        </p:cTn>
                                        <p:tgtEl>
                                          <p:spTgt spid="17"/>
                                        </p:tgtEl>
                                        <p:attrNameLst>
                                          <p:attrName>r</p:attrName>
                                        </p:attrNameLst>
                                      </p:cBhvr>
                                    </p:animRot>
                                    <p:animRot by="-240000">
                                      <p:cBhvr>
                                        <p:cTn id="33" dur="200" fill="hold">
                                          <p:stCondLst>
                                            <p:cond delay="200"/>
                                          </p:stCondLst>
                                        </p:cTn>
                                        <p:tgtEl>
                                          <p:spTgt spid="17"/>
                                        </p:tgtEl>
                                        <p:attrNameLst>
                                          <p:attrName>r</p:attrName>
                                        </p:attrNameLst>
                                      </p:cBhvr>
                                    </p:animRot>
                                    <p:animRot by="240000">
                                      <p:cBhvr>
                                        <p:cTn id="34" dur="200" fill="hold">
                                          <p:stCondLst>
                                            <p:cond delay="400"/>
                                          </p:stCondLst>
                                        </p:cTn>
                                        <p:tgtEl>
                                          <p:spTgt spid="17"/>
                                        </p:tgtEl>
                                        <p:attrNameLst>
                                          <p:attrName>r</p:attrName>
                                        </p:attrNameLst>
                                      </p:cBhvr>
                                    </p:animRot>
                                    <p:animRot by="-240000">
                                      <p:cBhvr>
                                        <p:cTn id="35" dur="200" fill="hold">
                                          <p:stCondLst>
                                            <p:cond delay="600"/>
                                          </p:stCondLst>
                                        </p:cTn>
                                        <p:tgtEl>
                                          <p:spTgt spid="17"/>
                                        </p:tgtEl>
                                        <p:attrNameLst>
                                          <p:attrName>r</p:attrName>
                                        </p:attrNameLst>
                                      </p:cBhvr>
                                    </p:animRot>
                                    <p:animRot by="120000">
                                      <p:cBhvr>
                                        <p:cTn id="36" dur="200" fill="hold">
                                          <p:stCondLst>
                                            <p:cond delay="800"/>
                                          </p:stCondLst>
                                        </p:cTn>
                                        <p:tgtEl>
                                          <p:spTgt spid="17"/>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a:off x="2819400" y="123827"/>
            <a:ext cx="6562725" cy="2390774"/>
          </a:xfrm>
          <a:custGeom>
            <a:avLst/>
            <a:gdLst/>
            <a:ahLst/>
            <a:cxnLst/>
            <a:rect l="l" t="t" r="r" b="b"/>
            <a:pathLst>
              <a:path w="16230600" h="4321397">
                <a:moveTo>
                  <a:pt x="0" y="0"/>
                </a:moveTo>
                <a:lnTo>
                  <a:pt x="16230600" y="0"/>
                </a:lnTo>
                <a:lnTo>
                  <a:pt x="16230600" y="4321397"/>
                </a:lnTo>
                <a:lnTo>
                  <a:pt x="0" y="4321397"/>
                </a:lnTo>
                <a:lnTo>
                  <a:pt x="0" y="0"/>
                </a:lnTo>
                <a:close/>
              </a:path>
            </a:pathLst>
          </a:custGeom>
          <a:blipFill>
            <a:blip r:embed="rId3"/>
            <a:stretch>
              <a:fillRect/>
            </a:stretch>
          </a:blipFill>
        </p:spPr>
      </p:sp>
      <p:sp>
        <p:nvSpPr>
          <p:cNvPr id="5" name="TextBox 5"/>
          <p:cNvSpPr txBox="1"/>
          <p:nvPr/>
        </p:nvSpPr>
        <p:spPr>
          <a:xfrm>
            <a:off x="558651" y="2861628"/>
            <a:ext cx="10861824" cy="3077766"/>
          </a:xfrm>
          <a:prstGeom prst="rect">
            <a:avLst/>
          </a:prstGeom>
        </p:spPr>
        <p:txBody>
          <a:bodyPr wrap="square" lIns="0" tIns="0" rIns="0" bIns="0" rtlCol="0" anchor="t">
            <a:spAutoFit/>
          </a:bodyPr>
          <a:lstStyle/>
          <a:p>
            <a:pPr marL="460610" lvl="1" indent="-230305" algn="just" defTabSz="609630">
              <a:buFont typeface="Arial"/>
              <a:buChar char="•"/>
            </a:pPr>
            <a:r>
              <a:rPr lang="en-US" sz="4000" b="1" dirty="0" err="1">
                <a:solidFill>
                  <a:srgbClr val="FEFAD3"/>
                </a:solidFill>
                <a:latin typeface="Cambria" panose="02040503050406030204" pitchFamily="18" charset="0"/>
                <a:ea typeface="Cambria" panose="02040503050406030204" pitchFamily="18" charset="0"/>
                <a:cs typeface="Glacial Indifference"/>
                <a:sym typeface="Glacial Indifference"/>
              </a:rPr>
              <a:t>Các</a:t>
            </a:r>
            <a:r>
              <a:rPr lang="en-US" sz="4000" b="1" dirty="0">
                <a:solidFill>
                  <a:srgbClr val="FEFAD3"/>
                </a:solidFill>
                <a:latin typeface="Cambria" panose="02040503050406030204" pitchFamily="18" charset="0"/>
                <a:ea typeface="Cambria" panose="02040503050406030204" pitchFamily="18" charset="0"/>
                <a:cs typeface="Glacial Indifference"/>
                <a:sym typeface="Glacial Indifference"/>
              </a:rPr>
              <a:t> </a:t>
            </a:r>
            <a:r>
              <a:rPr lang="en-US" sz="4000" b="1" dirty="0" err="1">
                <a:solidFill>
                  <a:srgbClr val="FEFAD3"/>
                </a:solidFill>
                <a:latin typeface="Cambria" panose="02040503050406030204" pitchFamily="18" charset="0"/>
                <a:ea typeface="Cambria" panose="02040503050406030204" pitchFamily="18" charset="0"/>
                <a:cs typeface="Glacial Indifference"/>
                <a:sym typeface="Glacial Indifference"/>
              </a:rPr>
              <a:t>em</a:t>
            </a:r>
            <a:r>
              <a:rPr lang="en-US" sz="4000" b="1" dirty="0">
                <a:solidFill>
                  <a:srgbClr val="FEFAD3"/>
                </a:solidFill>
                <a:latin typeface="Cambria" panose="02040503050406030204" pitchFamily="18" charset="0"/>
                <a:ea typeface="Cambria" panose="02040503050406030204" pitchFamily="18" charset="0"/>
                <a:cs typeface="Glacial Indifference"/>
                <a:sym typeface="Glacial Indifference"/>
              </a:rPr>
              <a:t> </a:t>
            </a:r>
            <a:r>
              <a:rPr lang="vi-VN" sz="4000" b="1" dirty="0">
                <a:solidFill>
                  <a:srgbClr val="FEFAD3"/>
                </a:solidFill>
                <a:latin typeface="Cambria" panose="02040503050406030204" pitchFamily="18" charset="0"/>
                <a:ea typeface="Cambria" panose="02040503050406030204" pitchFamily="18" charset="0"/>
                <a:cs typeface="Glacial Indifference"/>
                <a:sym typeface="Glacial Indifference"/>
              </a:rPr>
              <a:t>xem hình ảnh của một số bạn trong lớp (được che bằng bông hoa) và các điểm đặc biệt về tính cách, ngoại hình, sở thích,... Học sinh lần lượt đoán nhân vật bí ẩn sau bông hoa.</a:t>
            </a:r>
          </a:p>
        </p:txBody>
      </p:sp>
      <p:pic>
        <p:nvPicPr>
          <p:cNvPr id="10" name="Picture 9">
            <a:extLst>
              <a:ext uri="{FF2B5EF4-FFF2-40B4-BE49-F238E27FC236}">
                <a16:creationId xmlns:a16="http://schemas.microsoft.com/office/drawing/2014/main" id="{0555C448-506A-458E-E45E-99149EDF4885}"/>
              </a:ext>
            </a:extLst>
          </p:cNvPr>
          <p:cNvPicPr>
            <a:picLocks noChangeAspect="1"/>
          </p:cNvPicPr>
          <p:nvPr/>
        </p:nvPicPr>
        <p:blipFill>
          <a:blip r:embed="rId4"/>
          <a:stretch>
            <a:fillRect/>
          </a:stretch>
        </p:blipFill>
        <p:spPr>
          <a:xfrm>
            <a:off x="1343376" y="183531"/>
            <a:ext cx="9486198" cy="25666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pic>
        <p:nvPicPr>
          <p:cNvPr id="6" name="Picture 5">
            <a:extLst>
              <a:ext uri="{FF2B5EF4-FFF2-40B4-BE49-F238E27FC236}">
                <a16:creationId xmlns:a16="http://schemas.microsoft.com/office/drawing/2014/main" id="{D651AA15-5488-2F62-D45F-726537A07CA2}"/>
              </a:ext>
            </a:extLst>
          </p:cNvPr>
          <p:cNvPicPr>
            <a:picLocks noChangeAspect="1"/>
          </p:cNvPicPr>
          <p:nvPr/>
        </p:nvPicPr>
        <p:blipFill>
          <a:blip r:embed="rId3"/>
          <a:stretch>
            <a:fillRect/>
          </a:stretch>
        </p:blipFill>
        <p:spPr>
          <a:xfrm>
            <a:off x="1079293" y="1744027"/>
            <a:ext cx="10882858" cy="46947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Rounded Corners 6">
            <a:extLst>
              <a:ext uri="{FF2B5EF4-FFF2-40B4-BE49-F238E27FC236}">
                <a16:creationId xmlns:a16="http://schemas.microsoft.com/office/drawing/2014/main" id="{D0FF766C-2D92-8597-31B8-BE93E10C30C9}"/>
              </a:ext>
            </a:extLst>
          </p:cNvPr>
          <p:cNvSpPr/>
          <p:nvPr/>
        </p:nvSpPr>
        <p:spPr>
          <a:xfrm>
            <a:off x="762000" y="294640"/>
            <a:ext cx="1696720" cy="68072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Ví</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dụ</a:t>
            </a:r>
            <a:r>
              <a:rPr lang="en-US" sz="36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69726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6" name="Freeform 6"/>
          <p:cNvSpPr/>
          <p:nvPr/>
        </p:nvSpPr>
        <p:spPr>
          <a:xfrm>
            <a:off x="0" y="5098604"/>
            <a:ext cx="12192000" cy="1759397"/>
          </a:xfrm>
          <a:custGeom>
            <a:avLst/>
            <a:gdLst/>
            <a:ahLst/>
            <a:cxnLst/>
            <a:rect l="l" t="t" r="r" b="b"/>
            <a:pathLst>
              <a:path w="18288000" h="2639095">
                <a:moveTo>
                  <a:pt x="0" y="0"/>
                </a:moveTo>
                <a:lnTo>
                  <a:pt x="18288000" y="0"/>
                </a:lnTo>
                <a:lnTo>
                  <a:pt x="18288000" y="2639095"/>
                </a:lnTo>
                <a:lnTo>
                  <a:pt x="0" y="2639095"/>
                </a:lnTo>
                <a:lnTo>
                  <a:pt x="0" y="0"/>
                </a:lnTo>
                <a:close/>
              </a:path>
            </a:pathLst>
          </a:custGeom>
          <a:blipFill>
            <a:blip r:embed="rId3"/>
            <a:stretch>
              <a:fillRect b="-7409"/>
            </a:stretch>
          </a:blipFill>
        </p:spPr>
      </p:sp>
      <p:sp>
        <p:nvSpPr>
          <p:cNvPr id="7" name="Hình chữ nhật: Góc Tròn 12">
            <a:extLst>
              <a:ext uri="{FF2B5EF4-FFF2-40B4-BE49-F238E27FC236}">
                <a16:creationId xmlns:a16="http://schemas.microsoft.com/office/drawing/2014/main" id="{FA9E9D79-87CB-44E3-E273-DC19266AB662}"/>
              </a:ext>
            </a:extLst>
          </p:cNvPr>
          <p:cNvSpPr/>
          <p:nvPr/>
        </p:nvSpPr>
        <p:spPr>
          <a:xfrm>
            <a:off x="2519680" y="690880"/>
            <a:ext cx="8676640" cy="1859279"/>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8676640"/>
                      <a:gd name="connsiteY0" fmla="*/ 309885 h 1859279"/>
                      <a:gd name="connsiteX1" fmla="*/ 784760 w 8676640"/>
                      <a:gd name="connsiteY1" fmla="*/ 0 h 1859279"/>
                      <a:gd name="connsiteX2" fmla="*/ 1150269 w 8676640"/>
                      <a:gd name="connsiteY2" fmla="*/ 0 h 1859279"/>
                      <a:gd name="connsiteX3" fmla="*/ 1657920 w 8676640"/>
                      <a:gd name="connsiteY3" fmla="*/ 0 h 1859279"/>
                      <a:gd name="connsiteX4" fmla="*/ 2307714 w 8676640"/>
                      <a:gd name="connsiteY4" fmla="*/ 0 h 1859279"/>
                      <a:gd name="connsiteX5" fmla="*/ 2815365 w 8676640"/>
                      <a:gd name="connsiteY5" fmla="*/ 0 h 1859279"/>
                      <a:gd name="connsiteX6" fmla="*/ 3394088 w 8676640"/>
                      <a:gd name="connsiteY6" fmla="*/ 0 h 1859279"/>
                      <a:gd name="connsiteX7" fmla="*/ 3830668 w 8676640"/>
                      <a:gd name="connsiteY7" fmla="*/ 0 h 1859279"/>
                      <a:gd name="connsiteX8" fmla="*/ 4409391 w 8676640"/>
                      <a:gd name="connsiteY8" fmla="*/ 0 h 1859279"/>
                      <a:gd name="connsiteX9" fmla="*/ 4703829 w 8676640"/>
                      <a:gd name="connsiteY9" fmla="*/ 0 h 1859279"/>
                      <a:gd name="connsiteX10" fmla="*/ 4998267 w 8676640"/>
                      <a:gd name="connsiteY10" fmla="*/ 0 h 1859279"/>
                      <a:gd name="connsiteX11" fmla="*/ 5576989 w 8676640"/>
                      <a:gd name="connsiteY11" fmla="*/ 0 h 1859279"/>
                      <a:gd name="connsiteX12" fmla="*/ 6084640 w 8676640"/>
                      <a:gd name="connsiteY12" fmla="*/ 0 h 1859279"/>
                      <a:gd name="connsiteX13" fmla="*/ 6379078 w 8676640"/>
                      <a:gd name="connsiteY13" fmla="*/ 0 h 1859279"/>
                      <a:gd name="connsiteX14" fmla="*/ 6957801 w 8676640"/>
                      <a:gd name="connsiteY14" fmla="*/ 0 h 1859279"/>
                      <a:gd name="connsiteX15" fmla="*/ 7323310 w 8676640"/>
                      <a:gd name="connsiteY15" fmla="*/ 0 h 1859279"/>
                      <a:gd name="connsiteX16" fmla="*/ 7891879 w 8676640"/>
                      <a:gd name="connsiteY16" fmla="*/ 0 h 1859279"/>
                      <a:gd name="connsiteX17" fmla="*/ 8676640 w 8676640"/>
                      <a:gd name="connsiteY17" fmla="*/ 309885 h 1859279"/>
                      <a:gd name="connsiteX18" fmla="*/ 8676640 w 8676640"/>
                      <a:gd name="connsiteY18" fmla="*/ 474563 h 1859279"/>
                      <a:gd name="connsiteX19" fmla="*/ 8676640 w 8676640"/>
                      <a:gd name="connsiteY19" fmla="*/ 664030 h 1859279"/>
                      <a:gd name="connsiteX20" fmla="*/ 8676640 w 8676640"/>
                      <a:gd name="connsiteY20" fmla="*/ 841103 h 1859279"/>
                      <a:gd name="connsiteX21" fmla="*/ 8676640 w 8676640"/>
                      <a:gd name="connsiteY21" fmla="*/ 993385 h 1859279"/>
                      <a:gd name="connsiteX22" fmla="*/ 8676640 w 8676640"/>
                      <a:gd name="connsiteY22" fmla="*/ 1170457 h 1859279"/>
                      <a:gd name="connsiteX23" fmla="*/ 8676640 w 8676640"/>
                      <a:gd name="connsiteY23" fmla="*/ 1310345 h 1859279"/>
                      <a:gd name="connsiteX24" fmla="*/ 8676640 w 8676640"/>
                      <a:gd name="connsiteY24" fmla="*/ 1549393 h 1859279"/>
                      <a:gd name="connsiteX25" fmla="*/ 7891879 w 8676640"/>
                      <a:gd name="connsiteY25" fmla="*/ 1859279 h 1859279"/>
                      <a:gd name="connsiteX26" fmla="*/ 7597441 w 8676640"/>
                      <a:gd name="connsiteY26" fmla="*/ 1859279 h 1859279"/>
                      <a:gd name="connsiteX27" fmla="*/ 7018719 w 8676640"/>
                      <a:gd name="connsiteY27" fmla="*/ 1859279 h 1859279"/>
                      <a:gd name="connsiteX28" fmla="*/ 6653210 w 8676640"/>
                      <a:gd name="connsiteY28" fmla="*/ 1859279 h 1859279"/>
                      <a:gd name="connsiteX29" fmla="*/ 6074487 w 8676640"/>
                      <a:gd name="connsiteY29" fmla="*/ 1859279 h 1859279"/>
                      <a:gd name="connsiteX30" fmla="*/ 5424693 w 8676640"/>
                      <a:gd name="connsiteY30" fmla="*/ 1859279 h 1859279"/>
                      <a:gd name="connsiteX31" fmla="*/ 5059184 w 8676640"/>
                      <a:gd name="connsiteY31" fmla="*/ 1859279 h 1859279"/>
                      <a:gd name="connsiteX32" fmla="*/ 4622604 w 8676640"/>
                      <a:gd name="connsiteY32" fmla="*/ 1859279 h 1859279"/>
                      <a:gd name="connsiteX33" fmla="*/ 4257095 w 8676640"/>
                      <a:gd name="connsiteY33" fmla="*/ 1859279 h 1859279"/>
                      <a:gd name="connsiteX34" fmla="*/ 3749444 w 8676640"/>
                      <a:gd name="connsiteY34" fmla="*/ 1859279 h 1859279"/>
                      <a:gd name="connsiteX35" fmla="*/ 3099650 w 8676640"/>
                      <a:gd name="connsiteY35" fmla="*/ 1859279 h 1859279"/>
                      <a:gd name="connsiteX36" fmla="*/ 2734141 w 8676640"/>
                      <a:gd name="connsiteY36" fmla="*/ 1859279 h 1859279"/>
                      <a:gd name="connsiteX37" fmla="*/ 2297561 w 8676640"/>
                      <a:gd name="connsiteY37" fmla="*/ 1859279 h 1859279"/>
                      <a:gd name="connsiteX38" fmla="*/ 1789910 w 8676640"/>
                      <a:gd name="connsiteY38" fmla="*/ 1859279 h 1859279"/>
                      <a:gd name="connsiteX39" fmla="*/ 784760 w 8676640"/>
                      <a:gd name="connsiteY39" fmla="*/ 1859279 h 1859279"/>
                      <a:gd name="connsiteX40" fmla="*/ 0 w 8676640"/>
                      <a:gd name="connsiteY40" fmla="*/ 1549393 h 1859279"/>
                      <a:gd name="connsiteX41" fmla="*/ 0 w 8676640"/>
                      <a:gd name="connsiteY41" fmla="*/ 1384715 h 1859279"/>
                      <a:gd name="connsiteX42" fmla="*/ 0 w 8676640"/>
                      <a:gd name="connsiteY42" fmla="*/ 1232433 h 1859279"/>
                      <a:gd name="connsiteX43" fmla="*/ 0 w 8676640"/>
                      <a:gd name="connsiteY43" fmla="*/ 1092546 h 1859279"/>
                      <a:gd name="connsiteX44" fmla="*/ 0 w 8676640"/>
                      <a:gd name="connsiteY44" fmla="*/ 915473 h 1859279"/>
                      <a:gd name="connsiteX45" fmla="*/ 0 w 8676640"/>
                      <a:gd name="connsiteY45" fmla="*/ 775586 h 1859279"/>
                      <a:gd name="connsiteX46" fmla="*/ 0 w 8676640"/>
                      <a:gd name="connsiteY46" fmla="*/ 598514 h 1859279"/>
                      <a:gd name="connsiteX47" fmla="*/ 0 w 8676640"/>
                      <a:gd name="connsiteY47" fmla="*/ 309885 h 1859279"/>
                      <a:gd name="connsiteX0" fmla="*/ 0 w 8676640"/>
                      <a:gd name="connsiteY0" fmla="*/ 309885 h 1859279"/>
                      <a:gd name="connsiteX1" fmla="*/ 784760 w 8676640"/>
                      <a:gd name="connsiteY1" fmla="*/ 0 h 1859279"/>
                      <a:gd name="connsiteX2" fmla="*/ 1150269 w 8676640"/>
                      <a:gd name="connsiteY2" fmla="*/ 0 h 1859279"/>
                      <a:gd name="connsiteX3" fmla="*/ 1515778 w 8676640"/>
                      <a:gd name="connsiteY3" fmla="*/ 0 h 1859279"/>
                      <a:gd name="connsiteX4" fmla="*/ 2094501 w 8676640"/>
                      <a:gd name="connsiteY4" fmla="*/ 0 h 1859279"/>
                      <a:gd name="connsiteX5" fmla="*/ 2744294 w 8676640"/>
                      <a:gd name="connsiteY5" fmla="*/ 0 h 1859279"/>
                      <a:gd name="connsiteX6" fmla="*/ 3251946 w 8676640"/>
                      <a:gd name="connsiteY6" fmla="*/ 0 h 1859279"/>
                      <a:gd name="connsiteX7" fmla="*/ 3688526 w 8676640"/>
                      <a:gd name="connsiteY7" fmla="*/ 0 h 1859279"/>
                      <a:gd name="connsiteX8" fmla="*/ 3982963 w 8676640"/>
                      <a:gd name="connsiteY8" fmla="*/ 0 h 1859279"/>
                      <a:gd name="connsiteX9" fmla="*/ 4490615 w 8676640"/>
                      <a:gd name="connsiteY9" fmla="*/ 0 h 1859279"/>
                      <a:gd name="connsiteX10" fmla="*/ 4998267 w 8676640"/>
                      <a:gd name="connsiteY10" fmla="*/ 0 h 1859279"/>
                      <a:gd name="connsiteX11" fmla="*/ 5363775 w 8676640"/>
                      <a:gd name="connsiteY11" fmla="*/ 0 h 1859279"/>
                      <a:gd name="connsiteX12" fmla="*/ 5658213 w 8676640"/>
                      <a:gd name="connsiteY12" fmla="*/ 0 h 1859279"/>
                      <a:gd name="connsiteX13" fmla="*/ 5952651 w 8676640"/>
                      <a:gd name="connsiteY13" fmla="*/ 0 h 1859279"/>
                      <a:gd name="connsiteX14" fmla="*/ 6602444 w 8676640"/>
                      <a:gd name="connsiteY14" fmla="*/ 0 h 1859279"/>
                      <a:gd name="connsiteX15" fmla="*/ 7039025 w 8676640"/>
                      <a:gd name="connsiteY15" fmla="*/ 0 h 1859279"/>
                      <a:gd name="connsiteX16" fmla="*/ 7404534 w 8676640"/>
                      <a:gd name="connsiteY16" fmla="*/ 0 h 1859279"/>
                      <a:gd name="connsiteX17" fmla="*/ 7891879 w 8676640"/>
                      <a:gd name="connsiteY17" fmla="*/ 0 h 1859279"/>
                      <a:gd name="connsiteX18" fmla="*/ 8676640 w 8676640"/>
                      <a:gd name="connsiteY18" fmla="*/ 309885 h 1859279"/>
                      <a:gd name="connsiteX19" fmla="*/ 8676640 w 8676640"/>
                      <a:gd name="connsiteY19" fmla="*/ 511748 h 1859279"/>
                      <a:gd name="connsiteX20" fmla="*/ 8676640 w 8676640"/>
                      <a:gd name="connsiteY20" fmla="*/ 713611 h 1859279"/>
                      <a:gd name="connsiteX21" fmla="*/ 8676640 w 8676640"/>
                      <a:gd name="connsiteY21" fmla="*/ 865893 h 1859279"/>
                      <a:gd name="connsiteX22" fmla="*/ 8676640 w 8676640"/>
                      <a:gd name="connsiteY22" fmla="*/ 1055360 h 1859279"/>
                      <a:gd name="connsiteX23" fmla="*/ 8676640 w 8676640"/>
                      <a:gd name="connsiteY23" fmla="*/ 1195248 h 1859279"/>
                      <a:gd name="connsiteX24" fmla="*/ 8676640 w 8676640"/>
                      <a:gd name="connsiteY24" fmla="*/ 1397110 h 1859279"/>
                      <a:gd name="connsiteX25" fmla="*/ 8676640 w 8676640"/>
                      <a:gd name="connsiteY25" fmla="*/ 1549393 h 1859279"/>
                      <a:gd name="connsiteX26" fmla="*/ 7891879 w 8676640"/>
                      <a:gd name="connsiteY26" fmla="*/ 1859279 h 1859279"/>
                      <a:gd name="connsiteX27" fmla="*/ 7384227 w 8676640"/>
                      <a:gd name="connsiteY27" fmla="*/ 1859279 h 1859279"/>
                      <a:gd name="connsiteX28" fmla="*/ 6947648 w 8676640"/>
                      <a:gd name="connsiteY28" fmla="*/ 1859279 h 1859279"/>
                      <a:gd name="connsiteX29" fmla="*/ 6297853 w 8676640"/>
                      <a:gd name="connsiteY29" fmla="*/ 1859279 h 1859279"/>
                      <a:gd name="connsiteX30" fmla="*/ 6003416 w 8676640"/>
                      <a:gd name="connsiteY30" fmla="*/ 1859279 h 1859279"/>
                      <a:gd name="connsiteX31" fmla="*/ 5637907 w 8676640"/>
                      <a:gd name="connsiteY31" fmla="*/ 1859279 h 1859279"/>
                      <a:gd name="connsiteX32" fmla="*/ 5130255 w 8676640"/>
                      <a:gd name="connsiteY32" fmla="*/ 1859279 h 1859279"/>
                      <a:gd name="connsiteX33" fmla="*/ 4693676 w 8676640"/>
                      <a:gd name="connsiteY33" fmla="*/ 1859279 h 1859279"/>
                      <a:gd name="connsiteX34" fmla="*/ 4328167 w 8676640"/>
                      <a:gd name="connsiteY34" fmla="*/ 1859279 h 1859279"/>
                      <a:gd name="connsiteX35" fmla="*/ 3678372 w 8676640"/>
                      <a:gd name="connsiteY35" fmla="*/ 1859279 h 1859279"/>
                      <a:gd name="connsiteX36" fmla="*/ 3383935 w 8676640"/>
                      <a:gd name="connsiteY36" fmla="*/ 1859279 h 1859279"/>
                      <a:gd name="connsiteX37" fmla="*/ 3018426 w 8676640"/>
                      <a:gd name="connsiteY37" fmla="*/ 1859279 h 1859279"/>
                      <a:gd name="connsiteX38" fmla="*/ 2723988 w 8676640"/>
                      <a:gd name="connsiteY38" fmla="*/ 1859279 h 1859279"/>
                      <a:gd name="connsiteX39" fmla="*/ 2145266 w 8676640"/>
                      <a:gd name="connsiteY39" fmla="*/ 1859279 h 1859279"/>
                      <a:gd name="connsiteX40" fmla="*/ 1495472 w 8676640"/>
                      <a:gd name="connsiteY40" fmla="*/ 1859279 h 1859279"/>
                      <a:gd name="connsiteX41" fmla="*/ 784760 w 8676640"/>
                      <a:gd name="connsiteY41" fmla="*/ 1859279 h 1859279"/>
                      <a:gd name="connsiteX42" fmla="*/ 0 w 8676640"/>
                      <a:gd name="connsiteY42" fmla="*/ 1549393 h 1859279"/>
                      <a:gd name="connsiteX43" fmla="*/ 0 w 8676640"/>
                      <a:gd name="connsiteY43" fmla="*/ 1397110 h 1859279"/>
                      <a:gd name="connsiteX44" fmla="*/ 0 w 8676640"/>
                      <a:gd name="connsiteY44" fmla="*/ 1220038 h 1859279"/>
                      <a:gd name="connsiteX45" fmla="*/ 0 w 8676640"/>
                      <a:gd name="connsiteY45" fmla="*/ 1030570 h 1859279"/>
                      <a:gd name="connsiteX46" fmla="*/ 0 w 8676640"/>
                      <a:gd name="connsiteY46" fmla="*/ 878288 h 1859279"/>
                      <a:gd name="connsiteX47" fmla="*/ 0 w 8676640"/>
                      <a:gd name="connsiteY47" fmla="*/ 701215 h 1859279"/>
                      <a:gd name="connsiteX48" fmla="*/ 0 w 8676640"/>
                      <a:gd name="connsiteY48" fmla="*/ 561328 h 1859279"/>
                      <a:gd name="connsiteX49" fmla="*/ 0 w 8676640"/>
                      <a:gd name="connsiteY49" fmla="*/ 309885 h 185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676640" h="1859279" fill="none" extrusionOk="0">
                        <a:moveTo>
                          <a:pt x="0" y="309885"/>
                        </a:moveTo>
                        <a:cubicBezTo>
                          <a:pt x="-18489" y="79104"/>
                          <a:pt x="363820" y="-32342"/>
                          <a:pt x="784760" y="0"/>
                        </a:cubicBezTo>
                        <a:cubicBezTo>
                          <a:pt x="923703" y="-15371"/>
                          <a:pt x="1060620" y="14683"/>
                          <a:pt x="1150269" y="0"/>
                        </a:cubicBezTo>
                        <a:cubicBezTo>
                          <a:pt x="1241301" y="12889"/>
                          <a:pt x="1423183" y="504"/>
                          <a:pt x="1657920" y="0"/>
                        </a:cubicBezTo>
                        <a:cubicBezTo>
                          <a:pt x="1880965" y="-10573"/>
                          <a:pt x="2116989" y="-26504"/>
                          <a:pt x="2307714" y="0"/>
                        </a:cubicBezTo>
                        <a:cubicBezTo>
                          <a:pt x="2515293" y="10548"/>
                          <a:pt x="2733004" y="-2878"/>
                          <a:pt x="2815365" y="0"/>
                        </a:cubicBezTo>
                        <a:cubicBezTo>
                          <a:pt x="2927903" y="-27114"/>
                          <a:pt x="3105932" y="-5963"/>
                          <a:pt x="3394088" y="0"/>
                        </a:cubicBezTo>
                        <a:cubicBezTo>
                          <a:pt x="3642210" y="5792"/>
                          <a:pt x="3716174" y="9222"/>
                          <a:pt x="3830668" y="0"/>
                        </a:cubicBezTo>
                        <a:cubicBezTo>
                          <a:pt x="3951641" y="-48895"/>
                          <a:pt x="4149658" y="-47936"/>
                          <a:pt x="4409391" y="0"/>
                        </a:cubicBezTo>
                        <a:cubicBezTo>
                          <a:pt x="4636814" y="6699"/>
                          <a:pt x="4561291" y="7068"/>
                          <a:pt x="4703829" y="0"/>
                        </a:cubicBezTo>
                        <a:cubicBezTo>
                          <a:pt x="4841004" y="2676"/>
                          <a:pt x="4874164" y="-4255"/>
                          <a:pt x="4998267" y="0"/>
                        </a:cubicBezTo>
                        <a:cubicBezTo>
                          <a:pt x="5190661" y="6117"/>
                          <a:pt x="5426545" y="3000"/>
                          <a:pt x="5576989" y="0"/>
                        </a:cubicBezTo>
                        <a:cubicBezTo>
                          <a:pt x="5761750" y="18212"/>
                          <a:pt x="5854741" y="-1011"/>
                          <a:pt x="6084640" y="0"/>
                        </a:cubicBezTo>
                        <a:cubicBezTo>
                          <a:pt x="6304583" y="-1146"/>
                          <a:pt x="6294389" y="-2863"/>
                          <a:pt x="6379078" y="0"/>
                        </a:cubicBezTo>
                        <a:cubicBezTo>
                          <a:pt x="6452726" y="1870"/>
                          <a:pt x="6761645" y="13307"/>
                          <a:pt x="6957801" y="0"/>
                        </a:cubicBezTo>
                        <a:cubicBezTo>
                          <a:pt x="7136057" y="-1498"/>
                          <a:pt x="7221767" y="6699"/>
                          <a:pt x="7323310" y="0"/>
                        </a:cubicBezTo>
                        <a:cubicBezTo>
                          <a:pt x="7411128" y="10581"/>
                          <a:pt x="7656022" y="-8361"/>
                          <a:pt x="7891879" y="0"/>
                        </a:cubicBezTo>
                        <a:cubicBezTo>
                          <a:pt x="8371736" y="-287"/>
                          <a:pt x="8637609" y="155639"/>
                          <a:pt x="8676640" y="309885"/>
                        </a:cubicBezTo>
                        <a:cubicBezTo>
                          <a:pt x="8667736" y="349600"/>
                          <a:pt x="8674105" y="413205"/>
                          <a:pt x="8676640" y="474563"/>
                        </a:cubicBezTo>
                        <a:cubicBezTo>
                          <a:pt x="8685884" y="546023"/>
                          <a:pt x="8679232" y="577377"/>
                          <a:pt x="8676640" y="664030"/>
                        </a:cubicBezTo>
                        <a:cubicBezTo>
                          <a:pt x="8672374" y="750568"/>
                          <a:pt x="8664088" y="772042"/>
                          <a:pt x="8676640" y="841103"/>
                        </a:cubicBezTo>
                        <a:cubicBezTo>
                          <a:pt x="8684994" y="908653"/>
                          <a:pt x="8667399" y="917738"/>
                          <a:pt x="8676640" y="993385"/>
                        </a:cubicBezTo>
                        <a:cubicBezTo>
                          <a:pt x="8694094" y="1070007"/>
                          <a:pt x="8680889" y="1119567"/>
                          <a:pt x="8676640" y="1170457"/>
                        </a:cubicBezTo>
                        <a:cubicBezTo>
                          <a:pt x="8665091" y="1215328"/>
                          <a:pt x="8673286" y="1246979"/>
                          <a:pt x="8676640" y="1310345"/>
                        </a:cubicBezTo>
                        <a:cubicBezTo>
                          <a:pt x="8684202" y="1377490"/>
                          <a:pt x="8699251" y="1427204"/>
                          <a:pt x="8676640" y="1549393"/>
                        </a:cubicBezTo>
                        <a:cubicBezTo>
                          <a:pt x="8638397" y="1705034"/>
                          <a:pt x="8283751" y="1893697"/>
                          <a:pt x="7891879" y="1859279"/>
                        </a:cubicBezTo>
                        <a:cubicBezTo>
                          <a:pt x="7816964" y="1845871"/>
                          <a:pt x="7679619" y="1872445"/>
                          <a:pt x="7597441" y="1859279"/>
                        </a:cubicBezTo>
                        <a:cubicBezTo>
                          <a:pt x="7539291" y="1846761"/>
                          <a:pt x="7160765" y="1854964"/>
                          <a:pt x="7018719" y="1859279"/>
                        </a:cubicBezTo>
                        <a:cubicBezTo>
                          <a:pt x="6867036" y="1870215"/>
                          <a:pt x="6737607" y="1862556"/>
                          <a:pt x="6653210" y="1859279"/>
                        </a:cubicBezTo>
                        <a:cubicBezTo>
                          <a:pt x="6571030" y="1894047"/>
                          <a:pt x="6320737" y="1885283"/>
                          <a:pt x="6074487" y="1859279"/>
                        </a:cubicBezTo>
                        <a:cubicBezTo>
                          <a:pt x="5822799" y="1837972"/>
                          <a:pt x="5732648" y="1860161"/>
                          <a:pt x="5424693" y="1859279"/>
                        </a:cubicBezTo>
                        <a:cubicBezTo>
                          <a:pt x="5118086" y="1850887"/>
                          <a:pt x="5208978" y="1863713"/>
                          <a:pt x="5059184" y="1859279"/>
                        </a:cubicBezTo>
                        <a:cubicBezTo>
                          <a:pt x="4948679" y="1862948"/>
                          <a:pt x="4779842" y="1850713"/>
                          <a:pt x="4622604" y="1859279"/>
                        </a:cubicBezTo>
                        <a:cubicBezTo>
                          <a:pt x="4453533" y="1838023"/>
                          <a:pt x="4353483" y="1885799"/>
                          <a:pt x="4257095" y="1859279"/>
                        </a:cubicBezTo>
                        <a:cubicBezTo>
                          <a:pt x="4142293" y="1842039"/>
                          <a:pt x="3975136" y="1875799"/>
                          <a:pt x="3749444" y="1859279"/>
                        </a:cubicBezTo>
                        <a:cubicBezTo>
                          <a:pt x="3492021" y="1867251"/>
                          <a:pt x="3419548" y="1864917"/>
                          <a:pt x="3099650" y="1859279"/>
                        </a:cubicBezTo>
                        <a:cubicBezTo>
                          <a:pt x="2788695" y="1834360"/>
                          <a:pt x="2917334" y="1828604"/>
                          <a:pt x="2734141" y="1859279"/>
                        </a:cubicBezTo>
                        <a:cubicBezTo>
                          <a:pt x="2546282" y="1862320"/>
                          <a:pt x="2439211" y="1850877"/>
                          <a:pt x="2297561" y="1859279"/>
                        </a:cubicBezTo>
                        <a:cubicBezTo>
                          <a:pt x="2155821" y="1871511"/>
                          <a:pt x="1949774" y="1836864"/>
                          <a:pt x="1789910" y="1859279"/>
                        </a:cubicBezTo>
                        <a:cubicBezTo>
                          <a:pt x="1637493" y="1882434"/>
                          <a:pt x="1081036" y="1834207"/>
                          <a:pt x="784760" y="1859279"/>
                        </a:cubicBezTo>
                        <a:cubicBezTo>
                          <a:pt x="375565" y="1820123"/>
                          <a:pt x="105005" y="1679456"/>
                          <a:pt x="0" y="1549393"/>
                        </a:cubicBezTo>
                        <a:cubicBezTo>
                          <a:pt x="-24231" y="1465818"/>
                          <a:pt x="2471" y="1424326"/>
                          <a:pt x="0" y="1384715"/>
                        </a:cubicBezTo>
                        <a:cubicBezTo>
                          <a:pt x="-4976" y="1332862"/>
                          <a:pt x="11136" y="1273419"/>
                          <a:pt x="0" y="1232433"/>
                        </a:cubicBezTo>
                        <a:cubicBezTo>
                          <a:pt x="-11338" y="1197610"/>
                          <a:pt x="11107" y="1136049"/>
                          <a:pt x="0" y="1092546"/>
                        </a:cubicBezTo>
                        <a:cubicBezTo>
                          <a:pt x="6667" y="1034622"/>
                          <a:pt x="-25545" y="979582"/>
                          <a:pt x="0" y="915473"/>
                        </a:cubicBezTo>
                        <a:cubicBezTo>
                          <a:pt x="20914" y="851208"/>
                          <a:pt x="7668" y="812358"/>
                          <a:pt x="0" y="775586"/>
                        </a:cubicBezTo>
                        <a:cubicBezTo>
                          <a:pt x="-3562" y="742159"/>
                          <a:pt x="14471" y="670348"/>
                          <a:pt x="0" y="598514"/>
                        </a:cubicBezTo>
                        <a:cubicBezTo>
                          <a:pt x="-22118" y="507347"/>
                          <a:pt x="23312" y="429022"/>
                          <a:pt x="0" y="309885"/>
                        </a:cubicBezTo>
                        <a:close/>
                      </a:path>
                      <a:path w="8676640" h="1859279" stroke="0" extrusionOk="0">
                        <a:moveTo>
                          <a:pt x="0" y="309885"/>
                        </a:moveTo>
                        <a:cubicBezTo>
                          <a:pt x="63962" y="111218"/>
                          <a:pt x="382758" y="135"/>
                          <a:pt x="784760" y="0"/>
                        </a:cubicBezTo>
                        <a:cubicBezTo>
                          <a:pt x="870145" y="-322"/>
                          <a:pt x="1082568" y="8273"/>
                          <a:pt x="1150269" y="0"/>
                        </a:cubicBezTo>
                        <a:cubicBezTo>
                          <a:pt x="1208610" y="-19329"/>
                          <a:pt x="1376769" y="10223"/>
                          <a:pt x="1515778" y="0"/>
                        </a:cubicBezTo>
                        <a:cubicBezTo>
                          <a:pt x="1694408" y="18593"/>
                          <a:pt x="1892995" y="21467"/>
                          <a:pt x="2094501" y="0"/>
                        </a:cubicBezTo>
                        <a:cubicBezTo>
                          <a:pt x="2338431" y="-5097"/>
                          <a:pt x="2568003" y="-1898"/>
                          <a:pt x="2744294" y="0"/>
                        </a:cubicBezTo>
                        <a:cubicBezTo>
                          <a:pt x="2926372" y="4570"/>
                          <a:pt x="3089506" y="-11580"/>
                          <a:pt x="3251946" y="0"/>
                        </a:cubicBezTo>
                        <a:cubicBezTo>
                          <a:pt x="3372398" y="12641"/>
                          <a:pt x="3578585" y="-10839"/>
                          <a:pt x="3688526" y="0"/>
                        </a:cubicBezTo>
                        <a:cubicBezTo>
                          <a:pt x="3784703" y="-307"/>
                          <a:pt x="3921245" y="-2849"/>
                          <a:pt x="3982963" y="0"/>
                        </a:cubicBezTo>
                        <a:cubicBezTo>
                          <a:pt x="4046000" y="-21311"/>
                          <a:pt x="4280327" y="19960"/>
                          <a:pt x="4490615" y="0"/>
                        </a:cubicBezTo>
                        <a:cubicBezTo>
                          <a:pt x="4708446" y="-6485"/>
                          <a:pt x="4809232" y="1455"/>
                          <a:pt x="4998267" y="0"/>
                        </a:cubicBezTo>
                        <a:cubicBezTo>
                          <a:pt x="5194187" y="-7861"/>
                          <a:pt x="5187862" y="-2721"/>
                          <a:pt x="5363775" y="0"/>
                        </a:cubicBezTo>
                        <a:cubicBezTo>
                          <a:pt x="5538506" y="4319"/>
                          <a:pt x="5544146" y="-5708"/>
                          <a:pt x="5658213" y="0"/>
                        </a:cubicBezTo>
                        <a:cubicBezTo>
                          <a:pt x="5773690" y="8955"/>
                          <a:pt x="5811854" y="6080"/>
                          <a:pt x="5952651" y="0"/>
                        </a:cubicBezTo>
                        <a:cubicBezTo>
                          <a:pt x="6083763" y="-14840"/>
                          <a:pt x="6284113" y="11111"/>
                          <a:pt x="6602444" y="0"/>
                        </a:cubicBezTo>
                        <a:cubicBezTo>
                          <a:pt x="6882097" y="-1902"/>
                          <a:pt x="6864018" y="5749"/>
                          <a:pt x="7039025" y="0"/>
                        </a:cubicBezTo>
                        <a:cubicBezTo>
                          <a:pt x="7222102" y="-3339"/>
                          <a:pt x="7309083" y="-6645"/>
                          <a:pt x="7404534" y="0"/>
                        </a:cubicBezTo>
                        <a:cubicBezTo>
                          <a:pt x="7491288" y="-4831"/>
                          <a:pt x="7667325" y="11393"/>
                          <a:pt x="7891879" y="0"/>
                        </a:cubicBezTo>
                        <a:cubicBezTo>
                          <a:pt x="8358210" y="-14914"/>
                          <a:pt x="8658858" y="144961"/>
                          <a:pt x="8676640" y="309885"/>
                        </a:cubicBezTo>
                        <a:cubicBezTo>
                          <a:pt x="8675961" y="399993"/>
                          <a:pt x="8692971" y="441364"/>
                          <a:pt x="8676640" y="511748"/>
                        </a:cubicBezTo>
                        <a:cubicBezTo>
                          <a:pt x="8665271" y="590206"/>
                          <a:pt x="8666623" y="664245"/>
                          <a:pt x="8676640" y="713611"/>
                        </a:cubicBezTo>
                        <a:cubicBezTo>
                          <a:pt x="8686250" y="763647"/>
                          <a:pt x="8679940" y="830019"/>
                          <a:pt x="8676640" y="865893"/>
                        </a:cubicBezTo>
                        <a:cubicBezTo>
                          <a:pt x="8680357" y="903889"/>
                          <a:pt x="8690119" y="994900"/>
                          <a:pt x="8676640" y="1055360"/>
                        </a:cubicBezTo>
                        <a:cubicBezTo>
                          <a:pt x="8661050" y="1121030"/>
                          <a:pt x="8675740" y="1160415"/>
                          <a:pt x="8676640" y="1195248"/>
                        </a:cubicBezTo>
                        <a:cubicBezTo>
                          <a:pt x="8677041" y="1229123"/>
                          <a:pt x="8687177" y="1318928"/>
                          <a:pt x="8676640" y="1397110"/>
                        </a:cubicBezTo>
                        <a:cubicBezTo>
                          <a:pt x="8657315" y="1471162"/>
                          <a:pt x="8691694" y="1489810"/>
                          <a:pt x="8676640" y="1549393"/>
                        </a:cubicBezTo>
                        <a:cubicBezTo>
                          <a:pt x="8729331" y="1706100"/>
                          <a:pt x="8361214" y="1885506"/>
                          <a:pt x="7891879" y="1859279"/>
                        </a:cubicBezTo>
                        <a:cubicBezTo>
                          <a:pt x="7663773" y="1856788"/>
                          <a:pt x="7553565" y="1870418"/>
                          <a:pt x="7384227" y="1859279"/>
                        </a:cubicBezTo>
                        <a:cubicBezTo>
                          <a:pt x="7221009" y="1873367"/>
                          <a:pt x="7027051" y="1867101"/>
                          <a:pt x="6947648" y="1859279"/>
                        </a:cubicBezTo>
                        <a:cubicBezTo>
                          <a:pt x="6844125" y="1865021"/>
                          <a:pt x="6487158" y="1833690"/>
                          <a:pt x="6297853" y="1859279"/>
                        </a:cubicBezTo>
                        <a:cubicBezTo>
                          <a:pt x="6116278" y="1879213"/>
                          <a:pt x="6072716" y="1858827"/>
                          <a:pt x="6003416" y="1859279"/>
                        </a:cubicBezTo>
                        <a:cubicBezTo>
                          <a:pt x="5943083" y="1835187"/>
                          <a:pt x="5792914" y="1860938"/>
                          <a:pt x="5637907" y="1859279"/>
                        </a:cubicBezTo>
                        <a:cubicBezTo>
                          <a:pt x="5472677" y="1873248"/>
                          <a:pt x="5278895" y="1867264"/>
                          <a:pt x="5130255" y="1859279"/>
                        </a:cubicBezTo>
                        <a:cubicBezTo>
                          <a:pt x="4969629" y="1840284"/>
                          <a:pt x="4826656" y="1876314"/>
                          <a:pt x="4693676" y="1859279"/>
                        </a:cubicBezTo>
                        <a:cubicBezTo>
                          <a:pt x="4575894" y="1868511"/>
                          <a:pt x="4496219" y="1873854"/>
                          <a:pt x="4328167" y="1859279"/>
                        </a:cubicBezTo>
                        <a:cubicBezTo>
                          <a:pt x="4046268" y="1827622"/>
                          <a:pt x="3829518" y="1881555"/>
                          <a:pt x="3678372" y="1859279"/>
                        </a:cubicBezTo>
                        <a:cubicBezTo>
                          <a:pt x="3491740" y="1861093"/>
                          <a:pt x="3491013" y="1861397"/>
                          <a:pt x="3383935" y="1859279"/>
                        </a:cubicBezTo>
                        <a:cubicBezTo>
                          <a:pt x="3281787" y="1855145"/>
                          <a:pt x="3209380" y="1853062"/>
                          <a:pt x="3018426" y="1859279"/>
                        </a:cubicBezTo>
                        <a:cubicBezTo>
                          <a:pt x="2844911" y="1862739"/>
                          <a:pt x="2802475" y="1866638"/>
                          <a:pt x="2723988" y="1859279"/>
                        </a:cubicBezTo>
                        <a:cubicBezTo>
                          <a:pt x="2667305" y="1823112"/>
                          <a:pt x="2441439" y="1824163"/>
                          <a:pt x="2145266" y="1859279"/>
                        </a:cubicBezTo>
                        <a:cubicBezTo>
                          <a:pt x="1893661" y="1870559"/>
                          <a:pt x="1768598" y="1851119"/>
                          <a:pt x="1495472" y="1859279"/>
                        </a:cubicBezTo>
                        <a:cubicBezTo>
                          <a:pt x="1212417" y="1863687"/>
                          <a:pt x="1106044" y="1859825"/>
                          <a:pt x="784760" y="1859279"/>
                        </a:cubicBezTo>
                        <a:cubicBezTo>
                          <a:pt x="286016" y="1867488"/>
                          <a:pt x="33907" y="1761522"/>
                          <a:pt x="0" y="1549393"/>
                        </a:cubicBezTo>
                        <a:cubicBezTo>
                          <a:pt x="-90" y="1491722"/>
                          <a:pt x="-2140" y="1436656"/>
                          <a:pt x="0" y="1397110"/>
                        </a:cubicBezTo>
                        <a:cubicBezTo>
                          <a:pt x="10285" y="1358670"/>
                          <a:pt x="-18273" y="1286213"/>
                          <a:pt x="0" y="1220038"/>
                        </a:cubicBezTo>
                        <a:cubicBezTo>
                          <a:pt x="8933" y="1160046"/>
                          <a:pt x="-18443" y="1114272"/>
                          <a:pt x="0" y="1030570"/>
                        </a:cubicBezTo>
                        <a:cubicBezTo>
                          <a:pt x="22015" y="953445"/>
                          <a:pt x="12651" y="905510"/>
                          <a:pt x="0" y="878288"/>
                        </a:cubicBezTo>
                        <a:cubicBezTo>
                          <a:pt x="-6436" y="850085"/>
                          <a:pt x="-16613" y="774257"/>
                          <a:pt x="0" y="701215"/>
                        </a:cubicBezTo>
                        <a:cubicBezTo>
                          <a:pt x="4154" y="626711"/>
                          <a:pt x="5376" y="596958"/>
                          <a:pt x="0" y="561328"/>
                        </a:cubicBezTo>
                        <a:cubicBezTo>
                          <a:pt x="-8480" y="531450"/>
                          <a:pt x="11977" y="412240"/>
                          <a:pt x="0" y="309885"/>
                        </a:cubicBezTo>
                        <a:close/>
                      </a:path>
                      <a:path w="8676640" h="1859279" fill="none" stroke="0" extrusionOk="0">
                        <a:moveTo>
                          <a:pt x="0" y="309885"/>
                        </a:moveTo>
                        <a:cubicBezTo>
                          <a:pt x="-13380" y="129815"/>
                          <a:pt x="356875" y="-72125"/>
                          <a:pt x="784760" y="0"/>
                        </a:cubicBezTo>
                        <a:cubicBezTo>
                          <a:pt x="932092" y="-1182"/>
                          <a:pt x="1062817" y="9321"/>
                          <a:pt x="1150269" y="0"/>
                        </a:cubicBezTo>
                        <a:cubicBezTo>
                          <a:pt x="1230777" y="-9878"/>
                          <a:pt x="1435978" y="-9071"/>
                          <a:pt x="1657920" y="0"/>
                        </a:cubicBezTo>
                        <a:cubicBezTo>
                          <a:pt x="1895929" y="26395"/>
                          <a:pt x="2101934" y="-4897"/>
                          <a:pt x="2307714" y="0"/>
                        </a:cubicBezTo>
                        <a:cubicBezTo>
                          <a:pt x="2519322" y="-7739"/>
                          <a:pt x="2693518" y="17623"/>
                          <a:pt x="2815365" y="0"/>
                        </a:cubicBezTo>
                        <a:cubicBezTo>
                          <a:pt x="2922066" y="29261"/>
                          <a:pt x="3132390" y="-42754"/>
                          <a:pt x="3394088" y="0"/>
                        </a:cubicBezTo>
                        <a:cubicBezTo>
                          <a:pt x="3653098" y="23655"/>
                          <a:pt x="3718819" y="-136"/>
                          <a:pt x="3830668" y="0"/>
                        </a:cubicBezTo>
                        <a:cubicBezTo>
                          <a:pt x="3961033" y="35742"/>
                          <a:pt x="4170376" y="-9275"/>
                          <a:pt x="4409391" y="0"/>
                        </a:cubicBezTo>
                        <a:cubicBezTo>
                          <a:pt x="4651968" y="-15787"/>
                          <a:pt x="4556988" y="-106"/>
                          <a:pt x="4703829" y="0"/>
                        </a:cubicBezTo>
                        <a:cubicBezTo>
                          <a:pt x="4837318" y="-3581"/>
                          <a:pt x="4871324" y="1552"/>
                          <a:pt x="4998267" y="0"/>
                        </a:cubicBezTo>
                        <a:cubicBezTo>
                          <a:pt x="5236607" y="13519"/>
                          <a:pt x="5340696" y="13024"/>
                          <a:pt x="5576989" y="0"/>
                        </a:cubicBezTo>
                        <a:cubicBezTo>
                          <a:pt x="5765839" y="-5139"/>
                          <a:pt x="5872797" y="-4963"/>
                          <a:pt x="6084640" y="0"/>
                        </a:cubicBezTo>
                        <a:cubicBezTo>
                          <a:pt x="6307581" y="-1019"/>
                          <a:pt x="6294025" y="-2874"/>
                          <a:pt x="6379078" y="0"/>
                        </a:cubicBezTo>
                        <a:cubicBezTo>
                          <a:pt x="6477363" y="-1915"/>
                          <a:pt x="6786888" y="-16310"/>
                          <a:pt x="6957801" y="0"/>
                        </a:cubicBezTo>
                        <a:cubicBezTo>
                          <a:pt x="7136206" y="27295"/>
                          <a:pt x="7233366" y="12341"/>
                          <a:pt x="7323310" y="0"/>
                        </a:cubicBezTo>
                        <a:cubicBezTo>
                          <a:pt x="7408320" y="-2980"/>
                          <a:pt x="7640072" y="-6426"/>
                          <a:pt x="7891879" y="0"/>
                        </a:cubicBezTo>
                        <a:cubicBezTo>
                          <a:pt x="8355346" y="-58040"/>
                          <a:pt x="8634586" y="154579"/>
                          <a:pt x="8676640" y="309885"/>
                        </a:cubicBezTo>
                        <a:cubicBezTo>
                          <a:pt x="8677421" y="342742"/>
                          <a:pt x="8671965" y="411249"/>
                          <a:pt x="8676640" y="474563"/>
                        </a:cubicBezTo>
                        <a:cubicBezTo>
                          <a:pt x="8687245" y="546871"/>
                          <a:pt x="8679545" y="577804"/>
                          <a:pt x="8676640" y="664030"/>
                        </a:cubicBezTo>
                        <a:cubicBezTo>
                          <a:pt x="8676598" y="748825"/>
                          <a:pt x="8666210" y="771427"/>
                          <a:pt x="8676640" y="841103"/>
                        </a:cubicBezTo>
                        <a:cubicBezTo>
                          <a:pt x="8689408" y="904144"/>
                          <a:pt x="8662595" y="919015"/>
                          <a:pt x="8676640" y="993385"/>
                        </a:cubicBezTo>
                        <a:cubicBezTo>
                          <a:pt x="8688097" y="1065840"/>
                          <a:pt x="8687566" y="1123512"/>
                          <a:pt x="8676640" y="1170457"/>
                        </a:cubicBezTo>
                        <a:cubicBezTo>
                          <a:pt x="8661317" y="1217077"/>
                          <a:pt x="8674296" y="1248868"/>
                          <a:pt x="8676640" y="1310345"/>
                        </a:cubicBezTo>
                        <a:cubicBezTo>
                          <a:pt x="8671991" y="1374877"/>
                          <a:pt x="8684338" y="1439641"/>
                          <a:pt x="8676640" y="1549393"/>
                        </a:cubicBezTo>
                        <a:cubicBezTo>
                          <a:pt x="8605072" y="1707590"/>
                          <a:pt x="8363134" y="1876170"/>
                          <a:pt x="7891879" y="1859279"/>
                        </a:cubicBezTo>
                        <a:cubicBezTo>
                          <a:pt x="7791478" y="1872156"/>
                          <a:pt x="7680722" y="1868997"/>
                          <a:pt x="7597441" y="1859279"/>
                        </a:cubicBezTo>
                        <a:cubicBezTo>
                          <a:pt x="7504369" y="1874752"/>
                          <a:pt x="7152279" y="1877122"/>
                          <a:pt x="7018719" y="1859279"/>
                        </a:cubicBezTo>
                        <a:cubicBezTo>
                          <a:pt x="6919155" y="1845265"/>
                          <a:pt x="6758064" y="1843889"/>
                          <a:pt x="6653210" y="1859279"/>
                        </a:cubicBezTo>
                        <a:cubicBezTo>
                          <a:pt x="6564703" y="1841579"/>
                          <a:pt x="6315859" y="1840915"/>
                          <a:pt x="6074487" y="1859279"/>
                        </a:cubicBezTo>
                        <a:cubicBezTo>
                          <a:pt x="5836305" y="1854330"/>
                          <a:pt x="5743430" y="1839435"/>
                          <a:pt x="5424693" y="1859279"/>
                        </a:cubicBezTo>
                        <a:cubicBezTo>
                          <a:pt x="5098434" y="1856768"/>
                          <a:pt x="5208748" y="1871914"/>
                          <a:pt x="5059184" y="1859279"/>
                        </a:cubicBezTo>
                        <a:cubicBezTo>
                          <a:pt x="4896901" y="1846109"/>
                          <a:pt x="4807145" y="1867682"/>
                          <a:pt x="4622604" y="1859279"/>
                        </a:cubicBezTo>
                        <a:cubicBezTo>
                          <a:pt x="4461768" y="1848384"/>
                          <a:pt x="4340784" y="1857305"/>
                          <a:pt x="4257095" y="1859279"/>
                        </a:cubicBezTo>
                        <a:cubicBezTo>
                          <a:pt x="4194669" y="1874520"/>
                          <a:pt x="3984698" y="1861930"/>
                          <a:pt x="3749444" y="1859279"/>
                        </a:cubicBezTo>
                        <a:cubicBezTo>
                          <a:pt x="3507811" y="1872580"/>
                          <a:pt x="3406250" y="1863323"/>
                          <a:pt x="3099650" y="1859279"/>
                        </a:cubicBezTo>
                        <a:cubicBezTo>
                          <a:pt x="2777613" y="1855474"/>
                          <a:pt x="2900763" y="1860589"/>
                          <a:pt x="2734141" y="1859279"/>
                        </a:cubicBezTo>
                        <a:cubicBezTo>
                          <a:pt x="2559265" y="1843106"/>
                          <a:pt x="2423691" y="1863173"/>
                          <a:pt x="2297561" y="1859279"/>
                        </a:cubicBezTo>
                        <a:cubicBezTo>
                          <a:pt x="2172915" y="1863949"/>
                          <a:pt x="1939878" y="1863193"/>
                          <a:pt x="1789910" y="1859279"/>
                        </a:cubicBezTo>
                        <a:cubicBezTo>
                          <a:pt x="1655020" y="1858286"/>
                          <a:pt x="1064974" y="1820714"/>
                          <a:pt x="784760" y="1859279"/>
                        </a:cubicBezTo>
                        <a:cubicBezTo>
                          <a:pt x="394324" y="1847535"/>
                          <a:pt x="108148" y="1711569"/>
                          <a:pt x="0" y="1549393"/>
                        </a:cubicBezTo>
                        <a:cubicBezTo>
                          <a:pt x="-10387" y="1467320"/>
                          <a:pt x="6063" y="1433658"/>
                          <a:pt x="0" y="1384715"/>
                        </a:cubicBezTo>
                        <a:cubicBezTo>
                          <a:pt x="-4908" y="1337287"/>
                          <a:pt x="9662" y="1267236"/>
                          <a:pt x="0" y="1232433"/>
                        </a:cubicBezTo>
                        <a:cubicBezTo>
                          <a:pt x="-7381" y="1201591"/>
                          <a:pt x="2950" y="1136795"/>
                          <a:pt x="0" y="1092546"/>
                        </a:cubicBezTo>
                        <a:cubicBezTo>
                          <a:pt x="5961" y="1057608"/>
                          <a:pt x="-15316" y="980582"/>
                          <a:pt x="0" y="915473"/>
                        </a:cubicBezTo>
                        <a:cubicBezTo>
                          <a:pt x="16036" y="841862"/>
                          <a:pt x="13444" y="808571"/>
                          <a:pt x="0" y="775586"/>
                        </a:cubicBezTo>
                        <a:cubicBezTo>
                          <a:pt x="-4720" y="729247"/>
                          <a:pt x="16526" y="681908"/>
                          <a:pt x="0" y="598514"/>
                        </a:cubicBezTo>
                        <a:cubicBezTo>
                          <a:pt x="-22275" y="535626"/>
                          <a:pt x="10540" y="416027"/>
                          <a:pt x="0" y="309885"/>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Căn</a:t>
            </a:r>
            <a:r>
              <a:rPr kumimoji="0" lang="en-US" sz="48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cứ</a:t>
            </a:r>
            <a:r>
              <a:rPr kumimoji="0" lang="en-US" sz="48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vào</a:t>
            </a:r>
            <a:r>
              <a:rPr kumimoji="0" lang="en-US" sz="48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đâu</a:t>
            </a:r>
            <a:r>
              <a:rPr kumimoji="0" lang="en-US" sz="48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em</a:t>
            </a:r>
            <a:r>
              <a:rPr kumimoji="0" lang="en-US" sz="48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tìm</a:t>
            </a:r>
            <a:r>
              <a:rPr kumimoji="0" lang="en-US" sz="48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được</a:t>
            </a:r>
            <a:r>
              <a:rPr kumimoji="0" lang="en-US" sz="48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nhân</a:t>
            </a:r>
            <a:r>
              <a:rPr kumimoji="0" lang="en-US" sz="48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vật</a:t>
            </a:r>
            <a:r>
              <a:rPr kumimoji="0" lang="en-US" sz="48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bí</a:t>
            </a:r>
            <a:r>
              <a:rPr kumimoji="0" lang="en-US" sz="48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ẩn</a:t>
            </a:r>
            <a:r>
              <a:rPr lang="en-US" sz="4800" dirty="0">
                <a:solidFill>
                  <a:srgbClr val="C71A29"/>
                </a:solidFill>
                <a:latin typeface="Calibri" panose="020F0502020204030204" pitchFamily="34" charset="0"/>
                <a:ea typeface="Calibri" panose="020F0502020204030204" pitchFamily="34" charset="0"/>
                <a:cs typeface="Calibri" panose="020F0502020204030204" pitchFamily="34" charset="0"/>
              </a:rPr>
              <a:t>?</a:t>
            </a:r>
            <a:endPar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19547551-BEF8-5171-1BC0-AA07BF20BCE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599440" y="2219575"/>
            <a:ext cx="3293128" cy="4709545"/>
          </a:xfrm>
          <a:prstGeom prst="rect">
            <a:avLst/>
          </a:prstGeom>
        </p:spPr>
      </p:pic>
    </p:spTree>
    <p:extLst>
      <p:ext uri="{BB962C8B-B14F-4D97-AF65-F5344CB8AC3E}">
        <p14:creationId xmlns:p14="http://schemas.microsoft.com/office/powerpoint/2010/main" val="429214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50A686-4D2D-C588-2645-CF7AB1BE7EE4}"/>
              </a:ext>
            </a:extLst>
          </p:cNvPr>
          <p:cNvPicPr>
            <a:picLocks noChangeAspect="1"/>
          </p:cNvPicPr>
          <p:nvPr/>
        </p:nvPicPr>
        <p:blipFill>
          <a:blip r:embed="rId2"/>
          <a:stretch>
            <a:fillRect/>
          </a:stretch>
        </p:blipFill>
        <p:spPr>
          <a:xfrm>
            <a:off x="72816" y="0"/>
            <a:ext cx="12201378" cy="6873443"/>
          </a:xfrm>
          <a:prstGeom prst="rect">
            <a:avLst/>
          </a:prstGeom>
        </p:spPr>
      </p:pic>
      <p:sp>
        <p:nvSpPr>
          <p:cNvPr id="7" name="TextBox 6">
            <a:extLst>
              <a:ext uri="{FF2B5EF4-FFF2-40B4-BE49-F238E27FC236}">
                <a16:creationId xmlns:a16="http://schemas.microsoft.com/office/drawing/2014/main" id="{7B020845-8348-2E3A-30E6-8D9AB17850A5}"/>
              </a:ext>
            </a:extLst>
          </p:cNvPr>
          <p:cNvSpPr txBox="1"/>
          <p:nvPr/>
        </p:nvSpPr>
        <p:spPr>
          <a:xfrm>
            <a:off x="1478362" y="2003856"/>
            <a:ext cx="10491031"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Bài </a:t>
            </a:r>
            <a:r>
              <a:rPr kumimoji="0" lang="en-US" sz="5400"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lang="en-US" sz="5400" b="1" dirty="0">
                <a:solidFill>
                  <a:prstClr val="black"/>
                </a:solidFill>
                <a:latin typeface="Calibri Light" panose="020F0302020204030204"/>
                <a:cs typeface="Arial" panose="020B0604020202020204" pitchFamily="34" charset="0"/>
              </a:rPr>
              <a:t>TÔN </a:t>
            </a:r>
            <a:r>
              <a:rPr lang="vi-VN" sz="5400" b="1" dirty="0">
                <a:solidFill>
                  <a:prstClr val="black"/>
                </a:solidFill>
                <a:latin typeface="Calibri Light" panose="020F0302020204030204"/>
                <a:cs typeface="Arial" panose="020B0604020202020204" pitchFamily="34" charset="0"/>
              </a:rPr>
              <a:t>TRỌNG SỰ KHÁC BIỆT </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b="1" dirty="0">
                <a:solidFill>
                  <a:prstClr val="black"/>
                </a:solidFill>
                <a:latin typeface="Calibri Light" panose="020F0302020204030204"/>
                <a:cs typeface="Arial" panose="020B0604020202020204" pitchFamily="34" charset="0"/>
              </a:rPr>
              <a:t>CỦA NGƯỜI KHÁC</a:t>
            </a:r>
            <a:r>
              <a:rPr kumimoji="0" lang="en-US" sz="5400"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a:t>
            </a:r>
            <a:r>
              <a:rPr kumimoji="0" lang="en-US" sz="5400"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Tiết</a:t>
            </a:r>
            <a:r>
              <a:rPr kumimoji="0" lang="en-US" sz="5400"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1)</a:t>
            </a:r>
            <a:endParaRPr kumimoji="0" lang="vi-VN"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5594844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id="{1BE86D8A-D668-401D-F07D-A264482A55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473" y="865390"/>
            <a:ext cx="7456054" cy="5584420"/>
          </a:xfrm>
          <a:prstGeom prst="rect">
            <a:avLst/>
          </a:prstGeom>
        </p:spPr>
      </p:pic>
    </p:spTree>
    <p:extLst>
      <p:ext uri="{BB962C8B-B14F-4D97-AF65-F5344CB8AC3E}">
        <p14:creationId xmlns:p14="http://schemas.microsoft.com/office/powerpoint/2010/main" val="2168150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F04DD301-1CDB-4972-85C0-1AA18C201D06}"/>
              </a:ext>
            </a:extLst>
          </p:cNvPr>
          <p:cNvSpPr/>
          <p:nvPr/>
        </p:nvSpPr>
        <p:spPr>
          <a:xfrm>
            <a:off x="1066800" y="162705"/>
            <a:ext cx="9991725" cy="923145"/>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1. Quan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sát</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tranh</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và</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thực</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hiện</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yêu</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cầu</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3764052C-00D4-41BC-BA68-8296145B00A5}"/>
              </a:ext>
            </a:extLst>
          </p:cNvPr>
          <p:cNvPicPr>
            <a:picLocks noChangeAspect="1"/>
          </p:cNvPicPr>
          <p:nvPr/>
        </p:nvPicPr>
        <p:blipFill rotWithShape="1">
          <a:blip r:embed="rId3">
            <a:extLst>
              <a:ext uri="{28A0092B-C50C-407E-A947-70E740481C1C}">
                <a14:useLocalDpi xmlns:a14="http://schemas.microsoft.com/office/drawing/2010/main" val="0"/>
              </a:ext>
            </a:extLst>
          </a:blip>
          <a:srcRect t="17767"/>
          <a:stretch/>
        </p:blipFill>
        <p:spPr>
          <a:xfrm>
            <a:off x="467816" y="1216025"/>
            <a:ext cx="4977767" cy="3146736"/>
          </a:xfrm>
          <a:prstGeom prst="rect">
            <a:avLst/>
          </a:prstGeom>
        </p:spPr>
      </p:pic>
      <p:pic>
        <p:nvPicPr>
          <p:cNvPr id="15" name="Picture 14">
            <a:extLst>
              <a:ext uri="{FF2B5EF4-FFF2-40B4-BE49-F238E27FC236}">
                <a16:creationId xmlns:a16="http://schemas.microsoft.com/office/drawing/2014/main" id="{ECD156C8-7B30-4495-AE59-C975E2907C4B}"/>
              </a:ext>
            </a:extLst>
          </p:cNvPr>
          <p:cNvPicPr>
            <a:picLocks noChangeAspect="1"/>
          </p:cNvPicPr>
          <p:nvPr/>
        </p:nvPicPr>
        <p:blipFill rotWithShape="1">
          <a:blip r:embed="rId4">
            <a:extLst>
              <a:ext uri="{28A0092B-C50C-407E-A947-70E740481C1C}">
                <a14:useLocalDpi xmlns:a14="http://schemas.microsoft.com/office/drawing/2010/main" val="0"/>
              </a:ext>
            </a:extLst>
          </a:blip>
          <a:srcRect r="12422" b="7104"/>
          <a:stretch/>
        </p:blipFill>
        <p:spPr>
          <a:xfrm>
            <a:off x="5538927" y="1216025"/>
            <a:ext cx="6185257" cy="3121337"/>
          </a:xfrm>
          <a:prstGeom prst="rect">
            <a:avLst/>
          </a:prstGeom>
        </p:spPr>
      </p:pic>
      <p:pic>
        <p:nvPicPr>
          <p:cNvPr id="16" name="Picture 15">
            <a:extLst>
              <a:ext uri="{FF2B5EF4-FFF2-40B4-BE49-F238E27FC236}">
                <a16:creationId xmlns:a16="http://schemas.microsoft.com/office/drawing/2014/main" id="{54E92C3A-D509-4E95-8E43-0871620E89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29491" y="4467537"/>
            <a:ext cx="6469163" cy="2338075"/>
          </a:xfrm>
          <a:prstGeom prst="rect">
            <a:avLst/>
          </a:prstGeom>
        </p:spPr>
      </p:pic>
      <p:pic>
        <p:nvPicPr>
          <p:cNvPr id="17" name="Picture 16">
            <a:extLst>
              <a:ext uri="{FF2B5EF4-FFF2-40B4-BE49-F238E27FC236}">
                <a16:creationId xmlns:a16="http://schemas.microsoft.com/office/drawing/2014/main" id="{CA439558-F39D-44BB-8359-C0533ECE44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816" y="4467538"/>
            <a:ext cx="4974985" cy="2390462"/>
          </a:xfrm>
          <a:prstGeom prst="rect">
            <a:avLst/>
          </a:prstGeom>
        </p:spPr>
      </p:pic>
    </p:spTree>
    <p:extLst>
      <p:ext uri="{BB962C8B-B14F-4D97-AF65-F5344CB8AC3E}">
        <p14:creationId xmlns:p14="http://schemas.microsoft.com/office/powerpoint/2010/main" val="36576301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308</TotalTime>
  <Words>520</Words>
  <Application>Microsoft Office PowerPoint</Application>
  <PresentationFormat>Widescreen</PresentationFormat>
  <Paragraphs>43</Paragraphs>
  <Slides>29</Slides>
  <Notes>3</Notes>
  <HiddenSlides>1</HiddenSlides>
  <MMClips>4</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29</vt:i4>
      </vt:variant>
    </vt:vector>
  </HeadingPairs>
  <TitlesOfParts>
    <vt:vector size="42" baseType="lpstr">
      <vt:lpstr>Arial</vt:lpstr>
      <vt:lpstr>Calibri</vt:lpstr>
      <vt:lpstr>Calibri (Body)</vt:lpstr>
      <vt:lpstr>Calibri Light</vt:lpstr>
      <vt:lpstr>Cambria</vt:lpstr>
      <vt:lpstr>Glacial Indifference</vt:lpstr>
      <vt:lpstr>LNTH-LuoLuoNotangYuanTi 1</vt:lpstr>
      <vt:lpstr>Open Sans</vt:lpstr>
      <vt:lpstr>Times New Roman</vt:lpstr>
      <vt:lpstr>1_Custom Design</vt:lpstr>
      <vt:lpstr>Office Theme</vt:lpstr>
      <vt:lpstr>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Cúc Đỗ</cp:lastModifiedBy>
  <cp:revision>21</cp:revision>
  <dcterms:created xsi:type="dcterms:W3CDTF">2024-07-09T12:35:21Z</dcterms:created>
  <dcterms:modified xsi:type="dcterms:W3CDTF">2024-10-10T13:55:27Z</dcterms:modified>
</cp:coreProperties>
</file>