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handoutMasterIdLst>
    <p:handoutMasterId r:id="rId14"/>
  </p:handoutMasterIdLst>
  <p:sldIdLst>
    <p:sldId id="273" r:id="rId3"/>
    <p:sldId id="278" r:id="rId4"/>
    <p:sldId id="268" r:id="rId5"/>
    <p:sldId id="274" r:id="rId6"/>
    <p:sldId id="275" r:id="rId7"/>
    <p:sldId id="264" r:id="rId8"/>
    <p:sldId id="277" r:id="rId9"/>
    <p:sldId id="269" r:id="rId10"/>
    <p:sldId id="271" r:id="rId11"/>
    <p:sldId id="27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CC00FF"/>
    <a:srgbClr val="FF00FF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0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933FBD-DFA3-4ACD-ADEE-E894AB9B23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AC969-3C91-41BB-8094-EC8B4F27F7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FA656-716E-4318-8A5A-5ADE162B0A6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C6389-96B6-474A-A6A1-7F0AC577B6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04F25-9102-4837-96D2-D808795F9B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2D93D-7CA5-4E1A-AD53-773A782C7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7F5515-9054-439F-8228-923802284298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2DBD6F-D67C-460F-B806-AD3F7BE9EF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9419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3341979-362C-4C5E-B329-733768E8F345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379391-3E59-45F3-A6EB-B765669AE0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34645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BA997C4-B4D1-4FD2-A7FD-EF3C352C129C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2715032-A88C-4771-B2DA-B014D62BD2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16155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08768A-F315-4F4F-BBC3-912ABE2FF38A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8527E66-95A4-47FD-AB24-3D13C9E4C8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797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AC09969-FB08-467F-82E3-20E0EDCCB0DB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BAAE63-6479-4EED-B444-BF284BA24D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5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9BE050-F282-444E-8144-B0F02949479F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AFE921-B0DA-49C4-9488-00F6D0F64A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8611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CA1A58-4167-491A-B494-676C23E03BC3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410A305-A780-4BA4-9237-3666348939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429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6BA90C-365D-4A82-8985-BF802B618BF0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91F6E17-FE3D-4238-AB2B-BEC2269499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215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E8F90E-C539-40A8-8EE7-CB4E81D7684F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13146D3-DB80-4408-82C4-966311476C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18143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40EAA8-8A82-4BCA-84BD-71373883CE18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D514599-B6DB-49BE-B509-BDE7979B11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63343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DF99D09-66CE-4725-9967-154C509CAB41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A64841D-EC1A-4429-8C07-EBBC24EF3C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7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6F00E31-CD18-43E9-A5E9-6BB280588863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CE8401-BF9D-423C-B4A7-A14DCE7C9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78993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FFA4D2-51DB-48E7-9EA9-AFE134F3C80B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F38DB19-A36E-464F-AC34-CC9846D7D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29875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8ACB34-AE72-4793-AF4C-A39D0D5F5507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4A1182-F4CF-40FB-B7B4-1CFE12BF27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3784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ED5692-A769-4F30-B51B-43D48BC152F2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3FA3D44-5DE6-4FDB-A70F-33AE7ABB98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2508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8" descr="b">
            <a:extLst>
              <a:ext uri="{FF2B5EF4-FFF2-40B4-BE49-F238E27FC236}">
                <a16:creationId xmlns:a16="http://schemas.microsoft.com/office/drawing/2014/main" id="{47D2A768-D0A5-740D-D769-70C9ABB46D72}"/>
              </a:ext>
            </a:extLst>
          </p:cNvPr>
          <p:cNvSpPr>
            <a:spLocks/>
          </p:cNvSpPr>
          <p:nvPr/>
        </p:nvSpPr>
        <p:spPr bwMode="gray">
          <a:xfrm>
            <a:off x="0" y="5"/>
            <a:ext cx="6030384" cy="6010275"/>
          </a:xfrm>
          <a:custGeom>
            <a:avLst/>
            <a:gdLst>
              <a:gd name="T0" fmla="*/ 0 w 2849"/>
              <a:gd name="T1" fmla="*/ 0 h 3786"/>
              <a:gd name="T2" fmla="*/ 0 w 2849"/>
              <a:gd name="T3" fmla="*/ 2147483646 h 3786"/>
              <a:gd name="T4" fmla="*/ 2147483646 w 2849"/>
              <a:gd name="T5" fmla="*/ 2147483646 h 3786"/>
              <a:gd name="T6" fmla="*/ 2147483646 w 2849"/>
              <a:gd name="T7" fmla="*/ 2147483646 h 3786"/>
              <a:gd name="T8" fmla="*/ 2147483646 w 2849"/>
              <a:gd name="T9" fmla="*/ 2147483646 h 3786"/>
              <a:gd name="T10" fmla="*/ 2147483646 w 2849"/>
              <a:gd name="T11" fmla="*/ 2147483646 h 3786"/>
              <a:gd name="T12" fmla="*/ 2147483646 w 2849"/>
              <a:gd name="T13" fmla="*/ 2147483646 h 3786"/>
              <a:gd name="T14" fmla="*/ 2147483646 w 2849"/>
              <a:gd name="T15" fmla="*/ 2147483646 h 3786"/>
              <a:gd name="T16" fmla="*/ 2147483646 w 2849"/>
              <a:gd name="T17" fmla="*/ 2147483646 h 3786"/>
              <a:gd name="T18" fmla="*/ 2147483646 w 2849"/>
              <a:gd name="T19" fmla="*/ 0 h 3786"/>
              <a:gd name="T20" fmla="*/ 0 w 2849"/>
              <a:gd name="T21" fmla="*/ 0 h 37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49" h="3786">
                <a:moveTo>
                  <a:pt x="0" y="0"/>
                </a:moveTo>
                <a:lnTo>
                  <a:pt x="0" y="3456"/>
                </a:lnTo>
                <a:cubicBezTo>
                  <a:pt x="249" y="3613"/>
                  <a:pt x="308" y="3665"/>
                  <a:pt x="550" y="3711"/>
                </a:cubicBezTo>
                <a:cubicBezTo>
                  <a:pt x="756" y="3769"/>
                  <a:pt x="1183" y="3786"/>
                  <a:pt x="1453" y="3731"/>
                </a:cubicBezTo>
                <a:cubicBezTo>
                  <a:pt x="1725" y="3691"/>
                  <a:pt x="1943" y="3590"/>
                  <a:pt x="2147" y="3417"/>
                </a:cubicBezTo>
                <a:cubicBezTo>
                  <a:pt x="2351" y="3244"/>
                  <a:pt x="2561" y="2974"/>
                  <a:pt x="2677" y="2690"/>
                </a:cubicBezTo>
                <a:cubicBezTo>
                  <a:pt x="2793" y="2406"/>
                  <a:pt x="2849" y="2012"/>
                  <a:pt x="2841" y="1715"/>
                </a:cubicBezTo>
                <a:cubicBezTo>
                  <a:pt x="2833" y="1418"/>
                  <a:pt x="2740" y="1135"/>
                  <a:pt x="2631" y="910"/>
                </a:cubicBezTo>
                <a:cubicBezTo>
                  <a:pt x="2498" y="686"/>
                  <a:pt x="2291" y="439"/>
                  <a:pt x="2186" y="367"/>
                </a:cubicBezTo>
                <a:cubicBezTo>
                  <a:pt x="2018" y="239"/>
                  <a:pt x="1886" y="98"/>
                  <a:pt x="1519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Freeform 58">
            <a:extLst>
              <a:ext uri="{FF2B5EF4-FFF2-40B4-BE49-F238E27FC236}">
                <a16:creationId xmlns:a16="http://schemas.microsoft.com/office/drawing/2014/main" id="{16733A49-6FF9-FFBD-BCF7-91E43898A791}"/>
              </a:ext>
            </a:extLst>
          </p:cNvPr>
          <p:cNvSpPr>
            <a:spLocks/>
          </p:cNvSpPr>
          <p:nvPr/>
        </p:nvSpPr>
        <p:spPr bwMode="gray">
          <a:xfrm>
            <a:off x="0" y="4483100"/>
            <a:ext cx="5496984" cy="2368550"/>
          </a:xfrm>
          <a:custGeom>
            <a:avLst/>
            <a:gdLst>
              <a:gd name="T0" fmla="*/ 0 w 2597"/>
              <a:gd name="T1" fmla="*/ 1232357200 h 1492"/>
              <a:gd name="T2" fmla="*/ 2147483646 w 2597"/>
              <a:gd name="T3" fmla="*/ 2116931250 h 1492"/>
              <a:gd name="T4" fmla="*/ 2147483646 w 2597"/>
              <a:gd name="T5" fmla="*/ 0 h 1492"/>
              <a:gd name="T6" fmla="*/ 2147483646 w 2597"/>
              <a:gd name="T7" fmla="*/ 2147483646 h 1492"/>
              <a:gd name="T8" fmla="*/ 1602819569 w 2597"/>
              <a:gd name="T9" fmla="*/ 2147483646 h 1492"/>
              <a:gd name="T10" fmla="*/ 2520950 w 2597"/>
              <a:gd name="T11" fmla="*/ 2147483646 h 1492"/>
              <a:gd name="T12" fmla="*/ 0 w 2597"/>
              <a:gd name="T13" fmla="*/ 1232357200 h 14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rgbClr val="99B4BA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07F23DE6-DAAA-A1FE-8DAB-DAB7A367DE86}"/>
              </a:ext>
            </a:extLst>
          </p:cNvPr>
          <p:cNvSpPr>
            <a:spLocks/>
          </p:cNvSpPr>
          <p:nvPr/>
        </p:nvSpPr>
        <p:spPr bwMode="gray">
          <a:xfrm>
            <a:off x="-16933" y="4149730"/>
            <a:ext cx="5537200" cy="2708275"/>
          </a:xfrm>
          <a:custGeom>
            <a:avLst/>
            <a:gdLst>
              <a:gd name="T0" fmla="*/ 0 w 2576"/>
              <a:gd name="T1" fmla="*/ 2147483646 h 1688"/>
              <a:gd name="T2" fmla="*/ 0 w 2576"/>
              <a:gd name="T3" fmla="*/ 2147483646 h 1688"/>
              <a:gd name="T4" fmla="*/ 2147483646 w 2576"/>
              <a:gd name="T5" fmla="*/ 0 h 1688"/>
              <a:gd name="T6" fmla="*/ 2147483646 w 2576"/>
              <a:gd name="T7" fmla="*/ 2147483646 h 1688"/>
              <a:gd name="T8" fmla="*/ 2147483646 w 2576"/>
              <a:gd name="T9" fmla="*/ 2147483646 h 1688"/>
              <a:gd name="T10" fmla="*/ 0 w 2576"/>
              <a:gd name="T11" fmla="*/ 2147483646 h 16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EFEA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reeform 60">
            <a:extLst>
              <a:ext uri="{FF2B5EF4-FFF2-40B4-BE49-F238E27FC236}">
                <a16:creationId xmlns:a16="http://schemas.microsoft.com/office/drawing/2014/main" id="{13E83C12-9181-ACDE-75D1-AB049586E9F6}"/>
              </a:ext>
            </a:extLst>
          </p:cNvPr>
          <p:cNvSpPr>
            <a:spLocks/>
          </p:cNvSpPr>
          <p:nvPr/>
        </p:nvSpPr>
        <p:spPr bwMode="grayWhite">
          <a:xfrm>
            <a:off x="3001435" y="-11113"/>
            <a:ext cx="9232900" cy="6881813"/>
          </a:xfrm>
          <a:custGeom>
            <a:avLst/>
            <a:gdLst>
              <a:gd name="T0" fmla="*/ 2147483646 w 4362"/>
              <a:gd name="T1" fmla="*/ 2147483646 h 4335"/>
              <a:gd name="T2" fmla="*/ 2147483646 w 4362"/>
              <a:gd name="T3" fmla="*/ 2147483646 h 4335"/>
              <a:gd name="T4" fmla="*/ 2147483646 w 4362"/>
              <a:gd name="T5" fmla="*/ 2147483646 h 4335"/>
              <a:gd name="T6" fmla="*/ 2147483646 w 4362"/>
              <a:gd name="T7" fmla="*/ 2147483646 h 4335"/>
              <a:gd name="T8" fmla="*/ 2147483646 w 4362"/>
              <a:gd name="T9" fmla="*/ 2147483646 h 4335"/>
              <a:gd name="T10" fmla="*/ 2147483646 w 4362"/>
              <a:gd name="T11" fmla="*/ 2147483646 h 4335"/>
              <a:gd name="T12" fmla="*/ 0 w 4362"/>
              <a:gd name="T13" fmla="*/ 2147483646 h 4335"/>
              <a:gd name="T14" fmla="*/ 2147483646 w 4362"/>
              <a:gd name="T15" fmla="*/ 2147483646 h 4335"/>
              <a:gd name="T16" fmla="*/ 2147483646 w 4362"/>
              <a:gd name="T17" fmla="*/ 0 h 4335"/>
              <a:gd name="T18" fmla="*/ 2147483646 w 4362"/>
              <a:gd name="T19" fmla="*/ 2147483646 h 43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35">
                <a:moveTo>
                  <a:pt x="189" y="5"/>
                </a:moveTo>
                <a:lnTo>
                  <a:pt x="561" y="186"/>
                </a:lnTo>
                <a:lnTo>
                  <a:pt x="943" y="494"/>
                </a:lnTo>
                <a:lnTo>
                  <a:pt x="1221" y="960"/>
                </a:lnTo>
                <a:lnTo>
                  <a:pt x="1413" y="1623"/>
                </a:lnTo>
                <a:lnTo>
                  <a:pt x="1290" y="2653"/>
                </a:lnTo>
                <a:lnTo>
                  <a:pt x="0" y="4335"/>
                </a:lnTo>
                <a:lnTo>
                  <a:pt x="4349" y="4335"/>
                </a:lnTo>
                <a:lnTo>
                  <a:pt x="4362" y="0"/>
                </a:lnTo>
                <a:lnTo>
                  <a:pt x="189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CE60893C-3974-D263-C738-572842680B15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9855200" y="5791205"/>
            <a:ext cx="184573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00"/>
                </a:solidFill>
              </a:rPr>
              <a:t>LOGO</a:t>
            </a:r>
          </a:p>
        </p:txBody>
      </p:sp>
      <p:sp>
        <p:nvSpPr>
          <p:cNvPr id="7" name="Text Box 53">
            <a:extLst>
              <a:ext uri="{FF2B5EF4-FFF2-40B4-BE49-F238E27FC236}">
                <a16:creationId xmlns:a16="http://schemas.microsoft.com/office/drawing/2014/main" id="{57986C19-54B6-24EB-14A4-6367AE7CD95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416800" y="457200"/>
            <a:ext cx="43688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i="1">
                <a:solidFill>
                  <a:srgbClr val="BD6A1F"/>
                </a:solidFill>
              </a:rPr>
              <a:t>“ Add your company slogan ”</a:t>
            </a:r>
          </a:p>
        </p:txBody>
      </p:sp>
      <p:sp>
        <p:nvSpPr>
          <p:cNvPr id="8" name="Rectangle 62">
            <a:extLst>
              <a:ext uri="{FF2B5EF4-FFF2-40B4-BE49-F238E27FC236}">
                <a16:creationId xmlns:a16="http://schemas.microsoft.com/office/drawing/2014/main" id="{A83034B8-C356-1A0E-BB2F-09267F88A746}"/>
              </a:ext>
            </a:extLst>
          </p:cNvPr>
          <p:cNvSpPr>
            <a:spLocks noChangeArrowheads="1"/>
          </p:cNvSpPr>
          <p:nvPr/>
        </p:nvSpPr>
        <p:spPr bwMode="grayWhite">
          <a:xfrm>
            <a:off x="5712885" y="3933825"/>
            <a:ext cx="6500283" cy="431800"/>
          </a:xfrm>
          <a:prstGeom prst="rect">
            <a:avLst/>
          </a:prstGeom>
          <a:gradFill rotWithShape="1">
            <a:gsLst>
              <a:gs pos="0">
                <a:srgbClr val="C2C2C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Line 63">
            <a:extLst>
              <a:ext uri="{FF2B5EF4-FFF2-40B4-BE49-F238E27FC236}">
                <a16:creationId xmlns:a16="http://schemas.microsoft.com/office/drawing/2014/main" id="{A609D605-1A05-040A-071F-63C17BF59026}"/>
              </a:ext>
            </a:extLst>
          </p:cNvPr>
          <p:cNvSpPr>
            <a:spLocks noChangeShapeType="1"/>
          </p:cNvSpPr>
          <p:nvPr/>
        </p:nvSpPr>
        <p:spPr bwMode="grayWhite">
          <a:xfrm>
            <a:off x="5712887" y="3933825"/>
            <a:ext cx="647911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Line 64">
            <a:extLst>
              <a:ext uri="{FF2B5EF4-FFF2-40B4-BE49-F238E27FC236}">
                <a16:creationId xmlns:a16="http://schemas.microsoft.com/office/drawing/2014/main" id="{6B855348-0028-208E-1D84-62368CDAB9F3}"/>
              </a:ext>
            </a:extLst>
          </p:cNvPr>
          <p:cNvSpPr>
            <a:spLocks noChangeShapeType="1"/>
          </p:cNvSpPr>
          <p:nvPr/>
        </p:nvSpPr>
        <p:spPr bwMode="grayWhite">
          <a:xfrm>
            <a:off x="5712887" y="4365625"/>
            <a:ext cx="647911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74985F7-26F0-64B6-4952-3234353A1B02}"/>
              </a:ext>
            </a:extLst>
          </p:cNvPr>
          <p:cNvSpPr>
            <a:spLocks/>
          </p:cNvSpPr>
          <p:nvPr/>
        </p:nvSpPr>
        <p:spPr bwMode="gray">
          <a:xfrm>
            <a:off x="1286936" y="-11113"/>
            <a:ext cx="5096933" cy="6881813"/>
          </a:xfrm>
          <a:custGeom>
            <a:avLst/>
            <a:gdLst>
              <a:gd name="T0" fmla="*/ 2147483646 w 2408"/>
              <a:gd name="T1" fmla="*/ 0 h 4335"/>
              <a:gd name="T2" fmla="*/ 2147483646 w 2408"/>
              <a:gd name="T3" fmla="*/ 2147483646 h 4335"/>
              <a:gd name="T4" fmla="*/ 0 w 2408"/>
              <a:gd name="T5" fmla="*/ 2147483646 h 4335"/>
              <a:gd name="T6" fmla="*/ 2147483646 w 2408"/>
              <a:gd name="T7" fmla="*/ 2147483646 h 4335"/>
              <a:gd name="T8" fmla="*/ 2147483646 w 2408"/>
              <a:gd name="T9" fmla="*/ 2147483646 h 4335"/>
              <a:gd name="T10" fmla="*/ 2147483646 w 2408"/>
              <a:gd name="T11" fmla="*/ 2147483646 h 4335"/>
              <a:gd name="T12" fmla="*/ 2147483646 w 2408"/>
              <a:gd name="T13" fmla="*/ 0 h 43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rgbClr val="ACD0C9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299200" y="2362200"/>
            <a:ext cx="5689600" cy="1219200"/>
          </a:xfrm>
        </p:spPr>
        <p:txBody>
          <a:bodyPr/>
          <a:lstStyle>
            <a:lvl1pPr algn="l">
              <a:defRPr sz="40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299200" y="3962400"/>
            <a:ext cx="55880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27D0754-837E-3ED6-F1C8-296A00714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5"/>
            <a:ext cx="2844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F4D5B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1B44AA1-3AA7-8AED-13B0-0D98525F9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7823200" y="6477005"/>
            <a:ext cx="3860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F4D5B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E82BFAD-B283-B128-3E45-3511F5BBD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4572000" y="6477005"/>
            <a:ext cx="2844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190ADB-34E9-4C8A-8D21-E9223D18EAF3}" type="slidenum">
              <a:rPr lang="en-US" altLang="en-US">
                <a:solidFill>
                  <a:srgbClr val="0F4D5B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F4D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36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AAFC9-BFC9-70C8-351E-32BA9E0EA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36AB76-E0A2-8D8D-B0F9-B85D1E274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81E49F-77BB-6592-9C65-0088CEAC3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34A1-991D-4084-94CC-D39ADC5BE2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7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B02D01-5F6D-E043-7489-04B16FAA9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7FD7A1-E078-3345-337B-E78257298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1E819-A888-BE5F-06FF-51B80A967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06B8E-F8A2-477C-AF28-7BC25361F1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43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928CC-BA27-7A93-DA05-19390A214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AAD02-2F6A-11EF-BD53-ACCF6E34B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C49692-10E1-2859-AEF8-D1D58A683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8DEE-6087-473B-8C82-1EBB213286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74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6F59CE-1E15-B7C8-955F-8CC737EED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592938-8533-FCA0-7C90-090E99ACC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76F4A4-EE59-F400-95AE-7648E89E0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535F-B429-4059-8791-BD4096D148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09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5CF7E8-7A9D-B090-5AB2-C2A6BA04E5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92F806-9EF9-5E71-3455-E4A1CD9D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75A106-6915-1E3F-C672-E4FCF43E5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8671B-7179-4922-82BC-BC35774AB8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04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8F957B-E48E-9CAC-C9AA-DC8562327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4EC731-F7C2-845A-6915-E90D95CCE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CEF3AB-8317-FE91-D657-1D92406D8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4DF51-42B1-47E1-AF65-4D4E3BF773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3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D343C4A-2515-4CBA-A995-D9104980D4E9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99B8A51-BE94-498E-8769-70C8CAC8C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9763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E3032-B0D8-3755-8B57-6FBE9C6EE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AE846-30DE-5706-DF7C-045D98C1C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EB8404-35DD-257D-C62D-DE60694FE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17990-4535-4A48-ADE0-97ABED3BCC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1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017464-39B2-A166-0A11-ABF5DA602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9EEFA5-46B3-4B36-41F5-24CF84E28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7B9CC-7AEA-9550-6C98-8FBF02A20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409E-0848-496B-8B88-62C63C6F8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87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946217-3340-4138-85C9-E2EEA601E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861CA-6613-A44E-1AC9-33DD4393B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148069-AC36-556D-6FDE-122A97EE3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5E217-57E9-4AAB-811E-756B9B4714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D09F5-5C88-1543-BD9E-25A04D4E5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12458-9B06-CC26-D327-04FF06E34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B8B318-7034-9BDE-B74C-47C7310BE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3EB0A-4318-493B-9F10-2ABBD06C3A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1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3"/>
            <a:ext cx="104648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816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C645E8-01BE-B4B2-B607-3036BFA044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60CE8F-BFA3-37B2-67F4-0936C98E0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F13D6D-55AA-7DBF-DA2A-789CDDF28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8363-F37A-4876-85CA-A473004101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77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40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7B8D09F-3B75-4D26-903B-D6EC7E29A2F3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379272-F2C2-431F-BB43-91C3179297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55396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92E6DD-B95D-4012-9B77-E58B7996AA53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612275C-665C-44D2-B0B1-607C5AFB7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6125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7994495-7B3C-4687-8F53-6A58D5A7CC58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84A84A-91B4-4A31-8ED0-C27895F1EC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604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F90808F-C1D4-40C0-83EA-5AB72720ED31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552536-3FBA-409C-AB28-DE8F201EBD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85721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45B3750-FBA1-4204-B4CE-403C344C39B8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291002-D09B-4373-A305-A4171B0EAA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7952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9E4CA7-6AB2-4051-9B92-73DED2AA480C}" type="datetimeFigureOut">
              <a:rPr lang="zh-CN" altLang="en-US"/>
              <a:pPr>
                <a:defRPr/>
              </a:pPr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86BFBDF-E340-4AA4-8EAB-F55508E5B1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285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accent1">
                <a:lumMod val="67000"/>
              </a:schemeClr>
            </a:gs>
            <a:gs pos="7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flip="none" rotWithShape="1">
          <a:gsLst>
            <a:gs pos="0">
              <a:schemeClr val="accent1">
                <a:lumMod val="67000"/>
              </a:schemeClr>
            </a:gs>
            <a:gs pos="4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7">
            <a:extLst>
              <a:ext uri="{FF2B5EF4-FFF2-40B4-BE49-F238E27FC236}">
                <a16:creationId xmlns:a16="http://schemas.microsoft.com/office/drawing/2014/main" id="{21624BCC-9D24-4E54-CC3D-4C9F398D3D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16" imgW="8825397" imgH="990476" progId="">
                  <p:embed/>
                </p:oleObj>
              </mc:Choice>
              <mc:Fallback>
                <p:oleObj name="Image" r:id="rId16" imgW="8825397" imgH="990476" progId="">
                  <p:embed/>
                  <p:pic>
                    <p:nvPicPr>
                      <p:cNvPr id="1026" name="Object 107">
                        <a:extLst>
                          <a:ext uri="{FF2B5EF4-FFF2-40B4-BE49-F238E27FC236}">
                            <a16:creationId xmlns:a16="http://schemas.microsoft.com/office/drawing/2014/main" id="{21624BCC-9D24-4E54-CC3D-4C9F398D3D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B7D6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Freeform 99">
            <a:extLst>
              <a:ext uri="{FF2B5EF4-FFF2-40B4-BE49-F238E27FC236}">
                <a16:creationId xmlns:a16="http://schemas.microsoft.com/office/drawing/2014/main" id="{2B32663A-B473-A7BD-D015-7117AFC821BA}"/>
              </a:ext>
            </a:extLst>
          </p:cNvPr>
          <p:cNvSpPr>
            <a:spLocks/>
          </p:cNvSpPr>
          <p:nvPr/>
        </p:nvSpPr>
        <p:spPr bwMode="gray">
          <a:xfrm>
            <a:off x="-2118" y="6413500"/>
            <a:ext cx="5607051" cy="444500"/>
          </a:xfrm>
          <a:custGeom>
            <a:avLst/>
            <a:gdLst>
              <a:gd name="T0" fmla="*/ 2147483646 w 2649"/>
              <a:gd name="T1" fmla="*/ 2147483646 h 280"/>
              <a:gd name="T2" fmla="*/ 2147483646 w 2649"/>
              <a:gd name="T3" fmla="*/ 2147483646 h 280"/>
              <a:gd name="T4" fmla="*/ 2147483646 w 2649"/>
              <a:gd name="T5" fmla="*/ 0 h 280"/>
              <a:gd name="T6" fmla="*/ 0 w 2649"/>
              <a:gd name="T7" fmla="*/ 2147483646 h 280"/>
              <a:gd name="T8" fmla="*/ 2147483646 w 2649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8" name="Freeform 100">
            <a:extLst>
              <a:ext uri="{FF2B5EF4-FFF2-40B4-BE49-F238E27FC236}">
                <a16:creationId xmlns:a16="http://schemas.microsoft.com/office/drawing/2014/main" id="{BAC272D1-ED22-9270-0E30-9CD82D352911}"/>
              </a:ext>
            </a:extLst>
          </p:cNvPr>
          <p:cNvSpPr>
            <a:spLocks/>
          </p:cNvSpPr>
          <p:nvPr/>
        </p:nvSpPr>
        <p:spPr bwMode="gray">
          <a:xfrm>
            <a:off x="6576487" y="6337300"/>
            <a:ext cx="5615516" cy="520700"/>
          </a:xfrm>
          <a:custGeom>
            <a:avLst/>
            <a:gdLst>
              <a:gd name="T0" fmla="*/ 0 w 2653"/>
              <a:gd name="T1" fmla="*/ 2147483646 h 328"/>
              <a:gd name="T2" fmla="*/ 2147483646 w 2653"/>
              <a:gd name="T3" fmla="*/ 2147483646 h 328"/>
              <a:gd name="T4" fmla="*/ 2147483646 w 2653"/>
              <a:gd name="T5" fmla="*/ 0 h 328"/>
              <a:gd name="T6" fmla="*/ 2147483646 w 2653"/>
              <a:gd name="T7" fmla="*/ 2147483646 h 328"/>
              <a:gd name="T8" fmla="*/ 0 w 2653"/>
              <a:gd name="T9" fmla="*/ 2147483646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9" name="Freeform 102">
            <a:extLst>
              <a:ext uri="{FF2B5EF4-FFF2-40B4-BE49-F238E27FC236}">
                <a16:creationId xmlns:a16="http://schemas.microsoft.com/office/drawing/2014/main" id="{D09FF355-6520-2134-43DB-1FDC862ABA43}"/>
              </a:ext>
            </a:extLst>
          </p:cNvPr>
          <p:cNvSpPr>
            <a:spLocks/>
          </p:cNvSpPr>
          <p:nvPr/>
        </p:nvSpPr>
        <p:spPr bwMode="gray">
          <a:xfrm>
            <a:off x="6096000" y="800100"/>
            <a:ext cx="6096000" cy="444500"/>
          </a:xfrm>
          <a:custGeom>
            <a:avLst/>
            <a:gdLst>
              <a:gd name="T0" fmla="*/ 0 w 2880"/>
              <a:gd name="T1" fmla="*/ 2147483646 h 280"/>
              <a:gd name="T2" fmla="*/ 2147483646 w 2880"/>
              <a:gd name="T3" fmla="*/ 2147483646 h 280"/>
              <a:gd name="T4" fmla="*/ 2147483646 w 2880"/>
              <a:gd name="T5" fmla="*/ 2147483646 h 280"/>
              <a:gd name="T6" fmla="*/ 2147483646 w 2880"/>
              <a:gd name="T7" fmla="*/ 0 h 280"/>
              <a:gd name="T8" fmla="*/ 0 w 2880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280">
                <a:moveTo>
                  <a:pt x="0" y="8"/>
                </a:moveTo>
                <a:cubicBezTo>
                  <a:pt x="481" y="40"/>
                  <a:pt x="691" y="18"/>
                  <a:pt x="1486" y="79"/>
                </a:cubicBezTo>
                <a:cubicBezTo>
                  <a:pt x="2284" y="140"/>
                  <a:pt x="2871" y="280"/>
                  <a:pt x="2880" y="280"/>
                </a:cubicBezTo>
                <a:lnTo>
                  <a:pt x="2880" y="0"/>
                </a:lnTo>
                <a:lnTo>
                  <a:pt x="0" y="8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27" name="Freeform 103">
            <a:extLst>
              <a:ext uri="{FF2B5EF4-FFF2-40B4-BE49-F238E27FC236}">
                <a16:creationId xmlns:a16="http://schemas.microsoft.com/office/drawing/2014/main" id="{AAA59BAD-6942-9C2E-083B-0684A0F5DEE1}"/>
              </a:ext>
            </a:extLst>
          </p:cNvPr>
          <p:cNvSpPr>
            <a:spLocks/>
          </p:cNvSpPr>
          <p:nvPr/>
        </p:nvSpPr>
        <p:spPr bwMode="invGray">
          <a:xfrm>
            <a:off x="0" y="0"/>
            <a:ext cx="12192000" cy="812800"/>
          </a:xfrm>
          <a:custGeom>
            <a:avLst/>
            <a:gdLst>
              <a:gd name="T0" fmla="*/ 0 w 5760"/>
              <a:gd name="T1" fmla="*/ 1290320000 h 512"/>
              <a:gd name="T2" fmla="*/ 2147483646 w 5760"/>
              <a:gd name="T3" fmla="*/ 1290320000 h 512"/>
              <a:gd name="T4" fmla="*/ 2147483646 w 5760"/>
              <a:gd name="T5" fmla="*/ 0 h 512"/>
              <a:gd name="T6" fmla="*/ 2147483646 w 5760"/>
              <a:gd name="T7" fmla="*/ 337700938 h 512"/>
              <a:gd name="T8" fmla="*/ 0 w 5760"/>
              <a:gd name="T9" fmla="*/ 22682200 h 512"/>
              <a:gd name="T10" fmla="*/ 0 w 5760"/>
              <a:gd name="T11" fmla="*/ 1290320000 h 5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rgbClr val="678E97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421B20F2-9AAF-642F-7342-4FABC6B5C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FBA47B5-01EA-BAF0-FB48-9445D121C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562725"/>
            <a:ext cx="24384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63FADD-443D-D7C0-46E3-A3CABB47BB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245600" y="6591300"/>
            <a:ext cx="25400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B4EAC6-C85D-A870-61B2-1F2E03DA2B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008033" y="6551613"/>
            <a:ext cx="28448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FEF19F-FB97-4B2A-9F3D-676F7C4CECD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5" name="Rectangle 2">
            <a:extLst>
              <a:ext uri="{FF2B5EF4-FFF2-40B4-BE49-F238E27FC236}">
                <a16:creationId xmlns:a16="http://schemas.microsoft.com/office/drawing/2014/main" id="{4166EBEF-B579-6663-1641-69386CA3C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228603"/>
            <a:ext cx="10464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Freeform 104">
            <a:extLst>
              <a:ext uri="{FF2B5EF4-FFF2-40B4-BE49-F238E27FC236}">
                <a16:creationId xmlns:a16="http://schemas.microsoft.com/office/drawing/2014/main" id="{4D7D079E-E1F6-41CE-8F42-34055E2A3434}"/>
              </a:ext>
            </a:extLst>
          </p:cNvPr>
          <p:cNvSpPr>
            <a:spLocks/>
          </p:cNvSpPr>
          <p:nvPr/>
        </p:nvSpPr>
        <p:spPr bwMode="gray">
          <a:xfrm>
            <a:off x="0" y="793750"/>
            <a:ext cx="6096000" cy="444500"/>
          </a:xfrm>
          <a:custGeom>
            <a:avLst/>
            <a:gdLst>
              <a:gd name="T0" fmla="*/ 2147483646 w 2880"/>
              <a:gd name="T1" fmla="*/ 2147483646 h 280"/>
              <a:gd name="T2" fmla="*/ 2147483646 w 2880"/>
              <a:gd name="T3" fmla="*/ 2147483646 h 280"/>
              <a:gd name="T4" fmla="*/ 0 w 2880"/>
              <a:gd name="T5" fmla="*/ 2147483646 h 280"/>
              <a:gd name="T6" fmla="*/ 0 w 2880"/>
              <a:gd name="T7" fmla="*/ 0 h 280"/>
              <a:gd name="T8" fmla="*/ 2147483646 w 2880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280">
                <a:moveTo>
                  <a:pt x="2880" y="16"/>
                </a:moveTo>
                <a:cubicBezTo>
                  <a:pt x="2396" y="48"/>
                  <a:pt x="2233" y="22"/>
                  <a:pt x="1433" y="83"/>
                </a:cubicBezTo>
                <a:cubicBezTo>
                  <a:pt x="631" y="144"/>
                  <a:pt x="66" y="251"/>
                  <a:pt x="0" y="280"/>
                </a:cubicBezTo>
                <a:lnTo>
                  <a:pt x="0" y="0"/>
                </a:lnTo>
                <a:lnTo>
                  <a:pt x="2880" y="16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0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136698">
            <a:off x="0" y="4419600"/>
            <a:ext cx="272838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rames PPT 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3218" y="0"/>
            <a:ext cx="12445217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WordArt 5"/>
          <p:cNvSpPr>
            <a:spLocks noChangeArrowheads="1" noChangeShapeType="1" noTextEdit="1"/>
          </p:cNvSpPr>
          <p:nvPr/>
        </p:nvSpPr>
        <p:spPr bwMode="auto">
          <a:xfrm>
            <a:off x="2133600" y="1576388"/>
            <a:ext cx="7721600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MÔN: HOẠT ĐỘNG TRẢI NGHIỆM – LỚP 5B</a:t>
            </a:r>
          </a:p>
        </p:txBody>
      </p:sp>
      <p:sp>
        <p:nvSpPr>
          <p:cNvPr id="411654" name="WordArt 6"/>
          <p:cNvSpPr>
            <a:spLocks noChangeArrowheads="1" noChangeShapeType="1" noTextEdit="1"/>
          </p:cNvSpPr>
          <p:nvPr/>
        </p:nvSpPr>
        <p:spPr bwMode="auto">
          <a:xfrm>
            <a:off x="2757267" y="3011958"/>
            <a:ext cx="6318107" cy="1500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             </a:t>
            </a:r>
            <a:r>
              <a:rPr kumimoji="0" lang="en-US" sz="32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SINH HOẠT</a:t>
            </a:r>
            <a:r>
              <a:rPr kumimoji="0" lang="en-US" sz="3200" b="1" i="0" u="none" strike="noStrike" kern="10" cap="none" spc="0" normalizeH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LỚP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KHẢ</a:t>
            </a:r>
            <a:r>
              <a:rPr kumimoji="0" lang="en-US" sz="3200" b="1" i="0" u="none" strike="noStrike" kern="10" cap="none" spc="0" normalizeH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NĂNG KIỂM SOÁT CẢM XÚC</a:t>
            </a:r>
            <a:endParaRPr kumimoji="0" lang="en-US" sz="32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accent4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127" name="Picture 13" descr="FLOW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00" y="62484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69" name="WordArt 21"/>
          <p:cNvSpPr>
            <a:spLocks noChangeArrowheads="1" noChangeShapeType="1" noTextEdit="1"/>
          </p:cNvSpPr>
          <p:nvPr/>
        </p:nvSpPr>
        <p:spPr bwMode="auto">
          <a:xfrm>
            <a:off x="1727200" y="533400"/>
            <a:ext cx="911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Nhiệt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liệt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thầy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cô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về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954F7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dự</a:t>
            </a:r>
            <a:endParaRPr kumimoji="0" lang="en-US" sz="1800" b="1" i="0" u="none" strike="noStrike" kern="10" cap="none" spc="0" normalizeH="0" baseline="0" noProof="0" dirty="0">
              <a:ln w="19050">
                <a:solidFill>
                  <a:srgbClr val="954F7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129" name="Text Box 22"/>
          <p:cNvSpPr txBox="1">
            <a:spLocks noChangeArrowheads="1"/>
          </p:cNvSpPr>
          <p:nvPr/>
        </p:nvSpPr>
        <p:spPr bwMode="auto">
          <a:xfrm>
            <a:off x="2580623" y="4662304"/>
            <a:ext cx="665401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noProof="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Đỗ </a:t>
            </a:r>
            <a:r>
              <a:rPr lang="en-US" sz="2400" b="1" noProof="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noProof="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Cúc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2024-2025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54F7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uiDenTruong-V.A-3186698">
            <a:hlinkClick r:id="" action="ppaction://media"/>
            <a:extLst>
              <a:ext uri="{FF2B5EF4-FFF2-40B4-BE49-F238E27FC236}">
                <a16:creationId xmlns:a16="http://schemas.microsoft.com/office/drawing/2014/main" id="{34A11CFB-9E2C-41DD-92F4-BA54F4DC8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0800" y="6318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16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81"/>
            <a:ext cx="1775791" cy="18733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FA16D-67CE-4CF5-B065-0B21919C9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8539" y="-2482879"/>
            <a:ext cx="673492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5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492" y="-394271"/>
            <a:ext cx="2505075" cy="37163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2E054-1E76-448E-A756-CD8EEEC52721}"/>
              </a:ext>
            </a:extLst>
          </p:cNvPr>
          <p:cNvSpPr txBox="1"/>
          <p:nvPr/>
        </p:nvSpPr>
        <p:spPr>
          <a:xfrm>
            <a:off x="2391330" y="1672282"/>
            <a:ext cx="7870270" cy="2747973"/>
          </a:xfrm>
          <a:prstGeom prst="rect">
            <a:avLst/>
          </a:prstGeom>
          <a:noFill/>
        </p:spPr>
        <p:txBody>
          <a:bodyPr wrap="none" rtlCol="0">
            <a:prstTxWarp prst="textWave2">
              <a:avLst>
                <a:gd name="adj1" fmla="val 20000"/>
                <a:gd name="adj2" fmla="val -2560"/>
              </a:avLst>
            </a:prstTxWarp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GIỎI!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9B5209B-87BE-47CF-83E1-1E8FAB7A6A49}"/>
              </a:ext>
            </a:extLst>
          </p:cNvPr>
          <p:cNvSpPr/>
          <p:nvPr/>
        </p:nvSpPr>
        <p:spPr>
          <a:xfrm>
            <a:off x="1826389" y="2936520"/>
            <a:ext cx="504967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2C8D7AE-FD3B-4CBF-9327-26E4D7855C30}"/>
              </a:ext>
            </a:extLst>
          </p:cNvPr>
          <p:cNvSpPr/>
          <p:nvPr/>
        </p:nvSpPr>
        <p:spPr>
          <a:xfrm>
            <a:off x="1195656" y="4039737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87813DC-F15D-493A-B402-557E6865D970}"/>
              </a:ext>
            </a:extLst>
          </p:cNvPr>
          <p:cNvSpPr/>
          <p:nvPr/>
        </p:nvSpPr>
        <p:spPr>
          <a:xfrm>
            <a:off x="3324513" y="4135272"/>
            <a:ext cx="559558" cy="45720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17BB814-2BFB-4E61-804F-B75E2F2F825D}"/>
              </a:ext>
            </a:extLst>
          </p:cNvPr>
          <p:cNvSpPr/>
          <p:nvPr/>
        </p:nvSpPr>
        <p:spPr>
          <a:xfrm>
            <a:off x="7936434" y="620037"/>
            <a:ext cx="559558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8B184755-E9CE-4A61-9138-9ABDFF134BF7}"/>
              </a:ext>
            </a:extLst>
          </p:cNvPr>
          <p:cNvSpPr/>
          <p:nvPr/>
        </p:nvSpPr>
        <p:spPr>
          <a:xfrm>
            <a:off x="9511619" y="4511699"/>
            <a:ext cx="460273" cy="50360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49180C4A-4C98-412D-A489-45712609C211}"/>
              </a:ext>
            </a:extLst>
          </p:cNvPr>
          <p:cNvSpPr/>
          <p:nvPr/>
        </p:nvSpPr>
        <p:spPr>
          <a:xfrm>
            <a:off x="10261600" y="4268337"/>
            <a:ext cx="460272" cy="457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DDBDF4BF-B25A-4C2D-AD32-415FC07A1563}"/>
              </a:ext>
            </a:extLst>
          </p:cNvPr>
          <p:cNvSpPr/>
          <p:nvPr/>
        </p:nvSpPr>
        <p:spPr>
          <a:xfrm>
            <a:off x="5964072" y="5185717"/>
            <a:ext cx="586853" cy="66987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17C30304-1F06-49C2-A292-BD9F4A0CE795}"/>
              </a:ext>
            </a:extLst>
          </p:cNvPr>
          <p:cNvSpPr/>
          <p:nvPr/>
        </p:nvSpPr>
        <p:spPr>
          <a:xfrm>
            <a:off x="10348212" y="2913037"/>
            <a:ext cx="570773" cy="457201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DA43161-5786-48A7-998F-CCD88918D3BB}"/>
              </a:ext>
            </a:extLst>
          </p:cNvPr>
          <p:cNvSpPr/>
          <p:nvPr/>
        </p:nvSpPr>
        <p:spPr>
          <a:xfrm>
            <a:off x="11150221" y="3811137"/>
            <a:ext cx="355711" cy="32413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uiDenTruong-V.A-3186698">
            <a:hlinkClick r:id="" action="ppaction://media"/>
            <a:extLst>
              <a:ext uri="{FF2B5EF4-FFF2-40B4-BE49-F238E27FC236}">
                <a16:creationId xmlns:a16="http://schemas.microsoft.com/office/drawing/2014/main" id="{6EC1F75B-B0AE-4537-BBBA-BC179EA90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470" y="6243638"/>
            <a:ext cx="609600" cy="609600"/>
          </a:xfrm>
          <a:prstGeom prst="rect">
            <a:avLst/>
          </a:prstGeom>
        </p:spPr>
      </p:pic>
      <p:pic>
        <p:nvPicPr>
          <p:cNvPr id="17" name="Picture 2" descr="0">
            <a:extLst>
              <a:ext uri="{FF2B5EF4-FFF2-40B4-BE49-F238E27FC236}">
                <a16:creationId xmlns:a16="http://schemas.microsoft.com/office/drawing/2014/main" id="{26C51098-F3EE-4BAB-9576-E2A3D6AE63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136698">
            <a:off x="427656" y="4012936"/>
            <a:ext cx="210582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FLOW12">
            <a:extLst>
              <a:ext uri="{FF2B5EF4-FFF2-40B4-BE49-F238E27FC236}">
                <a16:creationId xmlns:a16="http://schemas.microsoft.com/office/drawing/2014/main" id="{D022981D-1A4C-441D-9CC5-980332A6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00" y="5855596"/>
            <a:ext cx="8229600" cy="113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12ECEB25-1A47-4106-9278-9CBA1B9EE9FF}"/>
              </a:ext>
            </a:extLst>
          </p:cNvPr>
          <p:cNvSpPr/>
          <p:nvPr/>
        </p:nvSpPr>
        <p:spPr>
          <a:xfrm>
            <a:off x="10261600" y="874076"/>
            <a:ext cx="559558" cy="4228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4037517E-9891-4A5A-AFCC-D39BAF60DDCF}"/>
              </a:ext>
            </a:extLst>
          </p:cNvPr>
          <p:cNvSpPr/>
          <p:nvPr/>
        </p:nvSpPr>
        <p:spPr>
          <a:xfrm>
            <a:off x="2032000" y="-4727"/>
            <a:ext cx="559558" cy="509694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48FA6F9F-EFFC-4F03-8B45-5F4F5E63EA11}"/>
              </a:ext>
            </a:extLst>
          </p:cNvPr>
          <p:cNvSpPr/>
          <p:nvPr/>
        </p:nvSpPr>
        <p:spPr>
          <a:xfrm>
            <a:off x="4828910" y="1077237"/>
            <a:ext cx="559558" cy="42282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86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guoiToiYeuToiThuong-V.A-2525504">
            <a:hlinkClick r:id="" action="ppaction://media"/>
            <a:extLst>
              <a:ext uri="{FF2B5EF4-FFF2-40B4-BE49-F238E27FC236}">
                <a16:creationId xmlns:a16="http://schemas.microsoft.com/office/drawing/2014/main" id="{1D045A5A-5B3F-4D89-B9A4-8BBDD77648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3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9879" y="6231835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8134A1-6966-4AB6-B9FC-4BBD09F15A7F}"/>
              </a:ext>
            </a:extLst>
          </p:cNvPr>
          <p:cNvSpPr txBox="1"/>
          <p:nvPr/>
        </p:nvSpPr>
        <p:spPr>
          <a:xfrm>
            <a:off x="0" y="446915"/>
            <a:ext cx="1091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3" descr="FLOW12">
            <a:extLst>
              <a:ext uri="{FF2B5EF4-FFF2-40B4-BE49-F238E27FC236}">
                <a16:creationId xmlns:a16="http://schemas.microsoft.com/office/drawing/2014/main" id="{19993E41-B663-4B62-9348-77ADA502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0" y="5909308"/>
            <a:ext cx="8229600" cy="106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0">
            <a:extLst>
              <a:ext uri="{FF2B5EF4-FFF2-40B4-BE49-F238E27FC236}">
                <a16:creationId xmlns:a16="http://schemas.microsoft.com/office/drawing/2014/main" id="{9F66BFCA-4958-4E74-8BDD-E1C63E3B32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136698">
            <a:off x="-140045" y="6068925"/>
            <a:ext cx="1794771" cy="125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CE671E06-A920-426C-B2C7-9FD4857CE1CD}"/>
              </a:ext>
            </a:extLst>
          </p:cNvPr>
          <p:cNvSpPr/>
          <p:nvPr/>
        </p:nvSpPr>
        <p:spPr>
          <a:xfrm>
            <a:off x="11754679" y="728870"/>
            <a:ext cx="304800" cy="4732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E4CB7B47-A6A2-4E17-9D2D-F7BBDB573C8F}"/>
              </a:ext>
            </a:extLst>
          </p:cNvPr>
          <p:cNvSpPr/>
          <p:nvPr/>
        </p:nvSpPr>
        <p:spPr>
          <a:xfrm>
            <a:off x="10098968" y="934326"/>
            <a:ext cx="391232" cy="62996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A998CC49-9DE0-4A79-8229-F0A33B22E6F2}"/>
              </a:ext>
            </a:extLst>
          </p:cNvPr>
          <p:cNvSpPr/>
          <p:nvPr/>
        </p:nvSpPr>
        <p:spPr>
          <a:xfrm>
            <a:off x="11635409" y="-66411"/>
            <a:ext cx="543340" cy="68531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8F0E6B6E-FB39-4BCB-A95A-7C8FAE9D5B81}"/>
              </a:ext>
            </a:extLst>
          </p:cNvPr>
          <p:cNvSpPr/>
          <p:nvPr/>
        </p:nvSpPr>
        <p:spPr>
          <a:xfrm>
            <a:off x="8475834" y="-53300"/>
            <a:ext cx="391232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FAA0C81C-9D32-4AF9-B71D-0326F4C152CD}"/>
              </a:ext>
            </a:extLst>
          </p:cNvPr>
          <p:cNvSpPr/>
          <p:nvPr/>
        </p:nvSpPr>
        <p:spPr>
          <a:xfrm>
            <a:off x="11631949" y="1629627"/>
            <a:ext cx="391232" cy="62383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52604170-EC0F-48D0-9434-066107C0A557}"/>
              </a:ext>
            </a:extLst>
          </p:cNvPr>
          <p:cNvSpPr/>
          <p:nvPr/>
        </p:nvSpPr>
        <p:spPr>
          <a:xfrm>
            <a:off x="11060011" y="4959686"/>
            <a:ext cx="623143" cy="3639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DAB8A9C7-6068-4598-B413-4CD557165BA2}"/>
              </a:ext>
            </a:extLst>
          </p:cNvPr>
          <p:cNvSpPr/>
          <p:nvPr/>
        </p:nvSpPr>
        <p:spPr>
          <a:xfrm>
            <a:off x="10033000" y="3740239"/>
            <a:ext cx="4572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B3C6B3F1-C178-46DA-B4D6-00141FF26757}"/>
              </a:ext>
            </a:extLst>
          </p:cNvPr>
          <p:cNvSpPr/>
          <p:nvPr/>
        </p:nvSpPr>
        <p:spPr>
          <a:xfrm>
            <a:off x="8999002" y="2195190"/>
            <a:ext cx="391232" cy="62383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71253ACF-0046-4C0C-990F-7A39662874BB}"/>
              </a:ext>
            </a:extLst>
          </p:cNvPr>
          <p:cNvSpPr/>
          <p:nvPr/>
        </p:nvSpPr>
        <p:spPr>
          <a:xfrm>
            <a:off x="7965625" y="1073235"/>
            <a:ext cx="510209" cy="6299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C0ABF35A-A48F-4563-A734-D0BF34B988F4}"/>
              </a:ext>
            </a:extLst>
          </p:cNvPr>
          <p:cNvSpPr/>
          <p:nvPr/>
        </p:nvSpPr>
        <p:spPr>
          <a:xfrm>
            <a:off x="1540836" y="5909309"/>
            <a:ext cx="273874" cy="46606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A1E9F79-6FC7-47CA-9332-38E35B3465A5}"/>
              </a:ext>
            </a:extLst>
          </p:cNvPr>
          <p:cNvSpPr/>
          <p:nvPr/>
        </p:nvSpPr>
        <p:spPr>
          <a:xfrm>
            <a:off x="2249940" y="6375372"/>
            <a:ext cx="394684" cy="46606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54F1D9-CCE3-4F9C-AAD1-FA324A031638}"/>
              </a:ext>
            </a:extLst>
          </p:cNvPr>
          <p:cNvSpPr txBox="1"/>
          <p:nvPr/>
        </p:nvSpPr>
        <p:spPr>
          <a:xfrm>
            <a:off x="7752522" y="946058"/>
            <a:ext cx="4426227" cy="4013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InflateBottom">
              <a:avLst>
                <a:gd name="adj" fmla="val 100000"/>
              </a:avLst>
            </a:prstTxWarp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0EF3103-5DAF-11B9-2A13-8EE512F2FF38}"/>
              </a:ext>
            </a:extLst>
          </p:cNvPr>
          <p:cNvSpPr/>
          <p:nvPr/>
        </p:nvSpPr>
        <p:spPr bwMode="auto">
          <a:xfrm>
            <a:off x="1127131" y="2172832"/>
            <a:ext cx="2630057" cy="2375818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0DF0D9-3B65-EC4C-653C-BFF3882C2E9D}"/>
              </a:ext>
            </a:extLst>
          </p:cNvPr>
          <p:cNvCxnSpPr>
            <a:cxnSpLocks/>
            <a:stCxn id="2" idx="6"/>
            <a:endCxn id="6" idx="1"/>
          </p:cNvCxnSpPr>
          <p:nvPr/>
        </p:nvCxnSpPr>
        <p:spPr bwMode="auto">
          <a:xfrm flipV="1">
            <a:off x="3757188" y="1465025"/>
            <a:ext cx="1446885" cy="1895716"/>
          </a:xfrm>
          <a:prstGeom prst="straightConnector1">
            <a:avLst/>
          </a:prstGeom>
          <a:noFill/>
          <a:ln w="9525" cmpd="sng" algn="ctr">
            <a:solidFill>
              <a:srgbClr val="C00000">
                <a:alpha val="98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ounded Rectangle 30">
            <a:extLst>
              <a:ext uri="{FF2B5EF4-FFF2-40B4-BE49-F238E27FC236}">
                <a16:creationId xmlns:a16="http://schemas.microsoft.com/office/drawing/2014/main" id="{7BC38C7A-7CDC-8FB0-6F1C-A46906CF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073" y="903050"/>
            <a:ext cx="5611973" cy="112395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4D5B"/>
              </a:buClr>
              <a:buSz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 1: Tổng kết thi đua tuần </a:t>
            </a:r>
            <a:r>
              <a:rPr lang="en-US" dirty="0">
                <a:solidFill>
                  <a:srgbClr val="0070C0"/>
                </a:solidFill>
              </a:rPr>
              <a:t>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BDB5C5F9-8BDC-DF70-D0AE-4038E9511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024" y="4548650"/>
            <a:ext cx="5745776" cy="111283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4D5B"/>
              </a:buClr>
              <a:buSz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 3: Sinh hoạt chủ đề: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ABBF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cảm xúc’’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BBFB9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DCBD8C-8F6A-F9B5-07B9-90B8A6B26C7A}"/>
              </a:ext>
            </a:extLst>
          </p:cNvPr>
          <p:cNvCxnSpPr>
            <a:cxnSpLocks/>
            <a:stCxn id="2" idx="6"/>
            <a:endCxn id="10" idx="1"/>
          </p:cNvCxnSpPr>
          <p:nvPr/>
        </p:nvCxnSpPr>
        <p:spPr bwMode="auto">
          <a:xfrm flipV="1">
            <a:off x="3757188" y="3229222"/>
            <a:ext cx="1489898" cy="131519"/>
          </a:xfrm>
          <a:prstGeom prst="straightConnector1">
            <a:avLst/>
          </a:prstGeom>
          <a:ln cmpd="sng">
            <a:solidFill>
              <a:srgbClr val="C00000"/>
            </a:solidFill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40">
            <a:extLst>
              <a:ext uri="{FF2B5EF4-FFF2-40B4-BE49-F238E27FC236}">
                <a16:creationId xmlns:a16="http://schemas.microsoft.com/office/drawing/2014/main" id="{241D7C41-3491-2F7C-3FDC-009F7B2CA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086" y="2672803"/>
            <a:ext cx="5608148" cy="111283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4D5B"/>
              </a:buClr>
              <a:buSz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 2: Phương hướng hoạt động tuần </a:t>
            </a:r>
            <a:r>
              <a:rPr lang="en-US" dirty="0">
                <a:solidFill>
                  <a:srgbClr val="0070C0"/>
                </a:solidFill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cxnSpLocks/>
            <a:stCxn id="2" idx="6"/>
            <a:endCxn id="8" idx="1"/>
          </p:cNvCxnSpPr>
          <p:nvPr/>
        </p:nvCxnSpPr>
        <p:spPr>
          <a:xfrm>
            <a:off x="3757188" y="3360741"/>
            <a:ext cx="1469836" cy="1744328"/>
          </a:xfrm>
          <a:prstGeom prst="straightConnector1">
            <a:avLst/>
          </a:prstGeom>
          <a:ln cmpd="tri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23957" y="3056709"/>
            <a:ext cx="261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37314"/>
            <a:ext cx="4336867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21" y="-224321"/>
            <a:ext cx="10953310" cy="78168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902" y="-348456"/>
            <a:ext cx="2152650" cy="3195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2538" y="1363663"/>
            <a:ext cx="6951662" cy="299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783" y="3684104"/>
            <a:ext cx="2661892" cy="317389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208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3" y="-228600"/>
            <a:ext cx="10353769" cy="78168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475" y="320675"/>
            <a:ext cx="2152650" cy="3195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52650" y="2173323"/>
            <a:ext cx="5622365" cy="30130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5400" b="1" dirty="0">
                <a:solidFill>
                  <a:srgbClr val="FF0000"/>
                </a:solidFill>
                <a:latin typeface="+mj-lt"/>
              </a:rPr>
              <a:t>Phương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hướng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 hoạt động tuần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389" y="3199779"/>
            <a:ext cx="3800475" cy="365822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759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8168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404" y="-228600"/>
            <a:ext cx="2152650" cy="3195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3457" y="2142699"/>
            <a:ext cx="8079473" cy="331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xúc</a:t>
            </a:r>
            <a:endParaRPr lang="en-US" sz="19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29" y="1793875"/>
            <a:ext cx="3800475" cy="50641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41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7774" y="10783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A3981-41E3-430D-90F5-59C89464F5DC}"/>
              </a:ext>
            </a:extLst>
          </p:cNvPr>
          <p:cNvSpPr txBox="1"/>
          <p:nvPr/>
        </p:nvSpPr>
        <p:spPr>
          <a:xfrm>
            <a:off x="0" y="39648"/>
            <a:ext cx="10492552" cy="338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endParaRPr lang="en-US" sz="3200" b="1" kern="100" dirty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kern="1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lang="en-US" sz="3200" b="1" kern="100" dirty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endParaRPr lang="en-US" sz="28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lang="en-US" sz="28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Đồng hồ đếm ngược 3 phút -">
            <a:hlinkClick r:id="" action="ppaction://media"/>
            <a:extLst>
              <a:ext uri="{FF2B5EF4-FFF2-40B4-BE49-F238E27FC236}">
                <a16:creationId xmlns:a16="http://schemas.microsoft.com/office/drawing/2014/main" id="{E6C04C9A-C028-44C7-8E8F-973048D75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6348481"/>
            <a:ext cx="1219199" cy="5095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867D8A-5626-435D-B6F9-46CF92F5203A}"/>
              </a:ext>
            </a:extLst>
          </p:cNvPr>
          <p:cNvSpPr txBox="1"/>
          <p:nvPr/>
        </p:nvSpPr>
        <p:spPr>
          <a:xfrm>
            <a:off x="112543" y="5901446"/>
            <a:ext cx="104944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những điều em cần làm để để rèn luyện thêm khả năng kiểm soát cảm xúc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F8A03C-9EBB-4CF6-9C87-CAC7DCED2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93891"/>
              </p:ext>
            </p:extLst>
          </p:nvPr>
        </p:nvGraphicFramePr>
        <p:xfrm>
          <a:off x="112542" y="3151163"/>
          <a:ext cx="11844006" cy="2750284"/>
        </p:xfrm>
        <a:graphic>
          <a:graphicData uri="http://schemas.openxmlformats.org/drawingml/2006/table">
            <a:tbl>
              <a:tblPr firstRow="1" firstCol="1" bandRow="1"/>
              <a:tblGrid>
                <a:gridCol w="6075782">
                  <a:extLst>
                    <a:ext uri="{9D8B030D-6E8A-4147-A177-3AD203B41FA5}">
                      <a16:colId xmlns:a16="http://schemas.microsoft.com/office/drawing/2014/main" val="136915506"/>
                    </a:ext>
                  </a:extLst>
                </a:gridCol>
                <a:gridCol w="2257515">
                  <a:extLst>
                    <a:ext uri="{9D8B030D-6E8A-4147-A177-3AD203B41FA5}">
                      <a16:colId xmlns:a16="http://schemas.microsoft.com/office/drawing/2014/main" val="1528430603"/>
                    </a:ext>
                  </a:extLst>
                </a:gridCol>
                <a:gridCol w="2034551">
                  <a:extLst>
                    <a:ext uri="{9D8B030D-6E8A-4147-A177-3AD203B41FA5}">
                      <a16:colId xmlns:a16="http://schemas.microsoft.com/office/drawing/2014/main" val="3368714275"/>
                    </a:ext>
                  </a:extLst>
                </a:gridCol>
                <a:gridCol w="1476158">
                  <a:extLst>
                    <a:ext uri="{9D8B030D-6E8A-4147-A177-3AD203B41FA5}">
                      <a16:colId xmlns:a16="http://schemas.microsoft.com/office/drawing/2014/main" val="1470020090"/>
                    </a:ext>
                  </a:extLst>
                </a:gridCol>
              </a:tblGrid>
              <a:tr h="3475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T</a:t>
                      </a:r>
                      <a:r>
                        <a:rPr lang="en-US" sz="20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iêu</a:t>
                      </a:r>
                      <a:r>
                        <a:rPr lang="en-US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vi-VN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sz="20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thoảng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44648"/>
                  </a:ext>
                </a:extLst>
              </a:tr>
              <a:tr h="4171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508608"/>
                  </a:ext>
                </a:extLst>
              </a:tr>
              <a:tr h="8909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605216"/>
                  </a:ext>
                </a:extLst>
              </a:tr>
              <a:tr h="8334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807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478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EAB12CFD-E2F4-4377-948A-5A72786958EB}"/>
              </a:ext>
            </a:extLst>
          </p:cNvPr>
          <p:cNvSpPr/>
          <p:nvPr/>
        </p:nvSpPr>
        <p:spPr>
          <a:xfrm>
            <a:off x="304800" y="1773685"/>
            <a:ext cx="11582400" cy="421822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B588A-672B-4E54-AC4E-381D40896E0C}"/>
              </a:ext>
            </a:extLst>
          </p:cNvPr>
          <p:cNvSpPr txBox="1"/>
          <p:nvPr/>
        </p:nvSpPr>
        <p:spPr>
          <a:xfrm>
            <a:off x="5050302" y="3163957"/>
            <a:ext cx="62538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36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94DCC-2997-4E30-B7C7-0184CC8D0164}"/>
              </a:ext>
            </a:extLst>
          </p:cNvPr>
          <p:cNvSpPr txBox="1"/>
          <p:nvPr/>
        </p:nvSpPr>
        <p:spPr>
          <a:xfrm>
            <a:off x="1961322" y="11394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89C4F-B51D-452C-9D7C-48999DA986C9}"/>
              </a:ext>
            </a:extLst>
          </p:cNvPr>
          <p:cNvSpPr txBox="1"/>
          <p:nvPr/>
        </p:nvSpPr>
        <p:spPr>
          <a:xfrm>
            <a:off x="1908381" y="874643"/>
            <a:ext cx="7593427" cy="1149817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21055"/>
              </a:avLst>
            </a:prstTxWarp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VỀ KIỂM SOÁT CẢM XÚC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2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616" y="-431671"/>
            <a:ext cx="2505075" cy="37163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4A797-B659-40C2-AB9E-A0F1359CA61A}"/>
              </a:ext>
            </a:extLst>
          </p:cNvPr>
          <p:cNvSpPr txBox="1"/>
          <p:nvPr/>
        </p:nvSpPr>
        <p:spPr>
          <a:xfrm>
            <a:off x="1066131" y="2277035"/>
            <a:ext cx="8775511" cy="187225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 THEO CHỦ ĐỀ:</a:t>
            </a:r>
          </a:p>
          <a:p>
            <a:r>
              <a:rPr lang="en-US" sz="36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LỚN LÊN MỖI NGÀY</a:t>
            </a:r>
          </a:p>
        </p:txBody>
      </p:sp>
    </p:spTree>
    <p:extLst>
      <p:ext uri="{BB962C8B-B14F-4D97-AF65-F5344CB8AC3E}">
        <p14:creationId xmlns:p14="http://schemas.microsoft.com/office/powerpoint/2010/main" val="33554191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08tgp_time_light">
  <a:themeElements>
    <a:clrScheme name="208tgp_time_light 3">
      <a:dk1>
        <a:srgbClr val="000000"/>
      </a:dk1>
      <a:lt1>
        <a:srgbClr val="FFFFFF"/>
      </a:lt1>
      <a:dk2>
        <a:srgbClr val="0F4D5B"/>
      </a:dk2>
      <a:lt2>
        <a:srgbClr val="969696"/>
      </a:lt2>
      <a:accent1>
        <a:srgbClr val="1B7D6A"/>
      </a:accent1>
      <a:accent2>
        <a:srgbClr val="CBBA3B"/>
      </a:accent2>
      <a:accent3>
        <a:srgbClr val="FFFFFF"/>
      </a:accent3>
      <a:accent4>
        <a:srgbClr val="000000"/>
      </a:accent4>
      <a:accent5>
        <a:srgbClr val="ABBFB9"/>
      </a:accent5>
      <a:accent6>
        <a:srgbClr val="B8A835"/>
      </a:accent6>
      <a:hlink>
        <a:srgbClr val="3790D3"/>
      </a:hlink>
      <a:folHlink>
        <a:srgbClr val="BD6A1F"/>
      </a:folHlink>
    </a:clrScheme>
    <a:fontScheme name="208tgp_time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08tgp_time_light 1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2">
        <a:dk1>
          <a:srgbClr val="000000"/>
        </a:dk1>
        <a:lt1>
          <a:srgbClr val="FFFFFF"/>
        </a:lt1>
        <a:dk2>
          <a:srgbClr val="1129A1"/>
        </a:dk2>
        <a:lt2>
          <a:srgbClr val="969696"/>
        </a:lt2>
        <a:accent1>
          <a:srgbClr val="4987E3"/>
        </a:accent1>
        <a:accent2>
          <a:srgbClr val="40C3EC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39B0D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BBA3B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8A835"/>
        </a:accent6>
        <a:hlink>
          <a:srgbClr val="3790D3"/>
        </a:hlink>
        <a:folHlink>
          <a:srgbClr val="BD6A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413</Words>
  <Application>Microsoft Office PowerPoint</Application>
  <PresentationFormat>Widescreen</PresentationFormat>
  <Paragraphs>55</Paragraphs>
  <Slides>11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微软雅黑</vt:lpstr>
      <vt:lpstr>Arial</vt:lpstr>
      <vt:lpstr>Calibri</vt:lpstr>
      <vt:lpstr>Times New Roman</vt:lpstr>
      <vt:lpstr>Wingdings</vt:lpstr>
      <vt:lpstr>Office 主题</vt:lpstr>
      <vt:lpstr>1_208tgp_time_light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Cúc Đỗ</cp:lastModifiedBy>
  <cp:revision>82</cp:revision>
  <dcterms:created xsi:type="dcterms:W3CDTF">2024-09-24T09:01:42Z</dcterms:created>
  <dcterms:modified xsi:type="dcterms:W3CDTF">2024-09-30T02:07:19Z</dcterms:modified>
</cp:coreProperties>
</file>