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80" r:id="rId25"/>
    <p:sldId id="279" r:id="rId26"/>
  </p:sldIdLst>
  <p:sldSz cx="18288000" cy="10287000"/>
  <p:notesSz cx="6858000" cy="9144000"/>
  <p:embeddedFontLst>
    <p:embeddedFont>
      <p:font typeface="Cabin" panose="020B0604020202020204" charset="0"/>
      <p:regular r:id="rId27"/>
    </p:embeddedFont>
    <p:embeddedFont>
      <p:font typeface="Cabin Bold" panose="020B0604020202020204" charset="0"/>
      <p:bold r:id="rId28"/>
    </p:embeddedFont>
    <p:embeddedFont>
      <p:font typeface="Gluten" panose="020B0604020202020204" charset="0"/>
      <p:regular r:id="rId29"/>
    </p:embeddedFont>
    <p:embeddedFont>
      <p:font typeface="Paytone One" panose="020B0604020202020204" charset="0"/>
      <p:regular r:id="rId30"/>
    </p:embeddedFont>
    <p:embeddedFont>
      <p:font typeface="Saira" panose="020B0604020202020204" charset="0"/>
      <p:regular r:id="rId31"/>
    </p:embeddedFont>
    <p:embeddedFont>
      <p:font typeface="Saira ExtraCondensed Bold" panose="020B0604020202020204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-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0.svg"/><Relationship Id="rId3" Type="http://schemas.openxmlformats.org/officeDocument/2006/relationships/image" Target="../media/image46.svg"/><Relationship Id="rId7" Type="http://schemas.openxmlformats.org/officeDocument/2006/relationships/image" Target="../media/image38.svg"/><Relationship Id="rId12" Type="http://schemas.openxmlformats.org/officeDocument/2006/relationships/image" Target="../media/image49.png"/><Relationship Id="rId2" Type="http://schemas.openxmlformats.org/officeDocument/2006/relationships/image" Target="../media/image45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48.svg"/><Relationship Id="rId15" Type="http://schemas.openxmlformats.org/officeDocument/2006/relationships/image" Target="../media/image62.png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12.sv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29.png"/><Relationship Id="rId3" Type="http://schemas.openxmlformats.org/officeDocument/2006/relationships/image" Target="../media/image68.svg"/><Relationship Id="rId21" Type="http://schemas.openxmlformats.org/officeDocument/2006/relationships/image" Target="../media/image82.pn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32.svg"/><Relationship Id="rId2" Type="http://schemas.openxmlformats.org/officeDocument/2006/relationships/image" Target="../media/image67.png"/><Relationship Id="rId16" Type="http://schemas.openxmlformats.org/officeDocument/2006/relationships/image" Target="../media/image31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19" Type="http://schemas.openxmlformats.org/officeDocument/2006/relationships/image" Target="../media/image30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image" Target="../media/image18.svg"/><Relationship Id="rId7" Type="http://schemas.openxmlformats.org/officeDocument/2006/relationships/image" Target="../media/image34.svg"/><Relationship Id="rId12" Type="http://schemas.openxmlformats.org/officeDocument/2006/relationships/image" Target="../media/image8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88.svg"/><Relationship Id="rId5" Type="http://schemas.openxmlformats.org/officeDocument/2006/relationships/image" Target="../media/image84.sv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6.svg"/><Relationship Id="rId14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94.png"/><Relationship Id="rId3" Type="http://schemas.openxmlformats.org/officeDocument/2006/relationships/image" Target="../media/image68.svg"/><Relationship Id="rId21" Type="http://schemas.openxmlformats.org/officeDocument/2006/relationships/image" Target="../media/image97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22.svg"/><Relationship Id="rId2" Type="http://schemas.openxmlformats.org/officeDocument/2006/relationships/image" Target="../media/image67.png"/><Relationship Id="rId16" Type="http://schemas.openxmlformats.org/officeDocument/2006/relationships/image" Target="../media/image21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24" Type="http://schemas.openxmlformats.org/officeDocument/2006/relationships/image" Target="../media/image100.png"/><Relationship Id="rId5" Type="http://schemas.openxmlformats.org/officeDocument/2006/relationships/image" Target="../media/image70.svg"/><Relationship Id="rId15" Type="http://schemas.openxmlformats.org/officeDocument/2006/relationships/image" Target="../media/image93.svg"/><Relationship Id="rId23" Type="http://schemas.openxmlformats.org/officeDocument/2006/relationships/image" Target="../media/image99.png"/><Relationship Id="rId10" Type="http://schemas.openxmlformats.org/officeDocument/2006/relationships/image" Target="../media/image75.png"/><Relationship Id="rId19" Type="http://schemas.openxmlformats.org/officeDocument/2006/relationships/image" Target="../media/image95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92.png"/><Relationship Id="rId22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1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1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1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1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1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2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2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0.svg"/><Relationship Id="rId3" Type="http://schemas.openxmlformats.org/officeDocument/2006/relationships/image" Target="../media/image46.svg"/><Relationship Id="rId7" Type="http://schemas.openxmlformats.org/officeDocument/2006/relationships/image" Target="../media/image38.svg"/><Relationship Id="rId12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48.svg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12.sv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1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26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2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0.svg"/><Relationship Id="rId3" Type="http://schemas.openxmlformats.org/officeDocument/2006/relationships/image" Target="../media/image46.svg"/><Relationship Id="rId7" Type="http://schemas.openxmlformats.org/officeDocument/2006/relationships/image" Target="../media/image38.svg"/><Relationship Id="rId12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48.svg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12.sv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0.svg"/><Relationship Id="rId3" Type="http://schemas.openxmlformats.org/officeDocument/2006/relationships/image" Target="../media/image46.svg"/><Relationship Id="rId7" Type="http://schemas.openxmlformats.org/officeDocument/2006/relationships/image" Target="../media/image38.svg"/><Relationship Id="rId12" Type="http://schemas.openxmlformats.org/officeDocument/2006/relationships/image" Target="../media/image49.png"/><Relationship Id="rId2" Type="http://schemas.openxmlformats.org/officeDocument/2006/relationships/image" Target="../media/image45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48.svg"/><Relationship Id="rId15" Type="http://schemas.openxmlformats.org/officeDocument/2006/relationships/image" Target="../media/image53.png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12.sv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0.svg"/><Relationship Id="rId3" Type="http://schemas.openxmlformats.org/officeDocument/2006/relationships/image" Target="../media/image46.svg"/><Relationship Id="rId7" Type="http://schemas.openxmlformats.org/officeDocument/2006/relationships/image" Target="../media/image38.svg"/><Relationship Id="rId12" Type="http://schemas.openxmlformats.org/officeDocument/2006/relationships/image" Target="../media/image49.png"/><Relationship Id="rId2" Type="http://schemas.openxmlformats.org/officeDocument/2006/relationships/image" Target="../media/image45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48.svg"/><Relationship Id="rId15" Type="http://schemas.openxmlformats.org/officeDocument/2006/relationships/image" Target="../media/image55.png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12.sv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0.svg"/><Relationship Id="rId3" Type="http://schemas.openxmlformats.org/officeDocument/2006/relationships/image" Target="../media/image46.svg"/><Relationship Id="rId7" Type="http://schemas.openxmlformats.org/officeDocument/2006/relationships/image" Target="../media/image38.svg"/><Relationship Id="rId12" Type="http://schemas.openxmlformats.org/officeDocument/2006/relationships/image" Target="../media/image49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48.svg"/><Relationship Id="rId15" Type="http://schemas.openxmlformats.org/officeDocument/2006/relationships/image" Target="../media/image58.png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12.sv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0.svg"/><Relationship Id="rId3" Type="http://schemas.openxmlformats.org/officeDocument/2006/relationships/image" Target="../media/image46.svg"/><Relationship Id="rId7" Type="http://schemas.openxmlformats.org/officeDocument/2006/relationships/image" Target="../media/image38.svg"/><Relationship Id="rId12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48.svg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12.sv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5873858" y="6857002"/>
            <a:ext cx="2507614" cy="3288674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647984"/>
            <a:ext cx="2227136" cy="41148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832863" y="1642184"/>
            <a:ext cx="12410067" cy="7002631"/>
            <a:chOff x="0" y="0"/>
            <a:chExt cx="5661227" cy="319446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957180" y="4548901"/>
            <a:ext cx="1516343" cy="1726685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737095" y="4880010"/>
            <a:ext cx="5011670" cy="4842526"/>
          </a:xfrm>
          <a:custGeom>
            <a:avLst/>
            <a:gdLst/>
            <a:ahLst/>
            <a:cxnLst/>
            <a:rect l="l" t="t" r="r" b="b"/>
            <a:pathLst>
              <a:path w="5011670" h="4842526">
                <a:moveTo>
                  <a:pt x="0" y="0"/>
                </a:moveTo>
                <a:lnTo>
                  <a:pt x="5011669" y="0"/>
                </a:lnTo>
                <a:lnTo>
                  <a:pt x="5011669" y="4842525"/>
                </a:lnTo>
                <a:lnTo>
                  <a:pt x="0" y="4842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87687" y="6504479"/>
            <a:ext cx="2503851" cy="2851177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206288">
            <a:off x="1953956" y="4245802"/>
            <a:ext cx="2571313" cy="3774404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4"/>
                </a:lnTo>
                <a:lnTo>
                  <a:pt x="0" y="37744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89087" y="535756"/>
            <a:ext cx="3075028" cy="295587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36693" y="354571"/>
            <a:ext cx="2575226" cy="2575226"/>
          </a:xfrm>
          <a:custGeom>
            <a:avLst/>
            <a:gdLst/>
            <a:ahLst/>
            <a:cxnLst/>
            <a:rect l="l" t="t" r="r" b="b"/>
            <a:pathLst>
              <a:path w="2575226" h="2575226">
                <a:moveTo>
                  <a:pt x="0" y="0"/>
                </a:moveTo>
                <a:lnTo>
                  <a:pt x="2575226" y="0"/>
                </a:lnTo>
                <a:lnTo>
                  <a:pt x="2575226" y="2575227"/>
                </a:lnTo>
                <a:lnTo>
                  <a:pt x="0" y="25752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229001" y="4266627"/>
            <a:ext cx="7617790" cy="322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5"/>
              </a:lnSpc>
            </a:pPr>
            <a:r>
              <a:rPr lang="en-US" sz="11315" b="1">
                <a:solidFill>
                  <a:srgbClr val="282325"/>
                </a:solidFill>
                <a:latin typeface="Saira ExtraCondensed Bold" panose="00000808000000000000"/>
                <a:ea typeface="Saira ExtraCondensed Bold" panose="00000808000000000000"/>
                <a:cs typeface="Saira ExtraCondensed Bold" panose="00000808000000000000"/>
                <a:sym typeface="Saira ExtraCondensed Bold" panose="00000808000000000000"/>
              </a:rPr>
              <a:t>Bộ lắp ghép hình Tangram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64115" y="2044658"/>
            <a:ext cx="8195422" cy="1699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30"/>
              </a:lnSpc>
            </a:pPr>
            <a:r>
              <a:rPr lang="en-US" sz="9950">
                <a:solidFill>
                  <a:srgbClr val="FF9A00"/>
                </a:solidFill>
                <a:latin typeface="More Sugar"/>
                <a:ea typeface="More Sugar"/>
                <a:cs typeface="More Sugar"/>
                <a:sym typeface="More Sugar"/>
              </a:rPr>
              <a:t>Bài học STEM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863167" y="6680091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206288">
            <a:off x="420978" y="358834"/>
            <a:ext cx="1897857" cy="2785845"/>
          </a:xfrm>
          <a:custGeom>
            <a:avLst/>
            <a:gdLst/>
            <a:ahLst/>
            <a:cxnLst/>
            <a:rect l="l" t="t" r="r" b="b"/>
            <a:pathLst>
              <a:path w="1897857" h="2785845">
                <a:moveTo>
                  <a:pt x="0" y="0"/>
                </a:moveTo>
                <a:lnTo>
                  <a:pt x="1897858" y="0"/>
                </a:lnTo>
                <a:lnTo>
                  <a:pt x="1897858" y="2785845"/>
                </a:lnTo>
                <a:lnTo>
                  <a:pt x="0" y="27858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14545" y="7689394"/>
            <a:ext cx="3457274" cy="2039792"/>
          </a:xfrm>
          <a:custGeom>
            <a:avLst/>
            <a:gdLst/>
            <a:ahLst/>
            <a:cxnLst/>
            <a:rect l="l" t="t" r="r" b="b"/>
            <a:pathLst>
              <a:path w="3457274" h="2039792">
                <a:moveTo>
                  <a:pt x="0" y="0"/>
                </a:moveTo>
                <a:lnTo>
                  <a:pt x="3457275" y="0"/>
                </a:lnTo>
                <a:lnTo>
                  <a:pt x="3457275" y="2039791"/>
                </a:lnTo>
                <a:lnTo>
                  <a:pt x="0" y="2039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138050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151586" y="1334452"/>
            <a:ext cx="9823679" cy="982368"/>
          </a:xfrm>
          <a:custGeom>
            <a:avLst/>
            <a:gdLst/>
            <a:ahLst/>
            <a:cxnLst/>
            <a:rect l="l" t="t" r="r" b="b"/>
            <a:pathLst>
              <a:path w="9823679" h="982368">
                <a:moveTo>
                  <a:pt x="0" y="0"/>
                </a:moveTo>
                <a:lnTo>
                  <a:pt x="9823679" y="0"/>
                </a:lnTo>
                <a:lnTo>
                  <a:pt x="9823679" y="982368"/>
                </a:lnTo>
                <a:lnTo>
                  <a:pt x="0" y="9823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960243" y="2582449"/>
            <a:ext cx="11865373" cy="6392470"/>
          </a:xfrm>
          <a:custGeom>
            <a:avLst/>
            <a:gdLst/>
            <a:ahLst/>
            <a:cxnLst/>
            <a:rect l="l" t="t" r="r" b="b"/>
            <a:pathLst>
              <a:path w="11865373" h="6392470">
                <a:moveTo>
                  <a:pt x="0" y="0"/>
                </a:moveTo>
                <a:lnTo>
                  <a:pt x="11865373" y="0"/>
                </a:lnTo>
                <a:lnTo>
                  <a:pt x="11865373" y="6392470"/>
                </a:lnTo>
                <a:lnTo>
                  <a:pt x="0" y="63924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802685" y="2316820"/>
            <a:ext cx="4045862" cy="4045862"/>
          </a:xfrm>
          <a:custGeom>
            <a:avLst/>
            <a:gdLst/>
            <a:ahLst/>
            <a:cxnLst/>
            <a:rect l="l" t="t" r="r" b="b"/>
            <a:pathLst>
              <a:path w="4045862" h="4045862">
                <a:moveTo>
                  <a:pt x="0" y="0"/>
                </a:moveTo>
                <a:lnTo>
                  <a:pt x="4045862" y="0"/>
                </a:lnTo>
                <a:lnTo>
                  <a:pt x="4045862" y="4045861"/>
                </a:lnTo>
                <a:lnTo>
                  <a:pt x="0" y="404586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3341603"/>
            <a:ext cx="4944458" cy="4896465"/>
            <a:chOff x="0" y="0"/>
            <a:chExt cx="5233670" cy="5182870"/>
          </a:xfrm>
        </p:grpSpPr>
        <p:sp>
          <p:nvSpPr>
            <p:cNvPr id="3" name="Freeform 3"/>
            <p:cNvSpPr/>
            <p:nvPr/>
          </p:nvSpPr>
          <p:spPr>
            <a:xfrm>
              <a:off x="-453390" y="-570230"/>
              <a:ext cx="6141720" cy="6049010"/>
            </a:xfrm>
            <a:custGeom>
              <a:avLst/>
              <a:gdLst/>
              <a:ahLst/>
              <a:cxnLst/>
              <a:rect l="l" t="t" r="r" b="b"/>
              <a:pathLst>
                <a:path w="6141720" h="6049010">
                  <a:moveTo>
                    <a:pt x="3069590" y="1248410"/>
                  </a:moveTo>
                  <a:cubicBezTo>
                    <a:pt x="3069590" y="0"/>
                    <a:pt x="1065530" y="730250"/>
                    <a:pt x="1892300" y="1676400"/>
                  </a:cubicBezTo>
                  <a:cubicBezTo>
                    <a:pt x="1065530" y="730250"/>
                    <a:pt x="0" y="2576830"/>
                    <a:pt x="1266190" y="2760980"/>
                  </a:cubicBezTo>
                  <a:cubicBezTo>
                    <a:pt x="0" y="2576830"/>
                    <a:pt x="369570" y="4677410"/>
                    <a:pt x="1484630" y="3995420"/>
                  </a:cubicBezTo>
                  <a:cubicBezTo>
                    <a:pt x="370840" y="4677410"/>
                    <a:pt x="2004060" y="6049010"/>
                    <a:pt x="2444750" y="4800600"/>
                  </a:cubicBezTo>
                  <a:cubicBezTo>
                    <a:pt x="2004060" y="6049010"/>
                    <a:pt x="4137660" y="6049010"/>
                    <a:pt x="3696970" y="4800600"/>
                  </a:cubicBezTo>
                  <a:cubicBezTo>
                    <a:pt x="4137660" y="6049010"/>
                    <a:pt x="5770880" y="4677410"/>
                    <a:pt x="4657090" y="3995420"/>
                  </a:cubicBezTo>
                  <a:cubicBezTo>
                    <a:pt x="5770880" y="4677410"/>
                    <a:pt x="6141720" y="2576830"/>
                    <a:pt x="4874260" y="2762250"/>
                  </a:cubicBezTo>
                  <a:cubicBezTo>
                    <a:pt x="6141720" y="2578100"/>
                    <a:pt x="5074920" y="730250"/>
                    <a:pt x="4248150" y="1677670"/>
                  </a:cubicBezTo>
                  <a:cubicBezTo>
                    <a:pt x="5073650" y="730250"/>
                    <a:pt x="3069590" y="0"/>
                    <a:pt x="3069590" y="1248410"/>
                  </a:cubicBezTo>
                  <a:close/>
                </a:path>
              </a:pathLst>
            </a:custGeom>
            <a:blipFill>
              <a:blip r:embed="rId2"/>
              <a:stretch>
                <a:fillRect t="-502" b="-5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71120" y="-64770"/>
              <a:ext cx="5373370" cy="5261610"/>
            </a:xfrm>
            <a:custGeom>
              <a:avLst/>
              <a:gdLst/>
              <a:ahLst/>
              <a:cxnLst/>
              <a:rect l="l" t="t" r="r" b="b"/>
              <a:pathLst>
                <a:path w="5373370" h="5261610">
                  <a:moveTo>
                    <a:pt x="2687320" y="5247640"/>
                  </a:moveTo>
                  <a:cubicBezTo>
                    <a:pt x="2520950" y="5247640"/>
                    <a:pt x="2353310" y="5199380"/>
                    <a:pt x="2223770" y="5104130"/>
                  </a:cubicBezTo>
                  <a:cubicBezTo>
                    <a:pt x="2105660" y="5016500"/>
                    <a:pt x="1938020" y="4827270"/>
                    <a:pt x="1996440" y="4479290"/>
                  </a:cubicBezTo>
                  <a:cubicBezTo>
                    <a:pt x="1826260" y="4781550"/>
                    <a:pt x="1583690" y="4822190"/>
                    <a:pt x="1442720" y="4815840"/>
                  </a:cubicBezTo>
                  <a:cubicBezTo>
                    <a:pt x="1122680" y="4801870"/>
                    <a:pt x="806450" y="4541520"/>
                    <a:pt x="723900" y="4224020"/>
                  </a:cubicBezTo>
                  <a:cubicBezTo>
                    <a:pt x="687070" y="4080510"/>
                    <a:pt x="674370" y="3823970"/>
                    <a:pt x="937260" y="3590290"/>
                  </a:cubicBezTo>
                  <a:cubicBezTo>
                    <a:pt x="624840" y="3713480"/>
                    <a:pt x="417830" y="3595370"/>
                    <a:pt x="314960" y="3503930"/>
                  </a:cubicBezTo>
                  <a:cubicBezTo>
                    <a:pt x="80010" y="3291840"/>
                    <a:pt x="0" y="2876550"/>
                    <a:pt x="139700" y="2578100"/>
                  </a:cubicBezTo>
                  <a:cubicBezTo>
                    <a:pt x="201930" y="2444750"/>
                    <a:pt x="354330" y="2240280"/>
                    <a:pt x="697230" y="2228850"/>
                  </a:cubicBezTo>
                  <a:cubicBezTo>
                    <a:pt x="388620" y="2124710"/>
                    <a:pt x="308610" y="1907540"/>
                    <a:pt x="289560" y="1772920"/>
                  </a:cubicBezTo>
                  <a:cubicBezTo>
                    <a:pt x="243840" y="1454150"/>
                    <a:pt x="453390" y="1080770"/>
                    <a:pt x="756920" y="942340"/>
                  </a:cubicBezTo>
                  <a:cubicBezTo>
                    <a:pt x="887730" y="882650"/>
                    <a:pt x="1127760" y="825500"/>
                    <a:pt x="1388110" y="1032510"/>
                  </a:cubicBezTo>
                  <a:cubicBezTo>
                    <a:pt x="1224280" y="756920"/>
                    <a:pt x="1306830" y="539750"/>
                    <a:pt x="1380490" y="425450"/>
                  </a:cubicBezTo>
                  <a:cubicBezTo>
                    <a:pt x="1554480" y="152400"/>
                    <a:pt x="1968500" y="0"/>
                    <a:pt x="2283460" y="91440"/>
                  </a:cubicBezTo>
                  <a:cubicBezTo>
                    <a:pt x="2418080" y="130810"/>
                    <a:pt x="2628900" y="242570"/>
                    <a:pt x="2687320" y="560070"/>
                  </a:cubicBezTo>
                  <a:cubicBezTo>
                    <a:pt x="2747010" y="242570"/>
                    <a:pt x="2956560" y="130810"/>
                    <a:pt x="3089910" y="92710"/>
                  </a:cubicBezTo>
                  <a:cubicBezTo>
                    <a:pt x="3404870" y="0"/>
                    <a:pt x="3818890" y="153670"/>
                    <a:pt x="3992880" y="426720"/>
                  </a:cubicBezTo>
                  <a:cubicBezTo>
                    <a:pt x="4065270" y="541020"/>
                    <a:pt x="4147820" y="758190"/>
                    <a:pt x="3985260" y="1033780"/>
                  </a:cubicBezTo>
                  <a:cubicBezTo>
                    <a:pt x="4245610" y="826770"/>
                    <a:pt x="4485640" y="883920"/>
                    <a:pt x="4616450" y="943610"/>
                  </a:cubicBezTo>
                  <a:cubicBezTo>
                    <a:pt x="4919980" y="1083310"/>
                    <a:pt x="5129530" y="1455420"/>
                    <a:pt x="5083810" y="1775460"/>
                  </a:cubicBezTo>
                  <a:cubicBezTo>
                    <a:pt x="5064760" y="1908810"/>
                    <a:pt x="4984750" y="2127250"/>
                    <a:pt x="4676140" y="2231390"/>
                  </a:cubicBezTo>
                  <a:cubicBezTo>
                    <a:pt x="5020310" y="2242820"/>
                    <a:pt x="5171440" y="2447290"/>
                    <a:pt x="5233670" y="2580640"/>
                  </a:cubicBezTo>
                  <a:cubicBezTo>
                    <a:pt x="5373370" y="2879090"/>
                    <a:pt x="5294629" y="3294380"/>
                    <a:pt x="5057140" y="3505200"/>
                  </a:cubicBezTo>
                  <a:cubicBezTo>
                    <a:pt x="4954270" y="3596640"/>
                    <a:pt x="4747260" y="3714750"/>
                    <a:pt x="4434840" y="3591560"/>
                  </a:cubicBezTo>
                  <a:cubicBezTo>
                    <a:pt x="4699000" y="3825240"/>
                    <a:pt x="4686300" y="4080510"/>
                    <a:pt x="4648200" y="4225290"/>
                  </a:cubicBezTo>
                  <a:cubicBezTo>
                    <a:pt x="4565650" y="4544060"/>
                    <a:pt x="4250690" y="4803140"/>
                    <a:pt x="3929379" y="4817110"/>
                  </a:cubicBezTo>
                  <a:cubicBezTo>
                    <a:pt x="3787139" y="4823460"/>
                    <a:pt x="3544570" y="4781550"/>
                    <a:pt x="3375659" y="4480560"/>
                  </a:cubicBezTo>
                  <a:cubicBezTo>
                    <a:pt x="3434079" y="4828540"/>
                    <a:pt x="3266439" y="5017770"/>
                    <a:pt x="3148329" y="5105400"/>
                  </a:cubicBezTo>
                  <a:cubicBezTo>
                    <a:pt x="3021330" y="5199380"/>
                    <a:pt x="2854960" y="5247640"/>
                    <a:pt x="2687320" y="5247640"/>
                  </a:cubicBezTo>
                  <a:close/>
                  <a:moveTo>
                    <a:pt x="2076450" y="4300220"/>
                  </a:moveTo>
                  <a:cubicBezTo>
                    <a:pt x="1917700" y="4752340"/>
                    <a:pt x="2112010" y="4980940"/>
                    <a:pt x="2242820" y="5077460"/>
                  </a:cubicBezTo>
                  <a:cubicBezTo>
                    <a:pt x="2491740" y="5261610"/>
                    <a:pt x="2882900" y="5261610"/>
                    <a:pt x="3131820" y="5077460"/>
                  </a:cubicBezTo>
                  <a:cubicBezTo>
                    <a:pt x="3262630" y="4980940"/>
                    <a:pt x="3458210" y="4751070"/>
                    <a:pt x="3298190" y="4300220"/>
                  </a:cubicBezTo>
                  <a:lnTo>
                    <a:pt x="3328670" y="4290060"/>
                  </a:lnTo>
                  <a:cubicBezTo>
                    <a:pt x="3486150" y="4735830"/>
                    <a:pt x="3774440" y="4791710"/>
                    <a:pt x="3931920" y="4784090"/>
                  </a:cubicBezTo>
                  <a:cubicBezTo>
                    <a:pt x="4234180" y="4771390"/>
                    <a:pt x="4542790" y="4516120"/>
                    <a:pt x="4621530" y="4216400"/>
                  </a:cubicBezTo>
                  <a:cubicBezTo>
                    <a:pt x="4663440" y="4056380"/>
                    <a:pt x="4671060" y="3751580"/>
                    <a:pt x="4265930" y="3503930"/>
                  </a:cubicBezTo>
                  <a:lnTo>
                    <a:pt x="4282440" y="3477260"/>
                  </a:lnTo>
                  <a:cubicBezTo>
                    <a:pt x="4573270" y="3655060"/>
                    <a:pt x="4842510" y="3656330"/>
                    <a:pt x="5039360" y="3481070"/>
                  </a:cubicBezTo>
                  <a:cubicBezTo>
                    <a:pt x="5266690" y="3277870"/>
                    <a:pt x="5341620" y="2880360"/>
                    <a:pt x="5208270" y="2593340"/>
                  </a:cubicBezTo>
                  <a:cubicBezTo>
                    <a:pt x="5138420" y="2444750"/>
                    <a:pt x="4954270" y="2205990"/>
                    <a:pt x="4494529" y="2273300"/>
                  </a:cubicBezTo>
                  <a:lnTo>
                    <a:pt x="4489450" y="2241550"/>
                  </a:lnTo>
                  <a:cubicBezTo>
                    <a:pt x="4817109" y="2193290"/>
                    <a:pt x="5017770" y="2026920"/>
                    <a:pt x="5054600" y="1770380"/>
                  </a:cubicBezTo>
                  <a:cubicBezTo>
                    <a:pt x="5099050" y="1464310"/>
                    <a:pt x="4897120" y="1106170"/>
                    <a:pt x="4605020" y="971550"/>
                  </a:cubicBezTo>
                  <a:cubicBezTo>
                    <a:pt x="4460240" y="905510"/>
                    <a:pt x="4173220" y="843280"/>
                    <a:pt x="3877310" y="1182370"/>
                  </a:cubicBezTo>
                  <a:lnTo>
                    <a:pt x="3853180" y="1162050"/>
                  </a:lnTo>
                  <a:cubicBezTo>
                    <a:pt x="4066540" y="916940"/>
                    <a:pt x="4107180" y="661670"/>
                    <a:pt x="3967480" y="443230"/>
                  </a:cubicBezTo>
                  <a:cubicBezTo>
                    <a:pt x="3799840" y="180340"/>
                    <a:pt x="3402330" y="33020"/>
                    <a:pt x="3100070" y="121920"/>
                  </a:cubicBezTo>
                  <a:cubicBezTo>
                    <a:pt x="2844800" y="196850"/>
                    <a:pt x="2703830" y="416560"/>
                    <a:pt x="2703830" y="742950"/>
                  </a:cubicBezTo>
                  <a:lnTo>
                    <a:pt x="2672080" y="742950"/>
                  </a:lnTo>
                  <a:cubicBezTo>
                    <a:pt x="2672080" y="417830"/>
                    <a:pt x="2531110" y="196850"/>
                    <a:pt x="2275840" y="121920"/>
                  </a:cubicBezTo>
                  <a:cubicBezTo>
                    <a:pt x="1972310" y="33020"/>
                    <a:pt x="1576070" y="180340"/>
                    <a:pt x="1408430" y="441960"/>
                  </a:cubicBezTo>
                  <a:cubicBezTo>
                    <a:pt x="1268730" y="660400"/>
                    <a:pt x="1309370" y="915670"/>
                    <a:pt x="1522730" y="1160780"/>
                  </a:cubicBezTo>
                  <a:lnTo>
                    <a:pt x="1498600" y="1181100"/>
                  </a:lnTo>
                  <a:cubicBezTo>
                    <a:pt x="1202690" y="843280"/>
                    <a:pt x="915670" y="904240"/>
                    <a:pt x="770890" y="970280"/>
                  </a:cubicBezTo>
                  <a:cubicBezTo>
                    <a:pt x="478790" y="1103630"/>
                    <a:pt x="278130" y="1461770"/>
                    <a:pt x="321310" y="1769110"/>
                  </a:cubicBezTo>
                  <a:cubicBezTo>
                    <a:pt x="358140" y="2025650"/>
                    <a:pt x="558800" y="2193290"/>
                    <a:pt x="886460" y="2240280"/>
                  </a:cubicBezTo>
                  <a:lnTo>
                    <a:pt x="881380" y="2272030"/>
                  </a:lnTo>
                  <a:cubicBezTo>
                    <a:pt x="421640" y="2204720"/>
                    <a:pt x="237490" y="2443480"/>
                    <a:pt x="167640" y="2592070"/>
                  </a:cubicBezTo>
                  <a:cubicBezTo>
                    <a:pt x="34290" y="2879090"/>
                    <a:pt x="109220" y="3276600"/>
                    <a:pt x="336550" y="3479800"/>
                  </a:cubicBezTo>
                  <a:cubicBezTo>
                    <a:pt x="533400" y="3655060"/>
                    <a:pt x="802640" y="3655060"/>
                    <a:pt x="1093470" y="3475990"/>
                  </a:cubicBezTo>
                  <a:lnTo>
                    <a:pt x="1109980" y="3502661"/>
                  </a:lnTo>
                  <a:cubicBezTo>
                    <a:pt x="704850" y="3750311"/>
                    <a:pt x="713740" y="4055111"/>
                    <a:pt x="754380" y="4215131"/>
                  </a:cubicBezTo>
                  <a:cubicBezTo>
                    <a:pt x="831850" y="4516121"/>
                    <a:pt x="1141730" y="4770121"/>
                    <a:pt x="1443990" y="4782821"/>
                  </a:cubicBezTo>
                  <a:cubicBezTo>
                    <a:pt x="1601470" y="4789171"/>
                    <a:pt x="1889760" y="4734561"/>
                    <a:pt x="2047240" y="4288791"/>
                  </a:cubicBezTo>
                  <a:lnTo>
                    <a:pt x="2076450" y="43002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509567" y="3341603"/>
            <a:ext cx="4944458" cy="4896465"/>
            <a:chOff x="0" y="0"/>
            <a:chExt cx="5233670" cy="5182870"/>
          </a:xfrm>
        </p:grpSpPr>
        <p:sp>
          <p:nvSpPr>
            <p:cNvPr id="6" name="Freeform 6"/>
            <p:cNvSpPr/>
            <p:nvPr/>
          </p:nvSpPr>
          <p:spPr>
            <a:xfrm>
              <a:off x="-453390" y="-570230"/>
              <a:ext cx="6141720" cy="6049010"/>
            </a:xfrm>
            <a:custGeom>
              <a:avLst/>
              <a:gdLst/>
              <a:ahLst/>
              <a:cxnLst/>
              <a:rect l="l" t="t" r="r" b="b"/>
              <a:pathLst>
                <a:path w="6141720" h="6049010">
                  <a:moveTo>
                    <a:pt x="3069590" y="1248410"/>
                  </a:moveTo>
                  <a:cubicBezTo>
                    <a:pt x="3069590" y="0"/>
                    <a:pt x="1065530" y="730250"/>
                    <a:pt x="1892300" y="1676400"/>
                  </a:cubicBezTo>
                  <a:cubicBezTo>
                    <a:pt x="1065530" y="730250"/>
                    <a:pt x="0" y="2576830"/>
                    <a:pt x="1266190" y="2760980"/>
                  </a:cubicBezTo>
                  <a:cubicBezTo>
                    <a:pt x="0" y="2576830"/>
                    <a:pt x="369570" y="4677410"/>
                    <a:pt x="1484630" y="3995420"/>
                  </a:cubicBezTo>
                  <a:cubicBezTo>
                    <a:pt x="370840" y="4677410"/>
                    <a:pt x="2004060" y="6049010"/>
                    <a:pt x="2444750" y="4800600"/>
                  </a:cubicBezTo>
                  <a:cubicBezTo>
                    <a:pt x="2004060" y="6049010"/>
                    <a:pt x="4137660" y="6049010"/>
                    <a:pt x="3696970" y="4800600"/>
                  </a:cubicBezTo>
                  <a:cubicBezTo>
                    <a:pt x="4137660" y="6049010"/>
                    <a:pt x="5770880" y="4677410"/>
                    <a:pt x="4657090" y="3995420"/>
                  </a:cubicBezTo>
                  <a:cubicBezTo>
                    <a:pt x="5770880" y="4677410"/>
                    <a:pt x="6141720" y="2576830"/>
                    <a:pt x="4874260" y="2762250"/>
                  </a:cubicBezTo>
                  <a:cubicBezTo>
                    <a:pt x="6141720" y="2578100"/>
                    <a:pt x="5074920" y="730250"/>
                    <a:pt x="4248150" y="1677670"/>
                  </a:cubicBezTo>
                  <a:cubicBezTo>
                    <a:pt x="5073650" y="730250"/>
                    <a:pt x="3069590" y="0"/>
                    <a:pt x="3069590" y="1248410"/>
                  </a:cubicBezTo>
                  <a:close/>
                </a:path>
              </a:pathLst>
            </a:custGeom>
            <a:blipFill>
              <a:blip r:embed="rId3"/>
              <a:stretch>
                <a:fillRect t="-502" b="-5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71120" y="-64770"/>
              <a:ext cx="5373370" cy="5261610"/>
            </a:xfrm>
            <a:custGeom>
              <a:avLst/>
              <a:gdLst/>
              <a:ahLst/>
              <a:cxnLst/>
              <a:rect l="l" t="t" r="r" b="b"/>
              <a:pathLst>
                <a:path w="5373370" h="5261610">
                  <a:moveTo>
                    <a:pt x="2687320" y="5247640"/>
                  </a:moveTo>
                  <a:cubicBezTo>
                    <a:pt x="2520950" y="5247640"/>
                    <a:pt x="2353310" y="5199380"/>
                    <a:pt x="2223770" y="5104130"/>
                  </a:cubicBezTo>
                  <a:cubicBezTo>
                    <a:pt x="2105660" y="5016500"/>
                    <a:pt x="1938020" y="4827270"/>
                    <a:pt x="1996440" y="4479290"/>
                  </a:cubicBezTo>
                  <a:cubicBezTo>
                    <a:pt x="1826260" y="4781550"/>
                    <a:pt x="1583690" y="4822190"/>
                    <a:pt x="1442720" y="4815840"/>
                  </a:cubicBezTo>
                  <a:cubicBezTo>
                    <a:pt x="1122680" y="4801870"/>
                    <a:pt x="806450" y="4541520"/>
                    <a:pt x="723900" y="4224020"/>
                  </a:cubicBezTo>
                  <a:cubicBezTo>
                    <a:pt x="687070" y="4080510"/>
                    <a:pt x="674370" y="3823970"/>
                    <a:pt x="937260" y="3590290"/>
                  </a:cubicBezTo>
                  <a:cubicBezTo>
                    <a:pt x="624840" y="3713480"/>
                    <a:pt x="417830" y="3595370"/>
                    <a:pt x="314960" y="3503930"/>
                  </a:cubicBezTo>
                  <a:cubicBezTo>
                    <a:pt x="80010" y="3291840"/>
                    <a:pt x="0" y="2876550"/>
                    <a:pt x="139700" y="2578100"/>
                  </a:cubicBezTo>
                  <a:cubicBezTo>
                    <a:pt x="201930" y="2444750"/>
                    <a:pt x="354330" y="2240280"/>
                    <a:pt x="697230" y="2228850"/>
                  </a:cubicBezTo>
                  <a:cubicBezTo>
                    <a:pt x="388620" y="2124710"/>
                    <a:pt x="308610" y="1907540"/>
                    <a:pt x="289560" y="1772920"/>
                  </a:cubicBezTo>
                  <a:cubicBezTo>
                    <a:pt x="243840" y="1454150"/>
                    <a:pt x="453390" y="1080770"/>
                    <a:pt x="756920" y="942340"/>
                  </a:cubicBezTo>
                  <a:cubicBezTo>
                    <a:pt x="887730" y="882650"/>
                    <a:pt x="1127760" y="825500"/>
                    <a:pt x="1388110" y="1032510"/>
                  </a:cubicBezTo>
                  <a:cubicBezTo>
                    <a:pt x="1224280" y="756920"/>
                    <a:pt x="1306830" y="539750"/>
                    <a:pt x="1380490" y="425450"/>
                  </a:cubicBezTo>
                  <a:cubicBezTo>
                    <a:pt x="1554480" y="152400"/>
                    <a:pt x="1968500" y="0"/>
                    <a:pt x="2283460" y="91440"/>
                  </a:cubicBezTo>
                  <a:cubicBezTo>
                    <a:pt x="2418080" y="130810"/>
                    <a:pt x="2628900" y="242570"/>
                    <a:pt x="2687320" y="560070"/>
                  </a:cubicBezTo>
                  <a:cubicBezTo>
                    <a:pt x="2747010" y="242570"/>
                    <a:pt x="2956560" y="130810"/>
                    <a:pt x="3089910" y="92710"/>
                  </a:cubicBezTo>
                  <a:cubicBezTo>
                    <a:pt x="3404870" y="0"/>
                    <a:pt x="3818890" y="153670"/>
                    <a:pt x="3992880" y="426720"/>
                  </a:cubicBezTo>
                  <a:cubicBezTo>
                    <a:pt x="4065270" y="541020"/>
                    <a:pt x="4147820" y="758190"/>
                    <a:pt x="3985260" y="1033780"/>
                  </a:cubicBezTo>
                  <a:cubicBezTo>
                    <a:pt x="4245610" y="826770"/>
                    <a:pt x="4485640" y="883920"/>
                    <a:pt x="4616450" y="943610"/>
                  </a:cubicBezTo>
                  <a:cubicBezTo>
                    <a:pt x="4919980" y="1083310"/>
                    <a:pt x="5129530" y="1455420"/>
                    <a:pt x="5083810" y="1775460"/>
                  </a:cubicBezTo>
                  <a:cubicBezTo>
                    <a:pt x="5064760" y="1908810"/>
                    <a:pt x="4984750" y="2127250"/>
                    <a:pt x="4676140" y="2231390"/>
                  </a:cubicBezTo>
                  <a:cubicBezTo>
                    <a:pt x="5020310" y="2242820"/>
                    <a:pt x="5171440" y="2447290"/>
                    <a:pt x="5233670" y="2580640"/>
                  </a:cubicBezTo>
                  <a:cubicBezTo>
                    <a:pt x="5373370" y="2879090"/>
                    <a:pt x="5294629" y="3294380"/>
                    <a:pt x="5057140" y="3505200"/>
                  </a:cubicBezTo>
                  <a:cubicBezTo>
                    <a:pt x="4954270" y="3596640"/>
                    <a:pt x="4747260" y="3714750"/>
                    <a:pt x="4434840" y="3591560"/>
                  </a:cubicBezTo>
                  <a:cubicBezTo>
                    <a:pt x="4699000" y="3825240"/>
                    <a:pt x="4686300" y="4080510"/>
                    <a:pt x="4648200" y="4225290"/>
                  </a:cubicBezTo>
                  <a:cubicBezTo>
                    <a:pt x="4565650" y="4544060"/>
                    <a:pt x="4250690" y="4803140"/>
                    <a:pt x="3929379" y="4817110"/>
                  </a:cubicBezTo>
                  <a:cubicBezTo>
                    <a:pt x="3787139" y="4823460"/>
                    <a:pt x="3544570" y="4781550"/>
                    <a:pt x="3375659" y="4480560"/>
                  </a:cubicBezTo>
                  <a:cubicBezTo>
                    <a:pt x="3434079" y="4828540"/>
                    <a:pt x="3266439" y="5017770"/>
                    <a:pt x="3148329" y="5105400"/>
                  </a:cubicBezTo>
                  <a:cubicBezTo>
                    <a:pt x="3021330" y="5199380"/>
                    <a:pt x="2854960" y="5247640"/>
                    <a:pt x="2687320" y="5247640"/>
                  </a:cubicBezTo>
                  <a:close/>
                  <a:moveTo>
                    <a:pt x="2076450" y="4300220"/>
                  </a:moveTo>
                  <a:cubicBezTo>
                    <a:pt x="1917700" y="4752340"/>
                    <a:pt x="2112010" y="4980940"/>
                    <a:pt x="2242820" y="5077460"/>
                  </a:cubicBezTo>
                  <a:cubicBezTo>
                    <a:pt x="2491740" y="5261610"/>
                    <a:pt x="2882900" y="5261610"/>
                    <a:pt x="3131820" y="5077460"/>
                  </a:cubicBezTo>
                  <a:cubicBezTo>
                    <a:pt x="3262630" y="4980940"/>
                    <a:pt x="3458210" y="4751070"/>
                    <a:pt x="3298190" y="4300220"/>
                  </a:cubicBezTo>
                  <a:lnTo>
                    <a:pt x="3328670" y="4290060"/>
                  </a:lnTo>
                  <a:cubicBezTo>
                    <a:pt x="3486150" y="4735830"/>
                    <a:pt x="3774440" y="4791710"/>
                    <a:pt x="3931920" y="4784090"/>
                  </a:cubicBezTo>
                  <a:cubicBezTo>
                    <a:pt x="4234180" y="4771390"/>
                    <a:pt x="4542790" y="4516120"/>
                    <a:pt x="4621530" y="4216400"/>
                  </a:cubicBezTo>
                  <a:cubicBezTo>
                    <a:pt x="4663440" y="4056380"/>
                    <a:pt x="4671060" y="3751580"/>
                    <a:pt x="4265930" y="3503930"/>
                  </a:cubicBezTo>
                  <a:lnTo>
                    <a:pt x="4282440" y="3477260"/>
                  </a:lnTo>
                  <a:cubicBezTo>
                    <a:pt x="4573270" y="3655060"/>
                    <a:pt x="4842510" y="3656330"/>
                    <a:pt x="5039360" y="3481070"/>
                  </a:cubicBezTo>
                  <a:cubicBezTo>
                    <a:pt x="5266690" y="3277870"/>
                    <a:pt x="5341620" y="2880360"/>
                    <a:pt x="5208270" y="2593340"/>
                  </a:cubicBezTo>
                  <a:cubicBezTo>
                    <a:pt x="5138420" y="2444750"/>
                    <a:pt x="4954270" y="2205990"/>
                    <a:pt x="4494529" y="2273300"/>
                  </a:cubicBezTo>
                  <a:lnTo>
                    <a:pt x="4489450" y="2241550"/>
                  </a:lnTo>
                  <a:cubicBezTo>
                    <a:pt x="4817109" y="2193290"/>
                    <a:pt x="5017770" y="2026920"/>
                    <a:pt x="5054600" y="1770380"/>
                  </a:cubicBezTo>
                  <a:cubicBezTo>
                    <a:pt x="5099050" y="1464310"/>
                    <a:pt x="4897120" y="1106170"/>
                    <a:pt x="4605020" y="971550"/>
                  </a:cubicBezTo>
                  <a:cubicBezTo>
                    <a:pt x="4460240" y="905510"/>
                    <a:pt x="4173220" y="843280"/>
                    <a:pt x="3877310" y="1182370"/>
                  </a:cubicBezTo>
                  <a:lnTo>
                    <a:pt x="3853180" y="1162050"/>
                  </a:lnTo>
                  <a:cubicBezTo>
                    <a:pt x="4066540" y="916940"/>
                    <a:pt x="4107180" y="661670"/>
                    <a:pt x="3967480" y="443230"/>
                  </a:cubicBezTo>
                  <a:cubicBezTo>
                    <a:pt x="3799840" y="180340"/>
                    <a:pt x="3402330" y="33020"/>
                    <a:pt x="3100070" y="121920"/>
                  </a:cubicBezTo>
                  <a:cubicBezTo>
                    <a:pt x="2844800" y="196850"/>
                    <a:pt x="2703830" y="416560"/>
                    <a:pt x="2703830" y="742950"/>
                  </a:cubicBezTo>
                  <a:lnTo>
                    <a:pt x="2672080" y="742950"/>
                  </a:lnTo>
                  <a:cubicBezTo>
                    <a:pt x="2672080" y="417830"/>
                    <a:pt x="2531110" y="196850"/>
                    <a:pt x="2275840" y="121920"/>
                  </a:cubicBezTo>
                  <a:cubicBezTo>
                    <a:pt x="1972310" y="33020"/>
                    <a:pt x="1576070" y="180340"/>
                    <a:pt x="1408430" y="441960"/>
                  </a:cubicBezTo>
                  <a:cubicBezTo>
                    <a:pt x="1268730" y="660400"/>
                    <a:pt x="1309370" y="915670"/>
                    <a:pt x="1522730" y="1160780"/>
                  </a:cubicBezTo>
                  <a:lnTo>
                    <a:pt x="1498600" y="1181100"/>
                  </a:lnTo>
                  <a:cubicBezTo>
                    <a:pt x="1202690" y="843280"/>
                    <a:pt x="915670" y="904240"/>
                    <a:pt x="770890" y="970280"/>
                  </a:cubicBezTo>
                  <a:cubicBezTo>
                    <a:pt x="478790" y="1103630"/>
                    <a:pt x="278130" y="1461770"/>
                    <a:pt x="321310" y="1769110"/>
                  </a:cubicBezTo>
                  <a:cubicBezTo>
                    <a:pt x="358140" y="2025650"/>
                    <a:pt x="558800" y="2193290"/>
                    <a:pt x="886460" y="2240280"/>
                  </a:cubicBezTo>
                  <a:lnTo>
                    <a:pt x="881380" y="2272030"/>
                  </a:lnTo>
                  <a:cubicBezTo>
                    <a:pt x="421640" y="2204720"/>
                    <a:pt x="237490" y="2443480"/>
                    <a:pt x="167640" y="2592070"/>
                  </a:cubicBezTo>
                  <a:cubicBezTo>
                    <a:pt x="34290" y="2879090"/>
                    <a:pt x="109220" y="3276600"/>
                    <a:pt x="336550" y="3479800"/>
                  </a:cubicBezTo>
                  <a:cubicBezTo>
                    <a:pt x="533400" y="3655060"/>
                    <a:pt x="802640" y="3655060"/>
                    <a:pt x="1093470" y="3475990"/>
                  </a:cubicBezTo>
                  <a:lnTo>
                    <a:pt x="1109980" y="3502661"/>
                  </a:lnTo>
                  <a:cubicBezTo>
                    <a:pt x="704850" y="3750311"/>
                    <a:pt x="713740" y="4055111"/>
                    <a:pt x="754380" y="4215131"/>
                  </a:cubicBezTo>
                  <a:cubicBezTo>
                    <a:pt x="831850" y="4516121"/>
                    <a:pt x="1141730" y="4770121"/>
                    <a:pt x="1443990" y="4782821"/>
                  </a:cubicBezTo>
                  <a:cubicBezTo>
                    <a:pt x="1601470" y="4789171"/>
                    <a:pt x="1889760" y="4734561"/>
                    <a:pt x="2047240" y="4288791"/>
                  </a:cubicBezTo>
                  <a:lnTo>
                    <a:pt x="2076450" y="43002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343542" y="3341603"/>
            <a:ext cx="4944458" cy="4896465"/>
            <a:chOff x="0" y="0"/>
            <a:chExt cx="5233670" cy="5182870"/>
          </a:xfrm>
        </p:grpSpPr>
        <p:sp>
          <p:nvSpPr>
            <p:cNvPr id="9" name="Freeform 9"/>
            <p:cNvSpPr/>
            <p:nvPr/>
          </p:nvSpPr>
          <p:spPr>
            <a:xfrm>
              <a:off x="-453390" y="-570230"/>
              <a:ext cx="6141720" cy="6049010"/>
            </a:xfrm>
            <a:custGeom>
              <a:avLst/>
              <a:gdLst/>
              <a:ahLst/>
              <a:cxnLst/>
              <a:rect l="l" t="t" r="r" b="b"/>
              <a:pathLst>
                <a:path w="6141720" h="6049010">
                  <a:moveTo>
                    <a:pt x="3069590" y="1248410"/>
                  </a:moveTo>
                  <a:cubicBezTo>
                    <a:pt x="3069590" y="0"/>
                    <a:pt x="1065530" y="730250"/>
                    <a:pt x="1892300" y="1676400"/>
                  </a:cubicBezTo>
                  <a:cubicBezTo>
                    <a:pt x="1065530" y="730250"/>
                    <a:pt x="0" y="2576830"/>
                    <a:pt x="1266190" y="2760980"/>
                  </a:cubicBezTo>
                  <a:cubicBezTo>
                    <a:pt x="0" y="2576830"/>
                    <a:pt x="369570" y="4677410"/>
                    <a:pt x="1484630" y="3995420"/>
                  </a:cubicBezTo>
                  <a:cubicBezTo>
                    <a:pt x="370840" y="4677410"/>
                    <a:pt x="2004060" y="6049010"/>
                    <a:pt x="2444750" y="4800600"/>
                  </a:cubicBezTo>
                  <a:cubicBezTo>
                    <a:pt x="2004060" y="6049010"/>
                    <a:pt x="4137660" y="6049010"/>
                    <a:pt x="3696970" y="4800600"/>
                  </a:cubicBezTo>
                  <a:cubicBezTo>
                    <a:pt x="4137660" y="6049010"/>
                    <a:pt x="5770880" y="4677410"/>
                    <a:pt x="4657090" y="3995420"/>
                  </a:cubicBezTo>
                  <a:cubicBezTo>
                    <a:pt x="5770880" y="4677410"/>
                    <a:pt x="6141720" y="2576830"/>
                    <a:pt x="4874260" y="2762250"/>
                  </a:cubicBezTo>
                  <a:cubicBezTo>
                    <a:pt x="6141720" y="2578100"/>
                    <a:pt x="5074920" y="730250"/>
                    <a:pt x="4248150" y="1677670"/>
                  </a:cubicBezTo>
                  <a:cubicBezTo>
                    <a:pt x="5073650" y="730250"/>
                    <a:pt x="3069590" y="0"/>
                    <a:pt x="3069590" y="1248410"/>
                  </a:cubicBezTo>
                  <a:close/>
                </a:path>
              </a:pathLst>
            </a:custGeom>
            <a:blipFill>
              <a:blip r:embed="rId4"/>
              <a:stretch>
                <a:fillRect t="-502" b="-5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71120" y="-64770"/>
              <a:ext cx="5373370" cy="5261610"/>
            </a:xfrm>
            <a:custGeom>
              <a:avLst/>
              <a:gdLst/>
              <a:ahLst/>
              <a:cxnLst/>
              <a:rect l="l" t="t" r="r" b="b"/>
              <a:pathLst>
                <a:path w="5373370" h="5261610">
                  <a:moveTo>
                    <a:pt x="2687320" y="5247640"/>
                  </a:moveTo>
                  <a:cubicBezTo>
                    <a:pt x="2520950" y="5247640"/>
                    <a:pt x="2353310" y="5199380"/>
                    <a:pt x="2223770" y="5104130"/>
                  </a:cubicBezTo>
                  <a:cubicBezTo>
                    <a:pt x="2105660" y="5016500"/>
                    <a:pt x="1938020" y="4827270"/>
                    <a:pt x="1996440" y="4479290"/>
                  </a:cubicBezTo>
                  <a:cubicBezTo>
                    <a:pt x="1826260" y="4781550"/>
                    <a:pt x="1583690" y="4822190"/>
                    <a:pt x="1442720" y="4815840"/>
                  </a:cubicBezTo>
                  <a:cubicBezTo>
                    <a:pt x="1122680" y="4801870"/>
                    <a:pt x="806450" y="4541520"/>
                    <a:pt x="723900" y="4224020"/>
                  </a:cubicBezTo>
                  <a:cubicBezTo>
                    <a:pt x="687070" y="4080510"/>
                    <a:pt x="674370" y="3823970"/>
                    <a:pt x="937260" y="3590290"/>
                  </a:cubicBezTo>
                  <a:cubicBezTo>
                    <a:pt x="624840" y="3713480"/>
                    <a:pt x="417830" y="3595370"/>
                    <a:pt x="314960" y="3503930"/>
                  </a:cubicBezTo>
                  <a:cubicBezTo>
                    <a:pt x="80010" y="3291840"/>
                    <a:pt x="0" y="2876550"/>
                    <a:pt x="139700" y="2578100"/>
                  </a:cubicBezTo>
                  <a:cubicBezTo>
                    <a:pt x="201930" y="2444750"/>
                    <a:pt x="354330" y="2240280"/>
                    <a:pt x="697230" y="2228850"/>
                  </a:cubicBezTo>
                  <a:cubicBezTo>
                    <a:pt x="388620" y="2124710"/>
                    <a:pt x="308610" y="1907540"/>
                    <a:pt x="289560" y="1772920"/>
                  </a:cubicBezTo>
                  <a:cubicBezTo>
                    <a:pt x="243840" y="1454150"/>
                    <a:pt x="453390" y="1080770"/>
                    <a:pt x="756920" y="942340"/>
                  </a:cubicBezTo>
                  <a:cubicBezTo>
                    <a:pt x="887730" y="882650"/>
                    <a:pt x="1127760" y="825500"/>
                    <a:pt x="1388110" y="1032510"/>
                  </a:cubicBezTo>
                  <a:cubicBezTo>
                    <a:pt x="1224280" y="756920"/>
                    <a:pt x="1306830" y="539750"/>
                    <a:pt x="1380490" y="425450"/>
                  </a:cubicBezTo>
                  <a:cubicBezTo>
                    <a:pt x="1554480" y="152400"/>
                    <a:pt x="1968500" y="0"/>
                    <a:pt x="2283460" y="91440"/>
                  </a:cubicBezTo>
                  <a:cubicBezTo>
                    <a:pt x="2418080" y="130810"/>
                    <a:pt x="2628900" y="242570"/>
                    <a:pt x="2687320" y="560070"/>
                  </a:cubicBezTo>
                  <a:cubicBezTo>
                    <a:pt x="2747010" y="242570"/>
                    <a:pt x="2956560" y="130810"/>
                    <a:pt x="3089910" y="92710"/>
                  </a:cubicBezTo>
                  <a:cubicBezTo>
                    <a:pt x="3404870" y="0"/>
                    <a:pt x="3818890" y="153670"/>
                    <a:pt x="3992880" y="426720"/>
                  </a:cubicBezTo>
                  <a:cubicBezTo>
                    <a:pt x="4065270" y="541020"/>
                    <a:pt x="4147820" y="758190"/>
                    <a:pt x="3985260" y="1033780"/>
                  </a:cubicBezTo>
                  <a:cubicBezTo>
                    <a:pt x="4245610" y="826770"/>
                    <a:pt x="4485640" y="883920"/>
                    <a:pt x="4616450" y="943610"/>
                  </a:cubicBezTo>
                  <a:cubicBezTo>
                    <a:pt x="4919980" y="1083310"/>
                    <a:pt x="5129530" y="1455420"/>
                    <a:pt x="5083810" y="1775460"/>
                  </a:cubicBezTo>
                  <a:cubicBezTo>
                    <a:pt x="5064760" y="1908810"/>
                    <a:pt x="4984750" y="2127250"/>
                    <a:pt x="4676140" y="2231390"/>
                  </a:cubicBezTo>
                  <a:cubicBezTo>
                    <a:pt x="5020310" y="2242820"/>
                    <a:pt x="5171440" y="2447290"/>
                    <a:pt x="5233670" y="2580640"/>
                  </a:cubicBezTo>
                  <a:cubicBezTo>
                    <a:pt x="5373370" y="2879090"/>
                    <a:pt x="5294629" y="3294380"/>
                    <a:pt x="5057140" y="3505200"/>
                  </a:cubicBezTo>
                  <a:cubicBezTo>
                    <a:pt x="4954270" y="3596640"/>
                    <a:pt x="4747260" y="3714750"/>
                    <a:pt x="4434840" y="3591560"/>
                  </a:cubicBezTo>
                  <a:cubicBezTo>
                    <a:pt x="4699000" y="3825240"/>
                    <a:pt x="4686300" y="4080510"/>
                    <a:pt x="4648200" y="4225290"/>
                  </a:cubicBezTo>
                  <a:cubicBezTo>
                    <a:pt x="4565650" y="4544060"/>
                    <a:pt x="4250690" y="4803140"/>
                    <a:pt x="3929379" y="4817110"/>
                  </a:cubicBezTo>
                  <a:cubicBezTo>
                    <a:pt x="3787139" y="4823460"/>
                    <a:pt x="3544570" y="4781550"/>
                    <a:pt x="3375659" y="4480560"/>
                  </a:cubicBezTo>
                  <a:cubicBezTo>
                    <a:pt x="3434079" y="4828540"/>
                    <a:pt x="3266439" y="5017770"/>
                    <a:pt x="3148329" y="5105400"/>
                  </a:cubicBezTo>
                  <a:cubicBezTo>
                    <a:pt x="3021330" y="5199380"/>
                    <a:pt x="2854960" y="5247640"/>
                    <a:pt x="2687320" y="5247640"/>
                  </a:cubicBezTo>
                  <a:close/>
                  <a:moveTo>
                    <a:pt x="2076450" y="4300220"/>
                  </a:moveTo>
                  <a:cubicBezTo>
                    <a:pt x="1917700" y="4752340"/>
                    <a:pt x="2112010" y="4980940"/>
                    <a:pt x="2242820" y="5077460"/>
                  </a:cubicBezTo>
                  <a:cubicBezTo>
                    <a:pt x="2491740" y="5261610"/>
                    <a:pt x="2882900" y="5261610"/>
                    <a:pt x="3131820" y="5077460"/>
                  </a:cubicBezTo>
                  <a:cubicBezTo>
                    <a:pt x="3262630" y="4980940"/>
                    <a:pt x="3458210" y="4751070"/>
                    <a:pt x="3298190" y="4300220"/>
                  </a:cubicBezTo>
                  <a:lnTo>
                    <a:pt x="3328670" y="4290060"/>
                  </a:lnTo>
                  <a:cubicBezTo>
                    <a:pt x="3486150" y="4735830"/>
                    <a:pt x="3774440" y="4791710"/>
                    <a:pt x="3931920" y="4784090"/>
                  </a:cubicBezTo>
                  <a:cubicBezTo>
                    <a:pt x="4234180" y="4771390"/>
                    <a:pt x="4542790" y="4516120"/>
                    <a:pt x="4621530" y="4216400"/>
                  </a:cubicBezTo>
                  <a:cubicBezTo>
                    <a:pt x="4663440" y="4056380"/>
                    <a:pt x="4671060" y="3751580"/>
                    <a:pt x="4265930" y="3503930"/>
                  </a:cubicBezTo>
                  <a:lnTo>
                    <a:pt x="4282440" y="3477260"/>
                  </a:lnTo>
                  <a:cubicBezTo>
                    <a:pt x="4573270" y="3655060"/>
                    <a:pt x="4842510" y="3656330"/>
                    <a:pt x="5039360" y="3481070"/>
                  </a:cubicBezTo>
                  <a:cubicBezTo>
                    <a:pt x="5266690" y="3277870"/>
                    <a:pt x="5341620" y="2880360"/>
                    <a:pt x="5208270" y="2593340"/>
                  </a:cubicBezTo>
                  <a:cubicBezTo>
                    <a:pt x="5138420" y="2444750"/>
                    <a:pt x="4954270" y="2205990"/>
                    <a:pt x="4494529" y="2273300"/>
                  </a:cubicBezTo>
                  <a:lnTo>
                    <a:pt x="4489450" y="2241550"/>
                  </a:lnTo>
                  <a:cubicBezTo>
                    <a:pt x="4817109" y="2193290"/>
                    <a:pt x="5017770" y="2026920"/>
                    <a:pt x="5054600" y="1770380"/>
                  </a:cubicBezTo>
                  <a:cubicBezTo>
                    <a:pt x="5099050" y="1464310"/>
                    <a:pt x="4897120" y="1106170"/>
                    <a:pt x="4605020" y="971550"/>
                  </a:cubicBezTo>
                  <a:cubicBezTo>
                    <a:pt x="4460240" y="905510"/>
                    <a:pt x="4173220" y="843280"/>
                    <a:pt x="3877310" y="1182370"/>
                  </a:cubicBezTo>
                  <a:lnTo>
                    <a:pt x="3853180" y="1162050"/>
                  </a:lnTo>
                  <a:cubicBezTo>
                    <a:pt x="4066540" y="916940"/>
                    <a:pt x="4107180" y="661670"/>
                    <a:pt x="3967480" y="443230"/>
                  </a:cubicBezTo>
                  <a:cubicBezTo>
                    <a:pt x="3799840" y="180340"/>
                    <a:pt x="3402330" y="33020"/>
                    <a:pt x="3100070" y="121920"/>
                  </a:cubicBezTo>
                  <a:cubicBezTo>
                    <a:pt x="2844800" y="196850"/>
                    <a:pt x="2703830" y="416560"/>
                    <a:pt x="2703830" y="742950"/>
                  </a:cubicBezTo>
                  <a:lnTo>
                    <a:pt x="2672080" y="742950"/>
                  </a:lnTo>
                  <a:cubicBezTo>
                    <a:pt x="2672080" y="417830"/>
                    <a:pt x="2531110" y="196850"/>
                    <a:pt x="2275840" y="121920"/>
                  </a:cubicBezTo>
                  <a:cubicBezTo>
                    <a:pt x="1972310" y="33020"/>
                    <a:pt x="1576070" y="180340"/>
                    <a:pt x="1408430" y="441960"/>
                  </a:cubicBezTo>
                  <a:cubicBezTo>
                    <a:pt x="1268730" y="660400"/>
                    <a:pt x="1309370" y="915670"/>
                    <a:pt x="1522730" y="1160780"/>
                  </a:cubicBezTo>
                  <a:lnTo>
                    <a:pt x="1498600" y="1181100"/>
                  </a:lnTo>
                  <a:cubicBezTo>
                    <a:pt x="1202690" y="843280"/>
                    <a:pt x="915670" y="904240"/>
                    <a:pt x="770890" y="970280"/>
                  </a:cubicBezTo>
                  <a:cubicBezTo>
                    <a:pt x="478790" y="1103630"/>
                    <a:pt x="278130" y="1461770"/>
                    <a:pt x="321310" y="1769110"/>
                  </a:cubicBezTo>
                  <a:cubicBezTo>
                    <a:pt x="358140" y="2025650"/>
                    <a:pt x="558800" y="2193290"/>
                    <a:pt x="886460" y="2240280"/>
                  </a:cubicBezTo>
                  <a:lnTo>
                    <a:pt x="881380" y="2272030"/>
                  </a:lnTo>
                  <a:cubicBezTo>
                    <a:pt x="421640" y="2204720"/>
                    <a:pt x="237490" y="2443480"/>
                    <a:pt x="167640" y="2592070"/>
                  </a:cubicBezTo>
                  <a:cubicBezTo>
                    <a:pt x="34290" y="2879090"/>
                    <a:pt x="109220" y="3276600"/>
                    <a:pt x="336550" y="3479800"/>
                  </a:cubicBezTo>
                  <a:cubicBezTo>
                    <a:pt x="533400" y="3655060"/>
                    <a:pt x="802640" y="3655060"/>
                    <a:pt x="1093470" y="3475990"/>
                  </a:cubicBezTo>
                  <a:lnTo>
                    <a:pt x="1109980" y="3502661"/>
                  </a:lnTo>
                  <a:cubicBezTo>
                    <a:pt x="704850" y="3750311"/>
                    <a:pt x="713740" y="4055111"/>
                    <a:pt x="754380" y="4215131"/>
                  </a:cubicBezTo>
                  <a:cubicBezTo>
                    <a:pt x="831850" y="4516121"/>
                    <a:pt x="1141730" y="4770121"/>
                    <a:pt x="1443990" y="4782821"/>
                  </a:cubicBezTo>
                  <a:cubicBezTo>
                    <a:pt x="1601470" y="4789171"/>
                    <a:pt x="1889760" y="4734561"/>
                    <a:pt x="2047240" y="4288791"/>
                  </a:cubicBezTo>
                  <a:lnTo>
                    <a:pt x="2076450" y="43002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154235" y="749507"/>
            <a:ext cx="13061651" cy="21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00"/>
              </a:lnSpc>
              <a:spcBef>
                <a:spcPct val="0"/>
              </a:spcBef>
            </a:pPr>
            <a:r>
              <a:rPr lang="en-US" sz="8100">
                <a:solidFill>
                  <a:srgbClr val="000000"/>
                </a:solidFill>
                <a:latin typeface="Saira" panose="00000500000000000000"/>
                <a:ea typeface="Saira" panose="00000500000000000000"/>
                <a:cs typeface="Saira" panose="00000500000000000000"/>
                <a:sym typeface="Saira" panose="00000500000000000000"/>
              </a:rPr>
              <a:t>Đề xuất ý tưởng làm bộ lắp ghép hình Tangram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1028" y="1629026"/>
            <a:ext cx="10135562" cy="7641923"/>
            <a:chOff x="0" y="0"/>
            <a:chExt cx="14392669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4392542" cy="10858644"/>
            </a:xfrm>
            <a:custGeom>
              <a:avLst/>
              <a:gdLst/>
              <a:ahLst/>
              <a:cxnLst/>
              <a:rect l="l" t="t" r="r" b="b"/>
              <a:pathLst>
                <a:path w="14392542" h="10858644">
                  <a:moveTo>
                    <a:pt x="13991476" y="10845944"/>
                  </a:moveTo>
                  <a:cubicBezTo>
                    <a:pt x="13935596" y="10858644"/>
                    <a:pt x="13910196" y="10845944"/>
                    <a:pt x="13853046" y="10845944"/>
                  </a:cubicBezTo>
                  <a:cubicBezTo>
                    <a:pt x="13795896" y="10845944"/>
                    <a:pt x="13704836" y="10833244"/>
                    <a:pt x="13704836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3873493" y="0"/>
                  </a:lnTo>
                  <a:cubicBezTo>
                    <a:pt x="13973569" y="0"/>
                    <a:pt x="14042022" y="12700"/>
                    <a:pt x="14042022" y="12700"/>
                  </a:cubicBezTo>
                  <a:cubicBezTo>
                    <a:pt x="14106156" y="12700"/>
                    <a:pt x="14194930" y="36322"/>
                    <a:pt x="14252842" y="50800"/>
                  </a:cubicBezTo>
                  <a:cubicBezTo>
                    <a:pt x="14354442" y="76200"/>
                    <a:pt x="14379842" y="254000"/>
                    <a:pt x="14379842" y="350520"/>
                  </a:cubicBezTo>
                  <a:lnTo>
                    <a:pt x="14379842" y="9979550"/>
                  </a:lnTo>
                  <a:cubicBezTo>
                    <a:pt x="14379842" y="9979550"/>
                    <a:pt x="14392542" y="10348231"/>
                    <a:pt x="14392542" y="10381251"/>
                  </a:cubicBezTo>
                  <a:cubicBezTo>
                    <a:pt x="14392542" y="10414271"/>
                    <a:pt x="14370062" y="10522221"/>
                    <a:pt x="14352156" y="10568449"/>
                  </a:cubicBezTo>
                  <a:cubicBezTo>
                    <a:pt x="14327136" y="10633092"/>
                    <a:pt x="14337297" y="10689988"/>
                    <a:pt x="14285481" y="10734184"/>
                  </a:cubicBezTo>
                  <a:cubicBezTo>
                    <a:pt x="14249412" y="10765045"/>
                    <a:pt x="14195310" y="10802383"/>
                    <a:pt x="14150099" y="10819528"/>
                  </a:cubicBezTo>
                  <a:cubicBezTo>
                    <a:pt x="14104886" y="10836673"/>
                    <a:pt x="14047102" y="10833371"/>
                    <a:pt x="13991222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11558" y="2146590"/>
            <a:ext cx="9433253" cy="6520589"/>
            <a:chOff x="0" y="0"/>
            <a:chExt cx="15698956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5698829" cy="10858644"/>
            </a:xfrm>
            <a:custGeom>
              <a:avLst/>
              <a:gdLst/>
              <a:ahLst/>
              <a:cxnLst/>
              <a:rect l="l" t="t" r="r" b="b"/>
              <a:pathLst>
                <a:path w="15698829" h="10858644">
                  <a:moveTo>
                    <a:pt x="15297764" y="10845944"/>
                  </a:moveTo>
                  <a:cubicBezTo>
                    <a:pt x="15241883" y="10858644"/>
                    <a:pt x="15216483" y="10845944"/>
                    <a:pt x="15159333" y="10845944"/>
                  </a:cubicBezTo>
                  <a:cubicBezTo>
                    <a:pt x="15102183" y="10845944"/>
                    <a:pt x="15011124" y="10833244"/>
                    <a:pt x="15011124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5179780" y="0"/>
                  </a:lnTo>
                  <a:cubicBezTo>
                    <a:pt x="15279856" y="0"/>
                    <a:pt x="15348310" y="12700"/>
                    <a:pt x="15348310" y="12700"/>
                  </a:cubicBezTo>
                  <a:cubicBezTo>
                    <a:pt x="15412444" y="12700"/>
                    <a:pt x="15501218" y="36322"/>
                    <a:pt x="15559129" y="50800"/>
                  </a:cubicBezTo>
                  <a:cubicBezTo>
                    <a:pt x="15660729" y="76200"/>
                    <a:pt x="15686129" y="254000"/>
                    <a:pt x="15686129" y="350520"/>
                  </a:cubicBezTo>
                  <a:lnTo>
                    <a:pt x="15686129" y="9979550"/>
                  </a:lnTo>
                  <a:cubicBezTo>
                    <a:pt x="15686129" y="9979550"/>
                    <a:pt x="15698829" y="10348231"/>
                    <a:pt x="15698829" y="10381251"/>
                  </a:cubicBezTo>
                  <a:cubicBezTo>
                    <a:pt x="15698829" y="10414271"/>
                    <a:pt x="15676350" y="10522221"/>
                    <a:pt x="15658443" y="10568449"/>
                  </a:cubicBezTo>
                  <a:cubicBezTo>
                    <a:pt x="15633424" y="10633092"/>
                    <a:pt x="15643585" y="10689988"/>
                    <a:pt x="15591768" y="10734184"/>
                  </a:cubicBezTo>
                  <a:cubicBezTo>
                    <a:pt x="15555700" y="10765045"/>
                    <a:pt x="15501598" y="10802383"/>
                    <a:pt x="15456387" y="10819528"/>
                  </a:cubicBezTo>
                  <a:cubicBezTo>
                    <a:pt x="15411174" y="10836673"/>
                    <a:pt x="15353390" y="10833371"/>
                    <a:pt x="15297510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3733925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13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61056" y="8940671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729395" y="8940671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1449938" y="1463887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V="1">
            <a:off x="5729395" y="1463887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53056" y="949604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495168">
            <a:off x="3663103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74972">
            <a:off x="6830680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8" y="0"/>
                </a:lnTo>
                <a:lnTo>
                  <a:pt x="3368198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086530" y="4415784"/>
            <a:ext cx="3422553" cy="6946142"/>
          </a:xfrm>
          <a:custGeom>
            <a:avLst/>
            <a:gdLst/>
            <a:ahLst/>
            <a:cxnLst/>
            <a:rect l="l" t="t" r="r" b="b"/>
            <a:pathLst>
              <a:path w="3422553" h="6946142">
                <a:moveTo>
                  <a:pt x="0" y="0"/>
                </a:moveTo>
                <a:lnTo>
                  <a:pt x="3422553" y="0"/>
                </a:lnTo>
                <a:lnTo>
                  <a:pt x="3422553" y="6946142"/>
                </a:lnTo>
                <a:lnTo>
                  <a:pt x="0" y="69461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517962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2"/>
                </a:lnTo>
                <a:lnTo>
                  <a:pt x="0" y="39271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517962" y="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3" y="0"/>
                </a:lnTo>
                <a:lnTo>
                  <a:pt x="2334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011558" y="3050173"/>
            <a:ext cx="4525534" cy="4674205"/>
          </a:xfrm>
          <a:custGeom>
            <a:avLst/>
            <a:gdLst/>
            <a:ahLst/>
            <a:cxnLst/>
            <a:rect l="l" t="t" r="r" b="b"/>
            <a:pathLst>
              <a:path w="4525534" h="4674205">
                <a:moveTo>
                  <a:pt x="0" y="0"/>
                </a:moveTo>
                <a:lnTo>
                  <a:pt x="4525534" y="0"/>
                </a:lnTo>
                <a:lnTo>
                  <a:pt x="4525534" y="4674204"/>
                </a:lnTo>
                <a:lnTo>
                  <a:pt x="0" y="467420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753861" y="3030075"/>
            <a:ext cx="4620867" cy="4772669"/>
          </a:xfrm>
          <a:custGeom>
            <a:avLst/>
            <a:gdLst/>
            <a:ahLst/>
            <a:cxnLst/>
            <a:rect l="l" t="t" r="r" b="b"/>
            <a:pathLst>
              <a:path w="4620867" h="4772669">
                <a:moveTo>
                  <a:pt x="0" y="0"/>
                </a:moveTo>
                <a:lnTo>
                  <a:pt x="4620867" y="0"/>
                </a:lnTo>
                <a:lnTo>
                  <a:pt x="4620867" y="4772670"/>
                </a:lnTo>
                <a:lnTo>
                  <a:pt x="0" y="477267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922883" y="246760"/>
            <a:ext cx="7860346" cy="7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6650">
                <a:solidFill>
                  <a:srgbClr val="D45E42"/>
                </a:solidFill>
                <a:latin typeface="Gluten"/>
                <a:ea typeface="Gluten"/>
                <a:cs typeface="Gluten"/>
                <a:sym typeface="Gluten"/>
              </a:rPr>
              <a:t>Chia sẻ ý tưởng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792990" y="1801396"/>
            <a:ext cx="12325841" cy="6369721"/>
            <a:chOff x="0" y="0"/>
            <a:chExt cx="16434455" cy="84929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27871" cy="8492961"/>
            </a:xfrm>
            <a:custGeom>
              <a:avLst/>
              <a:gdLst/>
              <a:ahLst/>
              <a:cxnLst/>
              <a:rect l="l" t="t" r="r" b="b"/>
              <a:pathLst>
                <a:path w="12727871" h="8492961">
                  <a:moveTo>
                    <a:pt x="0" y="0"/>
                  </a:moveTo>
                  <a:lnTo>
                    <a:pt x="12727871" y="0"/>
                  </a:lnTo>
                  <a:lnTo>
                    <a:pt x="12727871" y="8492961"/>
                  </a:lnTo>
                  <a:lnTo>
                    <a:pt x="0" y="8492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067789" y="0"/>
              <a:ext cx="10366666" cy="8492961"/>
            </a:xfrm>
            <a:custGeom>
              <a:avLst/>
              <a:gdLst/>
              <a:ahLst/>
              <a:cxnLst/>
              <a:rect l="l" t="t" r="r" b="b"/>
              <a:pathLst>
                <a:path w="10366666" h="8492961">
                  <a:moveTo>
                    <a:pt x="0" y="0"/>
                  </a:moveTo>
                  <a:lnTo>
                    <a:pt x="10366666" y="0"/>
                  </a:lnTo>
                  <a:lnTo>
                    <a:pt x="10366666" y="8492961"/>
                  </a:lnTo>
                  <a:lnTo>
                    <a:pt x="0" y="8492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27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28538" y="5533643"/>
            <a:ext cx="2654664" cy="7449313"/>
          </a:xfrm>
          <a:custGeom>
            <a:avLst/>
            <a:gdLst/>
            <a:ahLst/>
            <a:cxnLst/>
            <a:rect l="l" t="t" r="r" b="b"/>
            <a:pathLst>
              <a:path w="2654664" h="7449313">
                <a:moveTo>
                  <a:pt x="0" y="0"/>
                </a:moveTo>
                <a:lnTo>
                  <a:pt x="2654665" y="0"/>
                </a:lnTo>
                <a:lnTo>
                  <a:pt x="2654665" y="7449314"/>
                </a:lnTo>
                <a:lnTo>
                  <a:pt x="0" y="74493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23556" y="3250364"/>
            <a:ext cx="1217415" cy="2667642"/>
          </a:xfrm>
          <a:custGeom>
            <a:avLst/>
            <a:gdLst/>
            <a:ahLst/>
            <a:cxnLst/>
            <a:rect l="l" t="t" r="r" b="b"/>
            <a:pathLst>
              <a:path w="1217415" h="2667642">
                <a:moveTo>
                  <a:pt x="0" y="0"/>
                </a:moveTo>
                <a:lnTo>
                  <a:pt x="1217415" y="0"/>
                </a:lnTo>
                <a:lnTo>
                  <a:pt x="1217415" y="2667642"/>
                </a:lnTo>
                <a:lnTo>
                  <a:pt x="0" y="2667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6667943" y="1971990"/>
            <a:ext cx="11665617" cy="6028532"/>
            <a:chOff x="0" y="0"/>
            <a:chExt cx="15554156" cy="80380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46113" cy="8038042"/>
            </a:xfrm>
            <a:custGeom>
              <a:avLst/>
              <a:gdLst/>
              <a:ahLst/>
              <a:cxnLst/>
              <a:rect l="l" t="t" r="r" b="b"/>
              <a:pathLst>
                <a:path w="12046113" h="8038042">
                  <a:moveTo>
                    <a:pt x="0" y="0"/>
                  </a:moveTo>
                  <a:lnTo>
                    <a:pt x="12046113" y="0"/>
                  </a:lnTo>
                  <a:lnTo>
                    <a:pt x="12046113" y="8038042"/>
                  </a:lnTo>
                  <a:lnTo>
                    <a:pt x="0" y="8038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742773" y="0"/>
              <a:ext cx="9811383" cy="8038042"/>
            </a:xfrm>
            <a:custGeom>
              <a:avLst/>
              <a:gdLst/>
              <a:ahLst/>
              <a:cxnLst/>
              <a:rect l="l" t="t" r="r" b="b"/>
              <a:pathLst>
                <a:path w="9811383" h="8038042">
                  <a:moveTo>
                    <a:pt x="0" y="0"/>
                  </a:moveTo>
                  <a:lnTo>
                    <a:pt x="9811383" y="0"/>
                  </a:lnTo>
                  <a:lnTo>
                    <a:pt x="9811383" y="8038042"/>
                  </a:lnTo>
                  <a:lnTo>
                    <a:pt x="0" y="8038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27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4479649" y="7695224"/>
            <a:ext cx="2470837" cy="3440406"/>
          </a:xfrm>
          <a:custGeom>
            <a:avLst/>
            <a:gdLst/>
            <a:ahLst/>
            <a:cxnLst/>
            <a:rect l="l" t="t" r="r" b="b"/>
            <a:pathLst>
              <a:path w="2470837" h="3440406">
                <a:moveTo>
                  <a:pt x="2470837" y="0"/>
                </a:moveTo>
                <a:lnTo>
                  <a:pt x="0" y="0"/>
                </a:lnTo>
                <a:lnTo>
                  <a:pt x="0" y="3440406"/>
                </a:lnTo>
                <a:lnTo>
                  <a:pt x="2470837" y="3440406"/>
                </a:lnTo>
                <a:lnTo>
                  <a:pt x="247083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05281" y="2535832"/>
            <a:ext cx="11301259" cy="4096706"/>
          </a:xfrm>
          <a:custGeom>
            <a:avLst/>
            <a:gdLst/>
            <a:ahLst/>
            <a:cxnLst/>
            <a:rect l="l" t="t" r="r" b="b"/>
            <a:pathLst>
              <a:path w="11301259" h="4096706">
                <a:moveTo>
                  <a:pt x="0" y="0"/>
                </a:moveTo>
                <a:lnTo>
                  <a:pt x="11301259" y="0"/>
                </a:lnTo>
                <a:lnTo>
                  <a:pt x="11301259" y="4096707"/>
                </a:lnTo>
                <a:lnTo>
                  <a:pt x="0" y="4096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937143" y="438150"/>
            <a:ext cx="1241371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7800" spc="-156">
                <a:solidFill>
                  <a:srgbClr val="372929"/>
                </a:solidFill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Đề xuất giải pháp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1028" y="1629026"/>
            <a:ext cx="10425501" cy="7641923"/>
            <a:chOff x="0" y="0"/>
            <a:chExt cx="14804387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4804261" cy="10858644"/>
            </a:xfrm>
            <a:custGeom>
              <a:avLst/>
              <a:gdLst/>
              <a:ahLst/>
              <a:cxnLst/>
              <a:rect l="l" t="t" r="r" b="b"/>
              <a:pathLst>
                <a:path w="14804261" h="10858644">
                  <a:moveTo>
                    <a:pt x="14403194" y="10845944"/>
                  </a:moveTo>
                  <a:cubicBezTo>
                    <a:pt x="14347315" y="10858644"/>
                    <a:pt x="14321915" y="10845944"/>
                    <a:pt x="14264765" y="10845944"/>
                  </a:cubicBezTo>
                  <a:cubicBezTo>
                    <a:pt x="14207615" y="10845944"/>
                    <a:pt x="14116555" y="10833244"/>
                    <a:pt x="14116555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4285212" y="0"/>
                  </a:lnTo>
                  <a:cubicBezTo>
                    <a:pt x="14385288" y="0"/>
                    <a:pt x="14453741" y="12700"/>
                    <a:pt x="14453741" y="12700"/>
                  </a:cubicBezTo>
                  <a:cubicBezTo>
                    <a:pt x="14517875" y="12700"/>
                    <a:pt x="14606648" y="36322"/>
                    <a:pt x="14664561" y="50800"/>
                  </a:cubicBezTo>
                  <a:cubicBezTo>
                    <a:pt x="14766161" y="76200"/>
                    <a:pt x="14791561" y="254000"/>
                    <a:pt x="14791561" y="350520"/>
                  </a:cubicBezTo>
                  <a:lnTo>
                    <a:pt x="14791561" y="9979550"/>
                  </a:lnTo>
                  <a:cubicBezTo>
                    <a:pt x="14791561" y="9979550"/>
                    <a:pt x="14804261" y="10348231"/>
                    <a:pt x="14804261" y="10381251"/>
                  </a:cubicBezTo>
                  <a:cubicBezTo>
                    <a:pt x="14804261" y="10414271"/>
                    <a:pt x="14781781" y="10522221"/>
                    <a:pt x="14763874" y="10568449"/>
                  </a:cubicBezTo>
                  <a:cubicBezTo>
                    <a:pt x="14738855" y="10633092"/>
                    <a:pt x="14749016" y="10689988"/>
                    <a:pt x="14697199" y="10734184"/>
                  </a:cubicBezTo>
                  <a:cubicBezTo>
                    <a:pt x="14661131" y="10765045"/>
                    <a:pt x="14607029" y="10802383"/>
                    <a:pt x="14561818" y="10819528"/>
                  </a:cubicBezTo>
                  <a:cubicBezTo>
                    <a:pt x="14516605" y="10836673"/>
                    <a:pt x="14458820" y="10833371"/>
                    <a:pt x="14402941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11558" y="2146590"/>
            <a:ext cx="9785032" cy="6520589"/>
            <a:chOff x="0" y="0"/>
            <a:chExt cx="16284392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6284265" cy="10858644"/>
            </a:xfrm>
            <a:custGeom>
              <a:avLst/>
              <a:gdLst/>
              <a:ahLst/>
              <a:cxnLst/>
              <a:rect l="l" t="t" r="r" b="b"/>
              <a:pathLst>
                <a:path w="16284265" h="10858644">
                  <a:moveTo>
                    <a:pt x="15883199" y="10845944"/>
                  </a:moveTo>
                  <a:cubicBezTo>
                    <a:pt x="15827319" y="10858644"/>
                    <a:pt x="15801919" y="10845944"/>
                    <a:pt x="15744769" y="10845944"/>
                  </a:cubicBezTo>
                  <a:cubicBezTo>
                    <a:pt x="15687619" y="10845944"/>
                    <a:pt x="15596561" y="10833244"/>
                    <a:pt x="15596561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5765216" y="0"/>
                  </a:lnTo>
                  <a:cubicBezTo>
                    <a:pt x="15865292" y="0"/>
                    <a:pt x="15933745" y="12700"/>
                    <a:pt x="15933745" y="12700"/>
                  </a:cubicBezTo>
                  <a:cubicBezTo>
                    <a:pt x="15997881" y="12700"/>
                    <a:pt x="16086654" y="36322"/>
                    <a:pt x="16144565" y="50800"/>
                  </a:cubicBezTo>
                  <a:cubicBezTo>
                    <a:pt x="16246165" y="76200"/>
                    <a:pt x="16271565" y="254000"/>
                    <a:pt x="16271565" y="350520"/>
                  </a:cubicBezTo>
                  <a:lnTo>
                    <a:pt x="16271565" y="9979550"/>
                  </a:lnTo>
                  <a:cubicBezTo>
                    <a:pt x="16271565" y="9979550"/>
                    <a:pt x="16284265" y="10348231"/>
                    <a:pt x="16284265" y="10381251"/>
                  </a:cubicBezTo>
                  <a:cubicBezTo>
                    <a:pt x="16284265" y="10414271"/>
                    <a:pt x="16261787" y="10522221"/>
                    <a:pt x="16243880" y="10568449"/>
                  </a:cubicBezTo>
                  <a:cubicBezTo>
                    <a:pt x="16218861" y="10633092"/>
                    <a:pt x="16229020" y="10689988"/>
                    <a:pt x="16177205" y="10734184"/>
                  </a:cubicBezTo>
                  <a:cubicBezTo>
                    <a:pt x="16141137" y="10765045"/>
                    <a:pt x="16087035" y="10802383"/>
                    <a:pt x="16041822" y="10819528"/>
                  </a:cubicBezTo>
                  <a:cubicBezTo>
                    <a:pt x="15996611" y="10836673"/>
                    <a:pt x="15938825" y="10833371"/>
                    <a:pt x="15882945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3733925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13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61056" y="8940671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729395" y="8940671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1449938" y="1463887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V="1">
            <a:off x="5729395" y="1463887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53056" y="949604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495168">
            <a:off x="3663103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74972">
            <a:off x="6830680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8" y="0"/>
                </a:lnTo>
                <a:lnTo>
                  <a:pt x="3368198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441945" y="2665519"/>
            <a:ext cx="3058352" cy="8995154"/>
          </a:xfrm>
          <a:custGeom>
            <a:avLst/>
            <a:gdLst/>
            <a:ahLst/>
            <a:cxnLst/>
            <a:rect l="l" t="t" r="r" b="b"/>
            <a:pathLst>
              <a:path w="3058352" h="8995154">
                <a:moveTo>
                  <a:pt x="3058353" y="0"/>
                </a:moveTo>
                <a:lnTo>
                  <a:pt x="0" y="0"/>
                </a:lnTo>
                <a:lnTo>
                  <a:pt x="0" y="8995153"/>
                </a:lnTo>
                <a:lnTo>
                  <a:pt x="3058353" y="8995153"/>
                </a:lnTo>
                <a:lnTo>
                  <a:pt x="30583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855713" y="8005648"/>
            <a:ext cx="7661990" cy="4165336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708169" y="6159997"/>
            <a:ext cx="1102262" cy="1893276"/>
          </a:xfrm>
          <a:custGeom>
            <a:avLst/>
            <a:gdLst/>
            <a:ahLst/>
            <a:cxnLst/>
            <a:rect l="l" t="t" r="r" b="b"/>
            <a:pathLst>
              <a:path w="1102262" h="1893276">
                <a:moveTo>
                  <a:pt x="0" y="0"/>
                </a:moveTo>
                <a:lnTo>
                  <a:pt x="1102262" y="0"/>
                </a:lnTo>
                <a:lnTo>
                  <a:pt x="1102262" y="1893276"/>
                </a:lnTo>
                <a:lnTo>
                  <a:pt x="0" y="18932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441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022845" flipH="1">
            <a:off x="14461796" y="1012796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901210" y="2290868"/>
            <a:ext cx="4527538" cy="3491519"/>
          </a:xfrm>
          <a:custGeom>
            <a:avLst/>
            <a:gdLst/>
            <a:ahLst/>
            <a:cxnLst/>
            <a:rect l="l" t="t" r="r" b="b"/>
            <a:pathLst>
              <a:path w="4527538" h="3491519">
                <a:moveTo>
                  <a:pt x="0" y="0"/>
                </a:moveTo>
                <a:lnTo>
                  <a:pt x="4527538" y="0"/>
                </a:lnTo>
                <a:lnTo>
                  <a:pt x="4527538" y="3491519"/>
                </a:lnTo>
                <a:lnTo>
                  <a:pt x="0" y="349151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494908" y="5820487"/>
            <a:ext cx="3850326" cy="2786195"/>
          </a:xfrm>
          <a:custGeom>
            <a:avLst/>
            <a:gdLst/>
            <a:ahLst/>
            <a:cxnLst/>
            <a:rect l="l" t="t" r="r" b="b"/>
            <a:pathLst>
              <a:path w="3850326" h="2786195">
                <a:moveTo>
                  <a:pt x="0" y="0"/>
                </a:moveTo>
                <a:lnTo>
                  <a:pt x="3850326" y="0"/>
                </a:lnTo>
                <a:lnTo>
                  <a:pt x="3850326" y="2786195"/>
                </a:lnTo>
                <a:lnTo>
                  <a:pt x="0" y="278619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697659" y="2432175"/>
            <a:ext cx="4988453" cy="5422651"/>
          </a:xfrm>
          <a:custGeom>
            <a:avLst/>
            <a:gdLst/>
            <a:ahLst/>
            <a:cxnLst/>
            <a:rect l="l" t="t" r="r" b="b"/>
            <a:pathLst>
              <a:path w="4988453" h="5422651">
                <a:moveTo>
                  <a:pt x="0" y="0"/>
                </a:moveTo>
                <a:lnTo>
                  <a:pt x="4988453" y="0"/>
                </a:lnTo>
                <a:lnTo>
                  <a:pt x="4988453" y="5422650"/>
                </a:lnTo>
                <a:lnTo>
                  <a:pt x="0" y="54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523350" y="233701"/>
            <a:ext cx="7377007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700" b="1" spc="-94">
                <a:solidFill>
                  <a:srgbClr val="372929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Lựa chọn dụng cụ và vật liệu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4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7571" y="1028700"/>
            <a:ext cx="14692858" cy="8229600"/>
            <a:chOff x="0" y="0"/>
            <a:chExt cx="16477363" cy="9229117"/>
          </a:xfrm>
        </p:grpSpPr>
        <p:sp>
          <p:nvSpPr>
            <p:cNvPr id="3" name="Freeform 3"/>
            <p:cNvSpPr/>
            <p:nvPr/>
          </p:nvSpPr>
          <p:spPr>
            <a:xfrm>
              <a:off x="-19558" y="-6477"/>
              <a:ext cx="16516225" cy="9249437"/>
            </a:xfrm>
            <a:custGeom>
              <a:avLst/>
              <a:gdLst/>
              <a:ahLst/>
              <a:cxnLst/>
              <a:rect l="l" t="t" r="r" b="b"/>
              <a:pathLst>
                <a:path w="16516225" h="9249437">
                  <a:moveTo>
                    <a:pt x="16487523" y="6943888"/>
                  </a:moveTo>
                  <a:cubicBezTo>
                    <a:pt x="16473045" y="8041667"/>
                    <a:pt x="16445486" y="8154570"/>
                    <a:pt x="16401290" y="8258456"/>
                  </a:cubicBezTo>
                  <a:cubicBezTo>
                    <a:pt x="16368652" y="8335037"/>
                    <a:pt x="16323566" y="8406411"/>
                    <a:pt x="16277973" y="8475880"/>
                  </a:cubicBezTo>
                  <a:cubicBezTo>
                    <a:pt x="16178658" y="8627391"/>
                    <a:pt x="16070708" y="8788427"/>
                    <a:pt x="15925421" y="8899552"/>
                  </a:cubicBezTo>
                  <a:cubicBezTo>
                    <a:pt x="15741907" y="9039760"/>
                    <a:pt x="15512671" y="9107197"/>
                    <a:pt x="15287246" y="9141233"/>
                  </a:cubicBezTo>
                  <a:cubicBezTo>
                    <a:pt x="15025881" y="9180730"/>
                    <a:pt x="14761212" y="9177809"/>
                    <a:pt x="14497560" y="9183778"/>
                  </a:cubicBezTo>
                  <a:cubicBezTo>
                    <a:pt x="14227050" y="9190001"/>
                    <a:pt x="13956921" y="9205876"/>
                    <a:pt x="13686792" y="9220481"/>
                  </a:cubicBezTo>
                  <a:cubicBezTo>
                    <a:pt x="2582291" y="9249437"/>
                    <a:pt x="1825117" y="9240039"/>
                    <a:pt x="1292479" y="9169808"/>
                  </a:cubicBezTo>
                  <a:cubicBezTo>
                    <a:pt x="841502" y="9110372"/>
                    <a:pt x="587502" y="9000009"/>
                    <a:pt x="286639" y="8638186"/>
                  </a:cubicBezTo>
                  <a:cubicBezTo>
                    <a:pt x="151130" y="8475245"/>
                    <a:pt x="54610" y="8278776"/>
                    <a:pt x="28702" y="8067194"/>
                  </a:cubicBezTo>
                  <a:cubicBezTo>
                    <a:pt x="0" y="440435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8467762" y="7620"/>
                  </a:cubicBezTo>
                  <a:cubicBezTo>
                    <a:pt x="13819127" y="0"/>
                    <a:pt x="14144628" y="39624"/>
                    <a:pt x="14420471" y="32004"/>
                  </a:cubicBezTo>
                  <a:cubicBezTo>
                    <a:pt x="14684123" y="24765"/>
                    <a:pt x="15028929" y="42672"/>
                    <a:pt x="15291564" y="72771"/>
                  </a:cubicBezTo>
                  <a:cubicBezTo>
                    <a:pt x="15726666" y="122428"/>
                    <a:pt x="15973682" y="161163"/>
                    <a:pt x="16224760" y="540258"/>
                  </a:cubicBezTo>
                  <a:cubicBezTo>
                    <a:pt x="16288768" y="638302"/>
                    <a:pt x="16346045" y="740664"/>
                    <a:pt x="16391765" y="848614"/>
                  </a:cubicBezTo>
                  <a:cubicBezTo>
                    <a:pt x="16477998" y="1052957"/>
                    <a:pt x="16516225" y="1273937"/>
                    <a:pt x="16487523" y="6943888"/>
                  </a:cubicBezTo>
                  <a:close/>
                </a:path>
              </a:pathLst>
            </a:custGeom>
            <a:solidFill>
              <a:srgbClr val="FFF9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15662" y="0"/>
            <a:ext cx="3363819" cy="3477632"/>
          </a:xfrm>
          <a:custGeom>
            <a:avLst/>
            <a:gdLst/>
            <a:ahLst/>
            <a:cxnLst/>
            <a:rect l="l" t="t" r="r" b="b"/>
            <a:pathLst>
              <a:path w="3363819" h="3477632">
                <a:moveTo>
                  <a:pt x="0" y="0"/>
                </a:moveTo>
                <a:lnTo>
                  <a:pt x="3363818" y="0"/>
                </a:lnTo>
                <a:lnTo>
                  <a:pt x="3363818" y="3477632"/>
                </a:lnTo>
                <a:lnTo>
                  <a:pt x="0" y="3477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1560249" y="3719169"/>
            <a:ext cx="4281250" cy="7358399"/>
          </a:xfrm>
          <a:custGeom>
            <a:avLst/>
            <a:gdLst/>
            <a:ahLst/>
            <a:cxnLst/>
            <a:rect l="l" t="t" r="r" b="b"/>
            <a:pathLst>
              <a:path w="4281250" h="7358399">
                <a:moveTo>
                  <a:pt x="4281250" y="0"/>
                </a:moveTo>
                <a:lnTo>
                  <a:pt x="0" y="0"/>
                </a:lnTo>
                <a:lnTo>
                  <a:pt x="0" y="7358400"/>
                </a:lnTo>
                <a:lnTo>
                  <a:pt x="4281250" y="7358400"/>
                </a:lnTo>
                <a:lnTo>
                  <a:pt x="42812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479480" y="3037874"/>
            <a:ext cx="8017829" cy="2849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0"/>
              </a:lnSpc>
            </a:pPr>
            <a:r>
              <a:rPr lang="en-US" sz="7550">
                <a:solidFill>
                  <a:srgbClr val="D45E42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Cách làm bộ lắp ghép hình Tangram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062" y="458963"/>
            <a:ext cx="14665875" cy="9369074"/>
          </a:xfrm>
          <a:custGeom>
            <a:avLst/>
            <a:gdLst/>
            <a:ahLst/>
            <a:cxnLst/>
            <a:rect l="l" t="t" r="r" b="b"/>
            <a:pathLst>
              <a:path w="14665875" h="9369074">
                <a:moveTo>
                  <a:pt x="0" y="0"/>
                </a:moveTo>
                <a:lnTo>
                  <a:pt x="14665876" y="0"/>
                </a:lnTo>
                <a:lnTo>
                  <a:pt x="14665876" y="9369074"/>
                </a:lnTo>
                <a:lnTo>
                  <a:pt x="0" y="936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619" t="-7892" r="-5070" b="-7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6101289" y="0"/>
            <a:ext cx="2233243" cy="2249604"/>
          </a:xfrm>
          <a:custGeom>
            <a:avLst/>
            <a:gdLst/>
            <a:ahLst/>
            <a:cxnLst/>
            <a:rect l="l" t="t" r="r" b="b"/>
            <a:pathLst>
              <a:path w="2233243" h="2249604">
                <a:moveTo>
                  <a:pt x="0" y="2249604"/>
                </a:moveTo>
                <a:lnTo>
                  <a:pt x="2233243" y="2249604"/>
                </a:lnTo>
                <a:lnTo>
                  <a:pt x="2233243" y="0"/>
                </a:lnTo>
                <a:lnTo>
                  <a:pt x="0" y="0"/>
                </a:lnTo>
                <a:lnTo>
                  <a:pt x="0" y="22496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21842">
            <a:off x="208455" y="402992"/>
            <a:ext cx="1938846" cy="447697"/>
          </a:xfrm>
          <a:custGeom>
            <a:avLst/>
            <a:gdLst/>
            <a:ahLst/>
            <a:cxnLst/>
            <a:rect l="l" t="t" r="r" b="b"/>
            <a:pathLst>
              <a:path w="1938846" h="447697">
                <a:moveTo>
                  <a:pt x="0" y="0"/>
                </a:moveTo>
                <a:lnTo>
                  <a:pt x="1938846" y="0"/>
                </a:lnTo>
                <a:lnTo>
                  <a:pt x="1938846" y="447697"/>
                </a:lnTo>
                <a:lnTo>
                  <a:pt x="0" y="447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39526">
            <a:off x="15130227" y="7407277"/>
            <a:ext cx="2180820" cy="2726025"/>
          </a:xfrm>
          <a:custGeom>
            <a:avLst/>
            <a:gdLst/>
            <a:ahLst/>
            <a:cxnLst/>
            <a:rect l="l" t="t" r="r" b="b"/>
            <a:pathLst>
              <a:path w="2180820" h="2726025">
                <a:moveTo>
                  <a:pt x="0" y="0"/>
                </a:moveTo>
                <a:lnTo>
                  <a:pt x="2180821" y="0"/>
                </a:lnTo>
                <a:lnTo>
                  <a:pt x="2180821" y="2726025"/>
                </a:lnTo>
                <a:lnTo>
                  <a:pt x="0" y="272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7449" y="6216468"/>
            <a:ext cx="1780858" cy="4070532"/>
          </a:xfrm>
          <a:custGeom>
            <a:avLst/>
            <a:gdLst/>
            <a:ahLst/>
            <a:cxnLst/>
            <a:rect l="l" t="t" r="r" b="b"/>
            <a:pathLst>
              <a:path w="1780858" h="4070532">
                <a:moveTo>
                  <a:pt x="0" y="0"/>
                </a:moveTo>
                <a:lnTo>
                  <a:pt x="1780858" y="0"/>
                </a:lnTo>
                <a:lnTo>
                  <a:pt x="1780858" y="4070532"/>
                </a:lnTo>
                <a:lnTo>
                  <a:pt x="0" y="4070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68307" y="1124802"/>
            <a:ext cx="14134232" cy="5901042"/>
          </a:xfrm>
          <a:custGeom>
            <a:avLst/>
            <a:gdLst/>
            <a:ahLst/>
            <a:cxnLst/>
            <a:rect l="l" t="t" r="r" b="b"/>
            <a:pathLst>
              <a:path w="14134232" h="5901042">
                <a:moveTo>
                  <a:pt x="0" y="0"/>
                </a:moveTo>
                <a:lnTo>
                  <a:pt x="14134232" y="0"/>
                </a:lnTo>
                <a:lnTo>
                  <a:pt x="14134232" y="5901042"/>
                </a:lnTo>
                <a:lnTo>
                  <a:pt x="0" y="59010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062" y="458963"/>
            <a:ext cx="14665875" cy="9369074"/>
          </a:xfrm>
          <a:custGeom>
            <a:avLst/>
            <a:gdLst/>
            <a:ahLst/>
            <a:cxnLst/>
            <a:rect l="l" t="t" r="r" b="b"/>
            <a:pathLst>
              <a:path w="14665875" h="9369074">
                <a:moveTo>
                  <a:pt x="0" y="0"/>
                </a:moveTo>
                <a:lnTo>
                  <a:pt x="14665876" y="0"/>
                </a:lnTo>
                <a:lnTo>
                  <a:pt x="14665876" y="9369074"/>
                </a:lnTo>
                <a:lnTo>
                  <a:pt x="0" y="936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619" t="-7892" r="-5070" b="-7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6101289" y="0"/>
            <a:ext cx="2233243" cy="2249604"/>
          </a:xfrm>
          <a:custGeom>
            <a:avLst/>
            <a:gdLst/>
            <a:ahLst/>
            <a:cxnLst/>
            <a:rect l="l" t="t" r="r" b="b"/>
            <a:pathLst>
              <a:path w="2233243" h="2249604">
                <a:moveTo>
                  <a:pt x="0" y="2249604"/>
                </a:moveTo>
                <a:lnTo>
                  <a:pt x="2233243" y="2249604"/>
                </a:lnTo>
                <a:lnTo>
                  <a:pt x="2233243" y="0"/>
                </a:lnTo>
                <a:lnTo>
                  <a:pt x="0" y="0"/>
                </a:lnTo>
                <a:lnTo>
                  <a:pt x="0" y="22496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21842">
            <a:off x="208455" y="402992"/>
            <a:ext cx="1938846" cy="447697"/>
          </a:xfrm>
          <a:custGeom>
            <a:avLst/>
            <a:gdLst/>
            <a:ahLst/>
            <a:cxnLst/>
            <a:rect l="l" t="t" r="r" b="b"/>
            <a:pathLst>
              <a:path w="1938846" h="447697">
                <a:moveTo>
                  <a:pt x="0" y="0"/>
                </a:moveTo>
                <a:lnTo>
                  <a:pt x="1938846" y="0"/>
                </a:lnTo>
                <a:lnTo>
                  <a:pt x="1938846" y="447697"/>
                </a:lnTo>
                <a:lnTo>
                  <a:pt x="0" y="447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39526">
            <a:off x="15130227" y="7407277"/>
            <a:ext cx="2180820" cy="2726025"/>
          </a:xfrm>
          <a:custGeom>
            <a:avLst/>
            <a:gdLst/>
            <a:ahLst/>
            <a:cxnLst/>
            <a:rect l="l" t="t" r="r" b="b"/>
            <a:pathLst>
              <a:path w="2180820" h="2726025">
                <a:moveTo>
                  <a:pt x="0" y="0"/>
                </a:moveTo>
                <a:lnTo>
                  <a:pt x="2180821" y="0"/>
                </a:lnTo>
                <a:lnTo>
                  <a:pt x="2180821" y="2726025"/>
                </a:lnTo>
                <a:lnTo>
                  <a:pt x="0" y="272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7449" y="6216468"/>
            <a:ext cx="1780858" cy="4070532"/>
          </a:xfrm>
          <a:custGeom>
            <a:avLst/>
            <a:gdLst/>
            <a:ahLst/>
            <a:cxnLst/>
            <a:rect l="l" t="t" r="r" b="b"/>
            <a:pathLst>
              <a:path w="1780858" h="4070532">
                <a:moveTo>
                  <a:pt x="0" y="0"/>
                </a:moveTo>
                <a:lnTo>
                  <a:pt x="1780858" y="0"/>
                </a:lnTo>
                <a:lnTo>
                  <a:pt x="1780858" y="4070532"/>
                </a:lnTo>
                <a:lnTo>
                  <a:pt x="0" y="4070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68307" y="1028700"/>
            <a:ext cx="14032982" cy="5858770"/>
          </a:xfrm>
          <a:custGeom>
            <a:avLst/>
            <a:gdLst/>
            <a:ahLst/>
            <a:cxnLst/>
            <a:rect l="l" t="t" r="r" b="b"/>
            <a:pathLst>
              <a:path w="14032982" h="5858770">
                <a:moveTo>
                  <a:pt x="0" y="0"/>
                </a:moveTo>
                <a:lnTo>
                  <a:pt x="14032982" y="0"/>
                </a:lnTo>
                <a:lnTo>
                  <a:pt x="14032982" y="5858770"/>
                </a:lnTo>
                <a:lnTo>
                  <a:pt x="0" y="58587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062" y="458963"/>
            <a:ext cx="14665875" cy="9369074"/>
          </a:xfrm>
          <a:custGeom>
            <a:avLst/>
            <a:gdLst/>
            <a:ahLst/>
            <a:cxnLst/>
            <a:rect l="l" t="t" r="r" b="b"/>
            <a:pathLst>
              <a:path w="14665875" h="9369074">
                <a:moveTo>
                  <a:pt x="0" y="0"/>
                </a:moveTo>
                <a:lnTo>
                  <a:pt x="14665876" y="0"/>
                </a:lnTo>
                <a:lnTo>
                  <a:pt x="14665876" y="9369074"/>
                </a:lnTo>
                <a:lnTo>
                  <a:pt x="0" y="936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619" t="-7892" r="-5070" b="-7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6101289" y="0"/>
            <a:ext cx="2233243" cy="2249604"/>
          </a:xfrm>
          <a:custGeom>
            <a:avLst/>
            <a:gdLst/>
            <a:ahLst/>
            <a:cxnLst/>
            <a:rect l="l" t="t" r="r" b="b"/>
            <a:pathLst>
              <a:path w="2233243" h="2249604">
                <a:moveTo>
                  <a:pt x="0" y="2249604"/>
                </a:moveTo>
                <a:lnTo>
                  <a:pt x="2233243" y="2249604"/>
                </a:lnTo>
                <a:lnTo>
                  <a:pt x="2233243" y="0"/>
                </a:lnTo>
                <a:lnTo>
                  <a:pt x="0" y="0"/>
                </a:lnTo>
                <a:lnTo>
                  <a:pt x="0" y="22496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21842">
            <a:off x="208455" y="402992"/>
            <a:ext cx="1938846" cy="447697"/>
          </a:xfrm>
          <a:custGeom>
            <a:avLst/>
            <a:gdLst/>
            <a:ahLst/>
            <a:cxnLst/>
            <a:rect l="l" t="t" r="r" b="b"/>
            <a:pathLst>
              <a:path w="1938846" h="447697">
                <a:moveTo>
                  <a:pt x="0" y="0"/>
                </a:moveTo>
                <a:lnTo>
                  <a:pt x="1938846" y="0"/>
                </a:lnTo>
                <a:lnTo>
                  <a:pt x="1938846" y="447697"/>
                </a:lnTo>
                <a:lnTo>
                  <a:pt x="0" y="447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39526">
            <a:off x="15130227" y="7407277"/>
            <a:ext cx="2180820" cy="2726025"/>
          </a:xfrm>
          <a:custGeom>
            <a:avLst/>
            <a:gdLst/>
            <a:ahLst/>
            <a:cxnLst/>
            <a:rect l="l" t="t" r="r" b="b"/>
            <a:pathLst>
              <a:path w="2180820" h="2726025">
                <a:moveTo>
                  <a:pt x="0" y="0"/>
                </a:moveTo>
                <a:lnTo>
                  <a:pt x="2180821" y="0"/>
                </a:lnTo>
                <a:lnTo>
                  <a:pt x="2180821" y="2726025"/>
                </a:lnTo>
                <a:lnTo>
                  <a:pt x="0" y="272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7449" y="6216468"/>
            <a:ext cx="1780858" cy="4070532"/>
          </a:xfrm>
          <a:custGeom>
            <a:avLst/>
            <a:gdLst/>
            <a:ahLst/>
            <a:cxnLst/>
            <a:rect l="l" t="t" r="r" b="b"/>
            <a:pathLst>
              <a:path w="1780858" h="4070532">
                <a:moveTo>
                  <a:pt x="0" y="0"/>
                </a:moveTo>
                <a:lnTo>
                  <a:pt x="1780858" y="0"/>
                </a:lnTo>
                <a:lnTo>
                  <a:pt x="1780858" y="4070532"/>
                </a:lnTo>
                <a:lnTo>
                  <a:pt x="0" y="4070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48007" y="1124802"/>
            <a:ext cx="14134232" cy="5901042"/>
          </a:xfrm>
          <a:custGeom>
            <a:avLst/>
            <a:gdLst/>
            <a:ahLst/>
            <a:cxnLst/>
            <a:rect l="l" t="t" r="r" b="b"/>
            <a:pathLst>
              <a:path w="14134232" h="5901042">
                <a:moveTo>
                  <a:pt x="0" y="0"/>
                </a:moveTo>
                <a:lnTo>
                  <a:pt x="14134232" y="0"/>
                </a:lnTo>
                <a:lnTo>
                  <a:pt x="14134232" y="5901042"/>
                </a:lnTo>
                <a:lnTo>
                  <a:pt x="0" y="59010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062" y="458963"/>
            <a:ext cx="14665875" cy="9369074"/>
          </a:xfrm>
          <a:custGeom>
            <a:avLst/>
            <a:gdLst/>
            <a:ahLst/>
            <a:cxnLst/>
            <a:rect l="l" t="t" r="r" b="b"/>
            <a:pathLst>
              <a:path w="14665875" h="9369074">
                <a:moveTo>
                  <a:pt x="0" y="0"/>
                </a:moveTo>
                <a:lnTo>
                  <a:pt x="14665876" y="0"/>
                </a:lnTo>
                <a:lnTo>
                  <a:pt x="14665876" y="9369074"/>
                </a:lnTo>
                <a:lnTo>
                  <a:pt x="0" y="936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619" t="-7892" r="-5070" b="-7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6101289" y="0"/>
            <a:ext cx="2233243" cy="2249604"/>
          </a:xfrm>
          <a:custGeom>
            <a:avLst/>
            <a:gdLst/>
            <a:ahLst/>
            <a:cxnLst/>
            <a:rect l="l" t="t" r="r" b="b"/>
            <a:pathLst>
              <a:path w="2233243" h="2249604">
                <a:moveTo>
                  <a:pt x="0" y="2249604"/>
                </a:moveTo>
                <a:lnTo>
                  <a:pt x="2233243" y="2249604"/>
                </a:lnTo>
                <a:lnTo>
                  <a:pt x="2233243" y="0"/>
                </a:lnTo>
                <a:lnTo>
                  <a:pt x="0" y="0"/>
                </a:lnTo>
                <a:lnTo>
                  <a:pt x="0" y="22496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21842">
            <a:off x="208455" y="402992"/>
            <a:ext cx="1938846" cy="447697"/>
          </a:xfrm>
          <a:custGeom>
            <a:avLst/>
            <a:gdLst/>
            <a:ahLst/>
            <a:cxnLst/>
            <a:rect l="l" t="t" r="r" b="b"/>
            <a:pathLst>
              <a:path w="1938846" h="447697">
                <a:moveTo>
                  <a:pt x="0" y="0"/>
                </a:moveTo>
                <a:lnTo>
                  <a:pt x="1938846" y="0"/>
                </a:lnTo>
                <a:lnTo>
                  <a:pt x="1938846" y="447697"/>
                </a:lnTo>
                <a:lnTo>
                  <a:pt x="0" y="447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39526">
            <a:off x="15130227" y="7407277"/>
            <a:ext cx="2180820" cy="2726025"/>
          </a:xfrm>
          <a:custGeom>
            <a:avLst/>
            <a:gdLst/>
            <a:ahLst/>
            <a:cxnLst/>
            <a:rect l="l" t="t" r="r" b="b"/>
            <a:pathLst>
              <a:path w="2180820" h="2726025">
                <a:moveTo>
                  <a:pt x="0" y="0"/>
                </a:moveTo>
                <a:lnTo>
                  <a:pt x="2180821" y="0"/>
                </a:lnTo>
                <a:lnTo>
                  <a:pt x="2180821" y="2726025"/>
                </a:lnTo>
                <a:lnTo>
                  <a:pt x="0" y="272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7449" y="6216468"/>
            <a:ext cx="1780858" cy="4070532"/>
          </a:xfrm>
          <a:custGeom>
            <a:avLst/>
            <a:gdLst/>
            <a:ahLst/>
            <a:cxnLst/>
            <a:rect l="l" t="t" r="r" b="b"/>
            <a:pathLst>
              <a:path w="1780858" h="4070532">
                <a:moveTo>
                  <a:pt x="0" y="0"/>
                </a:moveTo>
                <a:lnTo>
                  <a:pt x="1780858" y="0"/>
                </a:lnTo>
                <a:lnTo>
                  <a:pt x="1780858" y="4070532"/>
                </a:lnTo>
                <a:lnTo>
                  <a:pt x="0" y="4070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68307" y="1311497"/>
            <a:ext cx="13821039" cy="5770284"/>
          </a:xfrm>
          <a:custGeom>
            <a:avLst/>
            <a:gdLst/>
            <a:ahLst/>
            <a:cxnLst/>
            <a:rect l="l" t="t" r="r" b="b"/>
            <a:pathLst>
              <a:path w="13821039" h="5770284">
                <a:moveTo>
                  <a:pt x="0" y="0"/>
                </a:moveTo>
                <a:lnTo>
                  <a:pt x="13821039" y="0"/>
                </a:lnTo>
                <a:lnTo>
                  <a:pt x="13821039" y="5770284"/>
                </a:lnTo>
                <a:lnTo>
                  <a:pt x="0" y="57702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82870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951591" y="4184767"/>
            <a:ext cx="8674595" cy="1237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5"/>
              </a:lnSpc>
            </a:pPr>
            <a:r>
              <a:rPr lang="en-US" sz="8635" spc="-172">
                <a:solidFill>
                  <a:srgbClr val="FFFFFF"/>
                </a:solidFill>
                <a:latin typeface="Cabin" panose="00000500000000000000"/>
                <a:ea typeface="Cabin" panose="00000500000000000000"/>
                <a:cs typeface="Cabin" panose="00000500000000000000"/>
                <a:sym typeface="Cabin" panose="00000500000000000000"/>
              </a:rPr>
              <a:t>Khởi động tiết học</a:t>
            </a:r>
          </a:p>
        </p:txBody>
      </p:sp>
      <p:sp>
        <p:nvSpPr>
          <p:cNvPr id="7" name="Freeform 7"/>
          <p:cNvSpPr/>
          <p:nvPr/>
        </p:nvSpPr>
        <p:spPr>
          <a:xfrm>
            <a:off x="9467094" y="8005648"/>
            <a:ext cx="7661990" cy="4165336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2412548" y="6736572"/>
            <a:ext cx="1771082" cy="131382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004190" y="5422751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477140" y="2607509"/>
            <a:ext cx="4625673" cy="9053809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004190" y="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615011" y="8569636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062" y="458963"/>
            <a:ext cx="14665875" cy="9369074"/>
          </a:xfrm>
          <a:custGeom>
            <a:avLst/>
            <a:gdLst/>
            <a:ahLst/>
            <a:cxnLst/>
            <a:rect l="l" t="t" r="r" b="b"/>
            <a:pathLst>
              <a:path w="14665875" h="9369074">
                <a:moveTo>
                  <a:pt x="0" y="0"/>
                </a:moveTo>
                <a:lnTo>
                  <a:pt x="14665876" y="0"/>
                </a:lnTo>
                <a:lnTo>
                  <a:pt x="14665876" y="9369074"/>
                </a:lnTo>
                <a:lnTo>
                  <a:pt x="0" y="936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619" t="-7892" r="-5070" b="-7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6101289" y="0"/>
            <a:ext cx="2233243" cy="2249604"/>
          </a:xfrm>
          <a:custGeom>
            <a:avLst/>
            <a:gdLst/>
            <a:ahLst/>
            <a:cxnLst/>
            <a:rect l="l" t="t" r="r" b="b"/>
            <a:pathLst>
              <a:path w="2233243" h="2249604">
                <a:moveTo>
                  <a:pt x="0" y="2249604"/>
                </a:moveTo>
                <a:lnTo>
                  <a:pt x="2233243" y="2249604"/>
                </a:lnTo>
                <a:lnTo>
                  <a:pt x="2233243" y="0"/>
                </a:lnTo>
                <a:lnTo>
                  <a:pt x="0" y="0"/>
                </a:lnTo>
                <a:lnTo>
                  <a:pt x="0" y="22496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21842">
            <a:off x="208455" y="402992"/>
            <a:ext cx="1938846" cy="447697"/>
          </a:xfrm>
          <a:custGeom>
            <a:avLst/>
            <a:gdLst/>
            <a:ahLst/>
            <a:cxnLst/>
            <a:rect l="l" t="t" r="r" b="b"/>
            <a:pathLst>
              <a:path w="1938846" h="447697">
                <a:moveTo>
                  <a:pt x="0" y="0"/>
                </a:moveTo>
                <a:lnTo>
                  <a:pt x="1938846" y="0"/>
                </a:lnTo>
                <a:lnTo>
                  <a:pt x="1938846" y="447697"/>
                </a:lnTo>
                <a:lnTo>
                  <a:pt x="0" y="447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39526">
            <a:off x="15130227" y="7407277"/>
            <a:ext cx="2180820" cy="2726025"/>
          </a:xfrm>
          <a:custGeom>
            <a:avLst/>
            <a:gdLst/>
            <a:ahLst/>
            <a:cxnLst/>
            <a:rect l="l" t="t" r="r" b="b"/>
            <a:pathLst>
              <a:path w="2180820" h="2726025">
                <a:moveTo>
                  <a:pt x="0" y="0"/>
                </a:moveTo>
                <a:lnTo>
                  <a:pt x="2180821" y="0"/>
                </a:lnTo>
                <a:lnTo>
                  <a:pt x="2180821" y="2726025"/>
                </a:lnTo>
                <a:lnTo>
                  <a:pt x="0" y="272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7449" y="6216468"/>
            <a:ext cx="1780858" cy="4070532"/>
          </a:xfrm>
          <a:custGeom>
            <a:avLst/>
            <a:gdLst/>
            <a:ahLst/>
            <a:cxnLst/>
            <a:rect l="l" t="t" r="r" b="b"/>
            <a:pathLst>
              <a:path w="1780858" h="4070532">
                <a:moveTo>
                  <a:pt x="0" y="0"/>
                </a:moveTo>
                <a:lnTo>
                  <a:pt x="1780858" y="0"/>
                </a:lnTo>
                <a:lnTo>
                  <a:pt x="1780858" y="4070532"/>
                </a:lnTo>
                <a:lnTo>
                  <a:pt x="0" y="4070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70352" y="1124802"/>
            <a:ext cx="13930937" cy="5816166"/>
          </a:xfrm>
          <a:custGeom>
            <a:avLst/>
            <a:gdLst/>
            <a:ahLst/>
            <a:cxnLst/>
            <a:rect l="l" t="t" r="r" b="b"/>
            <a:pathLst>
              <a:path w="13930937" h="5816166">
                <a:moveTo>
                  <a:pt x="0" y="0"/>
                </a:moveTo>
                <a:lnTo>
                  <a:pt x="13930937" y="0"/>
                </a:lnTo>
                <a:lnTo>
                  <a:pt x="13930937" y="5816166"/>
                </a:lnTo>
                <a:lnTo>
                  <a:pt x="0" y="5816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062" y="458963"/>
            <a:ext cx="14665875" cy="9369074"/>
          </a:xfrm>
          <a:custGeom>
            <a:avLst/>
            <a:gdLst/>
            <a:ahLst/>
            <a:cxnLst/>
            <a:rect l="l" t="t" r="r" b="b"/>
            <a:pathLst>
              <a:path w="14665875" h="9369074">
                <a:moveTo>
                  <a:pt x="0" y="0"/>
                </a:moveTo>
                <a:lnTo>
                  <a:pt x="14665876" y="0"/>
                </a:lnTo>
                <a:lnTo>
                  <a:pt x="14665876" y="9369074"/>
                </a:lnTo>
                <a:lnTo>
                  <a:pt x="0" y="936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619" t="-7892" r="-5070" b="-7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6101289" y="0"/>
            <a:ext cx="2233243" cy="2249604"/>
          </a:xfrm>
          <a:custGeom>
            <a:avLst/>
            <a:gdLst/>
            <a:ahLst/>
            <a:cxnLst/>
            <a:rect l="l" t="t" r="r" b="b"/>
            <a:pathLst>
              <a:path w="2233243" h="2249604">
                <a:moveTo>
                  <a:pt x="0" y="2249604"/>
                </a:moveTo>
                <a:lnTo>
                  <a:pt x="2233243" y="2249604"/>
                </a:lnTo>
                <a:lnTo>
                  <a:pt x="2233243" y="0"/>
                </a:lnTo>
                <a:lnTo>
                  <a:pt x="0" y="0"/>
                </a:lnTo>
                <a:lnTo>
                  <a:pt x="0" y="22496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21842">
            <a:off x="208455" y="402992"/>
            <a:ext cx="1938846" cy="447697"/>
          </a:xfrm>
          <a:custGeom>
            <a:avLst/>
            <a:gdLst/>
            <a:ahLst/>
            <a:cxnLst/>
            <a:rect l="l" t="t" r="r" b="b"/>
            <a:pathLst>
              <a:path w="1938846" h="447697">
                <a:moveTo>
                  <a:pt x="0" y="0"/>
                </a:moveTo>
                <a:lnTo>
                  <a:pt x="1938846" y="0"/>
                </a:lnTo>
                <a:lnTo>
                  <a:pt x="1938846" y="447697"/>
                </a:lnTo>
                <a:lnTo>
                  <a:pt x="0" y="447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39526">
            <a:off x="15130227" y="7407277"/>
            <a:ext cx="2180820" cy="2726025"/>
          </a:xfrm>
          <a:custGeom>
            <a:avLst/>
            <a:gdLst/>
            <a:ahLst/>
            <a:cxnLst/>
            <a:rect l="l" t="t" r="r" b="b"/>
            <a:pathLst>
              <a:path w="2180820" h="2726025">
                <a:moveTo>
                  <a:pt x="0" y="0"/>
                </a:moveTo>
                <a:lnTo>
                  <a:pt x="2180821" y="0"/>
                </a:lnTo>
                <a:lnTo>
                  <a:pt x="2180821" y="2726025"/>
                </a:lnTo>
                <a:lnTo>
                  <a:pt x="0" y="272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7449" y="6216468"/>
            <a:ext cx="1780858" cy="4070532"/>
          </a:xfrm>
          <a:custGeom>
            <a:avLst/>
            <a:gdLst/>
            <a:ahLst/>
            <a:cxnLst/>
            <a:rect l="l" t="t" r="r" b="b"/>
            <a:pathLst>
              <a:path w="1780858" h="4070532">
                <a:moveTo>
                  <a:pt x="0" y="0"/>
                </a:moveTo>
                <a:lnTo>
                  <a:pt x="1780858" y="0"/>
                </a:lnTo>
                <a:lnTo>
                  <a:pt x="1780858" y="4070532"/>
                </a:lnTo>
                <a:lnTo>
                  <a:pt x="0" y="4070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68307" y="1124802"/>
            <a:ext cx="14134232" cy="5901042"/>
          </a:xfrm>
          <a:custGeom>
            <a:avLst/>
            <a:gdLst/>
            <a:ahLst/>
            <a:cxnLst/>
            <a:rect l="l" t="t" r="r" b="b"/>
            <a:pathLst>
              <a:path w="14134232" h="5901042">
                <a:moveTo>
                  <a:pt x="0" y="0"/>
                </a:moveTo>
                <a:lnTo>
                  <a:pt x="14134232" y="0"/>
                </a:lnTo>
                <a:lnTo>
                  <a:pt x="14134232" y="5901042"/>
                </a:lnTo>
                <a:lnTo>
                  <a:pt x="0" y="59010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062" y="458963"/>
            <a:ext cx="14665875" cy="9369074"/>
          </a:xfrm>
          <a:custGeom>
            <a:avLst/>
            <a:gdLst/>
            <a:ahLst/>
            <a:cxnLst/>
            <a:rect l="l" t="t" r="r" b="b"/>
            <a:pathLst>
              <a:path w="14665875" h="9369074">
                <a:moveTo>
                  <a:pt x="0" y="0"/>
                </a:moveTo>
                <a:lnTo>
                  <a:pt x="14665876" y="0"/>
                </a:lnTo>
                <a:lnTo>
                  <a:pt x="14665876" y="9369074"/>
                </a:lnTo>
                <a:lnTo>
                  <a:pt x="0" y="936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619" t="-7892" r="-5070" b="-7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6101289" y="0"/>
            <a:ext cx="2233243" cy="2249604"/>
          </a:xfrm>
          <a:custGeom>
            <a:avLst/>
            <a:gdLst/>
            <a:ahLst/>
            <a:cxnLst/>
            <a:rect l="l" t="t" r="r" b="b"/>
            <a:pathLst>
              <a:path w="2233243" h="2249604">
                <a:moveTo>
                  <a:pt x="0" y="2249604"/>
                </a:moveTo>
                <a:lnTo>
                  <a:pt x="2233243" y="2249604"/>
                </a:lnTo>
                <a:lnTo>
                  <a:pt x="2233243" y="0"/>
                </a:lnTo>
                <a:lnTo>
                  <a:pt x="0" y="0"/>
                </a:lnTo>
                <a:lnTo>
                  <a:pt x="0" y="22496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21842">
            <a:off x="208455" y="402992"/>
            <a:ext cx="1938846" cy="447697"/>
          </a:xfrm>
          <a:custGeom>
            <a:avLst/>
            <a:gdLst/>
            <a:ahLst/>
            <a:cxnLst/>
            <a:rect l="l" t="t" r="r" b="b"/>
            <a:pathLst>
              <a:path w="1938846" h="447697">
                <a:moveTo>
                  <a:pt x="0" y="0"/>
                </a:moveTo>
                <a:lnTo>
                  <a:pt x="1938846" y="0"/>
                </a:lnTo>
                <a:lnTo>
                  <a:pt x="1938846" y="447697"/>
                </a:lnTo>
                <a:lnTo>
                  <a:pt x="0" y="447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39526">
            <a:off x="15130227" y="7407277"/>
            <a:ext cx="2180820" cy="2726025"/>
          </a:xfrm>
          <a:custGeom>
            <a:avLst/>
            <a:gdLst/>
            <a:ahLst/>
            <a:cxnLst/>
            <a:rect l="l" t="t" r="r" b="b"/>
            <a:pathLst>
              <a:path w="2180820" h="2726025">
                <a:moveTo>
                  <a:pt x="0" y="0"/>
                </a:moveTo>
                <a:lnTo>
                  <a:pt x="2180821" y="0"/>
                </a:lnTo>
                <a:lnTo>
                  <a:pt x="2180821" y="2726025"/>
                </a:lnTo>
                <a:lnTo>
                  <a:pt x="0" y="272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7449" y="6216468"/>
            <a:ext cx="1780858" cy="4070532"/>
          </a:xfrm>
          <a:custGeom>
            <a:avLst/>
            <a:gdLst/>
            <a:ahLst/>
            <a:cxnLst/>
            <a:rect l="l" t="t" r="r" b="b"/>
            <a:pathLst>
              <a:path w="1780858" h="4070532">
                <a:moveTo>
                  <a:pt x="0" y="0"/>
                </a:moveTo>
                <a:lnTo>
                  <a:pt x="1780858" y="0"/>
                </a:lnTo>
                <a:lnTo>
                  <a:pt x="1780858" y="4070532"/>
                </a:lnTo>
                <a:lnTo>
                  <a:pt x="0" y="4070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30207" y="1124802"/>
            <a:ext cx="14032982" cy="5648275"/>
          </a:xfrm>
          <a:custGeom>
            <a:avLst/>
            <a:gdLst/>
            <a:ahLst/>
            <a:cxnLst/>
            <a:rect l="l" t="t" r="r" b="b"/>
            <a:pathLst>
              <a:path w="14032982" h="5648275">
                <a:moveTo>
                  <a:pt x="0" y="0"/>
                </a:moveTo>
                <a:lnTo>
                  <a:pt x="14032982" y="0"/>
                </a:lnTo>
                <a:lnTo>
                  <a:pt x="14032982" y="5648275"/>
                </a:lnTo>
                <a:lnTo>
                  <a:pt x="0" y="56482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EF5715-CF05-EDD8-1B24-F2445125B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7BB2840-A388-DF78-0AC8-EED90DE873F6}"/>
              </a:ext>
            </a:extLst>
          </p:cNvPr>
          <p:cNvSpPr/>
          <p:nvPr/>
        </p:nvSpPr>
        <p:spPr>
          <a:xfrm rot="4142393">
            <a:off x="-863167" y="6680091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DDBA076-D8F9-CBA6-1DE4-0500128FD330}"/>
              </a:ext>
            </a:extLst>
          </p:cNvPr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9DBA6D0-F83F-9D5C-E829-3593A7C0BE1E}"/>
              </a:ext>
            </a:extLst>
          </p:cNvPr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1038947-7A80-512D-928E-A620D7B2AE93}"/>
                </a:ext>
              </a:extLst>
            </p:cNvPr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CB6788AF-860A-E60D-B0C1-7B7A870C5654}"/>
              </a:ext>
            </a:extLst>
          </p:cNvPr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D226B02-1E48-95BF-A82F-43C4159FB9E7}"/>
              </a:ext>
            </a:extLst>
          </p:cNvPr>
          <p:cNvSpPr/>
          <p:nvPr/>
        </p:nvSpPr>
        <p:spPr>
          <a:xfrm rot="-1206288">
            <a:off x="484248" y="297055"/>
            <a:ext cx="2183090" cy="3204536"/>
          </a:xfrm>
          <a:custGeom>
            <a:avLst/>
            <a:gdLst/>
            <a:ahLst/>
            <a:cxnLst/>
            <a:rect l="l" t="t" r="r" b="b"/>
            <a:pathLst>
              <a:path w="2183090" h="3204536">
                <a:moveTo>
                  <a:pt x="0" y="0"/>
                </a:moveTo>
                <a:lnTo>
                  <a:pt x="2183090" y="0"/>
                </a:lnTo>
                <a:lnTo>
                  <a:pt x="2183090" y="3204536"/>
                </a:lnTo>
                <a:lnTo>
                  <a:pt x="0" y="3204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6B0259C-5FD3-FC06-C507-32C645AD38F2}"/>
              </a:ext>
            </a:extLst>
          </p:cNvPr>
          <p:cNvSpPr/>
          <p:nvPr/>
        </p:nvSpPr>
        <p:spPr>
          <a:xfrm>
            <a:off x="13507168" y="7331041"/>
            <a:ext cx="4064651" cy="2398144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DD715D2-1942-E207-6F80-C62E6B1DE7CB}"/>
              </a:ext>
            </a:extLst>
          </p:cNvPr>
          <p:cNvSpPr/>
          <p:nvPr/>
        </p:nvSpPr>
        <p:spPr>
          <a:xfrm>
            <a:off x="15138050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53A059C-35F2-2BC3-5A07-2A8C2F112F23}"/>
              </a:ext>
            </a:extLst>
          </p:cNvPr>
          <p:cNvSpPr/>
          <p:nvPr/>
        </p:nvSpPr>
        <p:spPr>
          <a:xfrm>
            <a:off x="2520202" y="2169436"/>
            <a:ext cx="13183444" cy="7201456"/>
          </a:xfrm>
          <a:custGeom>
            <a:avLst/>
            <a:gdLst/>
            <a:ahLst/>
            <a:cxnLst/>
            <a:rect l="l" t="t" r="r" b="b"/>
            <a:pathLst>
              <a:path w="13183444" h="7201456">
                <a:moveTo>
                  <a:pt x="0" y="0"/>
                </a:moveTo>
                <a:lnTo>
                  <a:pt x="13183444" y="0"/>
                </a:lnTo>
                <a:lnTo>
                  <a:pt x="13183444" y="7201456"/>
                </a:lnTo>
                <a:lnTo>
                  <a:pt x="0" y="7201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960565"/>
      </p:ext>
    </p:extLst>
  </p:cSld>
  <p:clrMapOvr>
    <a:masterClrMapping/>
  </p:clrMapOvr>
  <p:transition>
    <p:cover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5695842" y="-2726719"/>
            <a:ext cx="5947121" cy="15122399"/>
            <a:chOff x="0" y="0"/>
            <a:chExt cx="2964938" cy="7664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4938" cy="7664104"/>
            </a:xfrm>
            <a:custGeom>
              <a:avLst/>
              <a:gdLst/>
              <a:ahLst/>
              <a:cxnLst/>
              <a:rect l="l" t="t" r="r" b="b"/>
              <a:pathLst>
                <a:path w="2964938" h="7664104">
                  <a:moveTo>
                    <a:pt x="2964938" y="7664104"/>
                  </a:moveTo>
                  <a:lnTo>
                    <a:pt x="1124331" y="7664104"/>
                  </a:lnTo>
                  <a:cubicBezTo>
                    <a:pt x="503428" y="7664104"/>
                    <a:pt x="0" y="7160677"/>
                    <a:pt x="0" y="6539774"/>
                  </a:cubicBezTo>
                  <a:lnTo>
                    <a:pt x="0" y="0"/>
                  </a:lnTo>
                  <a:lnTo>
                    <a:pt x="1840607" y="0"/>
                  </a:lnTo>
                  <a:cubicBezTo>
                    <a:pt x="2461637" y="0"/>
                    <a:pt x="2964938" y="503428"/>
                    <a:pt x="2964938" y="1124331"/>
                  </a:cubicBezTo>
                  <a:lnTo>
                    <a:pt x="2964938" y="7664104"/>
                  </a:lnTo>
                  <a:close/>
                </a:path>
              </a:pathLst>
            </a:custGeom>
            <a:solidFill>
              <a:srgbClr val="DB693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602065" y="3364928"/>
            <a:ext cx="10333135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vi-VN" sz="9760" b="1" spc="-370" dirty="0">
                <a:solidFill>
                  <a:srgbClr val="FFFFFF"/>
                </a:solidFill>
                <a:latin typeface="Times New Roman" panose="02020603050405020304" pitchFamily="18" charset="0"/>
                <a:ea typeface="Cabin Bold" panose="00000800000000000000"/>
                <a:cs typeface="Times New Roman" panose="02020603050405020304" pitchFamily="18" charset="0"/>
                <a:sym typeface="Cabin Bold" panose="00000800000000000000"/>
              </a:rPr>
              <a:t>Trưng bày sản phẩm</a:t>
            </a:r>
            <a:endParaRPr lang="en-US" sz="9760" b="1" spc="-370" dirty="0">
              <a:solidFill>
                <a:srgbClr val="FFFFFF"/>
              </a:solidFill>
              <a:latin typeface="Times New Roman" panose="02020603050405020304" pitchFamily="18" charset="0"/>
              <a:ea typeface="Cabin Bold" panose="00000800000000000000"/>
              <a:cs typeface="Times New Roman" panose="02020603050405020304" pitchFamily="18" charset="0"/>
              <a:sym typeface="Cabin Bold" panose="0000080000000000000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638837" y="8099071"/>
            <a:ext cx="2649163" cy="2841330"/>
          </a:xfrm>
          <a:custGeom>
            <a:avLst/>
            <a:gdLst/>
            <a:ahLst/>
            <a:cxnLst/>
            <a:rect l="l" t="t" r="r" b="b"/>
            <a:pathLst>
              <a:path w="2649163" h="2841330">
                <a:moveTo>
                  <a:pt x="0" y="0"/>
                </a:moveTo>
                <a:lnTo>
                  <a:pt x="2649163" y="0"/>
                </a:lnTo>
                <a:lnTo>
                  <a:pt x="2649163" y="2841330"/>
                </a:lnTo>
                <a:lnTo>
                  <a:pt x="0" y="2841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4728F24C-44BC-342A-BF7E-F68BFCB34041}"/>
              </a:ext>
            </a:extLst>
          </p:cNvPr>
          <p:cNvSpPr/>
          <p:nvPr/>
        </p:nvSpPr>
        <p:spPr>
          <a:xfrm>
            <a:off x="287449" y="6216468"/>
            <a:ext cx="1780858" cy="4070532"/>
          </a:xfrm>
          <a:custGeom>
            <a:avLst/>
            <a:gdLst/>
            <a:ahLst/>
            <a:cxnLst/>
            <a:rect l="l" t="t" r="r" b="b"/>
            <a:pathLst>
              <a:path w="1780858" h="4070532">
                <a:moveTo>
                  <a:pt x="0" y="0"/>
                </a:moveTo>
                <a:lnTo>
                  <a:pt x="1780858" y="0"/>
                </a:lnTo>
                <a:lnTo>
                  <a:pt x="1780858" y="4070532"/>
                </a:lnTo>
                <a:lnTo>
                  <a:pt x="0" y="4070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9034C1-DB46-CEE7-42E2-84F753FF2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93865">
            <a:off x="463165" y="563268"/>
            <a:ext cx="1993565" cy="999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123C8E-8C89-E57F-128F-677DD5316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50574" y="-319322"/>
            <a:ext cx="2237426" cy="224961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062" y="337713"/>
            <a:ext cx="14855674" cy="9490324"/>
          </a:xfrm>
          <a:custGeom>
            <a:avLst/>
            <a:gdLst/>
            <a:ahLst/>
            <a:cxnLst/>
            <a:rect l="l" t="t" r="r" b="b"/>
            <a:pathLst>
              <a:path w="14855674" h="9490324">
                <a:moveTo>
                  <a:pt x="0" y="0"/>
                </a:moveTo>
                <a:lnTo>
                  <a:pt x="14855674" y="0"/>
                </a:lnTo>
                <a:lnTo>
                  <a:pt x="14855674" y="9490324"/>
                </a:lnTo>
                <a:lnTo>
                  <a:pt x="0" y="9490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619" t="-7892" r="-5070" b="-7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6101289" y="0"/>
            <a:ext cx="2233243" cy="2249604"/>
          </a:xfrm>
          <a:custGeom>
            <a:avLst/>
            <a:gdLst/>
            <a:ahLst/>
            <a:cxnLst/>
            <a:rect l="l" t="t" r="r" b="b"/>
            <a:pathLst>
              <a:path w="2233243" h="2249604">
                <a:moveTo>
                  <a:pt x="0" y="2249604"/>
                </a:moveTo>
                <a:lnTo>
                  <a:pt x="2233243" y="2249604"/>
                </a:lnTo>
                <a:lnTo>
                  <a:pt x="2233243" y="0"/>
                </a:lnTo>
                <a:lnTo>
                  <a:pt x="0" y="0"/>
                </a:lnTo>
                <a:lnTo>
                  <a:pt x="0" y="22496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21842">
            <a:off x="208455" y="402992"/>
            <a:ext cx="1938846" cy="447697"/>
          </a:xfrm>
          <a:custGeom>
            <a:avLst/>
            <a:gdLst/>
            <a:ahLst/>
            <a:cxnLst/>
            <a:rect l="l" t="t" r="r" b="b"/>
            <a:pathLst>
              <a:path w="1938846" h="447697">
                <a:moveTo>
                  <a:pt x="0" y="0"/>
                </a:moveTo>
                <a:lnTo>
                  <a:pt x="1938846" y="0"/>
                </a:lnTo>
                <a:lnTo>
                  <a:pt x="1938846" y="447697"/>
                </a:lnTo>
                <a:lnTo>
                  <a:pt x="0" y="447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39526">
            <a:off x="15130227" y="7407277"/>
            <a:ext cx="2180820" cy="2726025"/>
          </a:xfrm>
          <a:custGeom>
            <a:avLst/>
            <a:gdLst/>
            <a:ahLst/>
            <a:cxnLst/>
            <a:rect l="l" t="t" r="r" b="b"/>
            <a:pathLst>
              <a:path w="2180820" h="2726025">
                <a:moveTo>
                  <a:pt x="0" y="0"/>
                </a:moveTo>
                <a:lnTo>
                  <a:pt x="2180821" y="0"/>
                </a:lnTo>
                <a:lnTo>
                  <a:pt x="2180821" y="2726025"/>
                </a:lnTo>
                <a:lnTo>
                  <a:pt x="0" y="272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7449" y="6216468"/>
            <a:ext cx="1780858" cy="4070532"/>
          </a:xfrm>
          <a:custGeom>
            <a:avLst/>
            <a:gdLst/>
            <a:ahLst/>
            <a:cxnLst/>
            <a:rect l="l" t="t" r="r" b="b"/>
            <a:pathLst>
              <a:path w="1780858" h="4070532">
                <a:moveTo>
                  <a:pt x="0" y="0"/>
                </a:moveTo>
                <a:lnTo>
                  <a:pt x="1780858" y="0"/>
                </a:lnTo>
                <a:lnTo>
                  <a:pt x="1780858" y="4070532"/>
                </a:lnTo>
                <a:lnTo>
                  <a:pt x="0" y="4070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732490" y="1124802"/>
            <a:ext cx="10823020" cy="4667428"/>
          </a:xfrm>
          <a:custGeom>
            <a:avLst/>
            <a:gdLst/>
            <a:ahLst/>
            <a:cxnLst/>
            <a:rect l="l" t="t" r="r" b="b"/>
            <a:pathLst>
              <a:path w="10823020" h="4667428">
                <a:moveTo>
                  <a:pt x="0" y="0"/>
                </a:moveTo>
                <a:lnTo>
                  <a:pt x="10823020" y="0"/>
                </a:lnTo>
                <a:lnTo>
                  <a:pt x="10823020" y="4667428"/>
                </a:lnTo>
                <a:lnTo>
                  <a:pt x="0" y="46674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416750" y="5577849"/>
            <a:ext cx="4432566" cy="4250188"/>
          </a:xfrm>
          <a:custGeom>
            <a:avLst/>
            <a:gdLst/>
            <a:ahLst/>
            <a:cxnLst/>
            <a:rect l="l" t="t" r="r" b="b"/>
            <a:pathLst>
              <a:path w="4432566" h="4250188">
                <a:moveTo>
                  <a:pt x="0" y="0"/>
                </a:moveTo>
                <a:lnTo>
                  <a:pt x="4432566" y="0"/>
                </a:lnTo>
                <a:lnTo>
                  <a:pt x="4432566" y="4250188"/>
                </a:lnTo>
                <a:lnTo>
                  <a:pt x="0" y="42501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290854" y="461538"/>
            <a:ext cx="8684359" cy="77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5945">
                <a:solidFill>
                  <a:srgbClr val="D45E42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Trưng bày sản phẩm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3997409" y="4092994"/>
            <a:ext cx="4261211" cy="5588473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1546278">
            <a:off x="1095252" y="951452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1552579"/>
            <a:ext cx="2007175" cy="2033050"/>
          </a:xfrm>
          <a:custGeom>
            <a:avLst/>
            <a:gdLst/>
            <a:ahLst/>
            <a:cxnLst/>
            <a:rect l="l" t="t" r="r" b="b"/>
            <a:pathLst>
              <a:path w="2007175" h="2033050">
                <a:moveTo>
                  <a:pt x="0" y="0"/>
                </a:moveTo>
                <a:lnTo>
                  <a:pt x="2007175" y="0"/>
                </a:lnTo>
                <a:lnTo>
                  <a:pt x="2007175" y="2033051"/>
                </a:lnTo>
                <a:lnTo>
                  <a:pt x="0" y="2033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338743" y="7330326"/>
            <a:ext cx="4301557" cy="2537918"/>
          </a:xfrm>
          <a:custGeom>
            <a:avLst/>
            <a:gdLst/>
            <a:ahLst/>
            <a:cxnLst/>
            <a:rect l="l" t="t" r="r" b="b"/>
            <a:pathLst>
              <a:path w="4301557" h="2537918">
                <a:moveTo>
                  <a:pt x="0" y="0"/>
                </a:moveTo>
                <a:lnTo>
                  <a:pt x="4301557" y="0"/>
                </a:lnTo>
                <a:lnTo>
                  <a:pt x="4301557" y="2537919"/>
                </a:lnTo>
                <a:lnTo>
                  <a:pt x="0" y="25379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81140" y="2733619"/>
            <a:ext cx="12946874" cy="6441070"/>
          </a:xfrm>
          <a:custGeom>
            <a:avLst/>
            <a:gdLst/>
            <a:ahLst/>
            <a:cxnLst/>
            <a:rect l="l" t="t" r="r" b="b"/>
            <a:pathLst>
              <a:path w="12946874" h="6441070">
                <a:moveTo>
                  <a:pt x="0" y="0"/>
                </a:moveTo>
                <a:lnTo>
                  <a:pt x="12946874" y="0"/>
                </a:lnTo>
                <a:lnTo>
                  <a:pt x="12946874" y="6441070"/>
                </a:lnTo>
                <a:lnTo>
                  <a:pt x="0" y="64410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836144" y="1181533"/>
            <a:ext cx="7991251" cy="119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5"/>
              </a:lnSpc>
            </a:pPr>
            <a:r>
              <a:rPr lang="en-US" sz="7870" b="1">
                <a:solidFill>
                  <a:srgbClr val="282325"/>
                </a:solidFill>
                <a:latin typeface="Saira ExtraCondensed Bold" panose="00000808000000000000"/>
                <a:ea typeface="Saira ExtraCondensed Bold" panose="00000808000000000000"/>
                <a:cs typeface="Saira ExtraCondensed Bold" panose="00000808000000000000"/>
                <a:sym typeface="Saira ExtraCondensed Bold" panose="00000808000000000000"/>
              </a:rPr>
              <a:t>Trò chơi ghép hình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3997409" y="4092994"/>
            <a:ext cx="4261211" cy="5588473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1546278">
            <a:off x="1095252" y="951452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1552579"/>
            <a:ext cx="2007175" cy="2033050"/>
          </a:xfrm>
          <a:custGeom>
            <a:avLst/>
            <a:gdLst/>
            <a:ahLst/>
            <a:cxnLst/>
            <a:rect l="l" t="t" r="r" b="b"/>
            <a:pathLst>
              <a:path w="2007175" h="2033050">
                <a:moveTo>
                  <a:pt x="0" y="0"/>
                </a:moveTo>
                <a:lnTo>
                  <a:pt x="2007175" y="0"/>
                </a:lnTo>
                <a:lnTo>
                  <a:pt x="2007175" y="2033051"/>
                </a:lnTo>
                <a:lnTo>
                  <a:pt x="0" y="2033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14545" y="7989341"/>
            <a:ext cx="4301557" cy="2537918"/>
          </a:xfrm>
          <a:custGeom>
            <a:avLst/>
            <a:gdLst/>
            <a:ahLst/>
            <a:cxnLst/>
            <a:rect l="l" t="t" r="r" b="b"/>
            <a:pathLst>
              <a:path w="4301557" h="2537918">
                <a:moveTo>
                  <a:pt x="0" y="0"/>
                </a:moveTo>
                <a:lnTo>
                  <a:pt x="4301557" y="0"/>
                </a:lnTo>
                <a:lnTo>
                  <a:pt x="4301557" y="2537918"/>
                </a:lnTo>
                <a:lnTo>
                  <a:pt x="0" y="25379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81140" y="2569105"/>
            <a:ext cx="12505783" cy="6534271"/>
          </a:xfrm>
          <a:custGeom>
            <a:avLst/>
            <a:gdLst/>
            <a:ahLst/>
            <a:cxnLst/>
            <a:rect l="l" t="t" r="r" b="b"/>
            <a:pathLst>
              <a:path w="12505783" h="6534271">
                <a:moveTo>
                  <a:pt x="0" y="0"/>
                </a:moveTo>
                <a:lnTo>
                  <a:pt x="12505783" y="0"/>
                </a:lnTo>
                <a:lnTo>
                  <a:pt x="12505783" y="6534271"/>
                </a:lnTo>
                <a:lnTo>
                  <a:pt x="0" y="65342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836144" y="1181533"/>
            <a:ext cx="7991251" cy="119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5"/>
              </a:lnSpc>
            </a:pPr>
            <a:r>
              <a:rPr lang="en-US" sz="7870" b="1">
                <a:solidFill>
                  <a:srgbClr val="282325"/>
                </a:solidFill>
                <a:latin typeface="Saira ExtraCondensed Bold" panose="00000808000000000000"/>
                <a:ea typeface="Saira ExtraCondensed Bold" panose="00000808000000000000"/>
                <a:cs typeface="Saira ExtraCondensed Bold" panose="00000808000000000000"/>
                <a:sym typeface="Saira ExtraCondensed Bold" panose="00000808000000000000"/>
              </a:rPr>
              <a:t>Trò chơi ghép hình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863167" y="6680091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206288">
            <a:off x="484248" y="297055"/>
            <a:ext cx="2183090" cy="3204536"/>
          </a:xfrm>
          <a:custGeom>
            <a:avLst/>
            <a:gdLst/>
            <a:ahLst/>
            <a:cxnLst/>
            <a:rect l="l" t="t" r="r" b="b"/>
            <a:pathLst>
              <a:path w="2183090" h="3204536">
                <a:moveTo>
                  <a:pt x="0" y="0"/>
                </a:moveTo>
                <a:lnTo>
                  <a:pt x="2183090" y="0"/>
                </a:lnTo>
                <a:lnTo>
                  <a:pt x="2183090" y="3204536"/>
                </a:lnTo>
                <a:lnTo>
                  <a:pt x="0" y="3204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7168" y="7331041"/>
            <a:ext cx="4064651" cy="2398144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138050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65103" y="2056844"/>
            <a:ext cx="13183444" cy="7201456"/>
          </a:xfrm>
          <a:custGeom>
            <a:avLst/>
            <a:gdLst/>
            <a:ahLst/>
            <a:cxnLst/>
            <a:rect l="l" t="t" r="r" b="b"/>
            <a:pathLst>
              <a:path w="13183444" h="7201456">
                <a:moveTo>
                  <a:pt x="0" y="0"/>
                </a:moveTo>
                <a:lnTo>
                  <a:pt x="13183444" y="0"/>
                </a:lnTo>
                <a:lnTo>
                  <a:pt x="13183444" y="7201456"/>
                </a:lnTo>
                <a:lnTo>
                  <a:pt x="0" y="7201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863167" y="6680091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206288">
            <a:off x="484248" y="297055"/>
            <a:ext cx="2183090" cy="3204536"/>
          </a:xfrm>
          <a:custGeom>
            <a:avLst/>
            <a:gdLst/>
            <a:ahLst/>
            <a:cxnLst/>
            <a:rect l="l" t="t" r="r" b="b"/>
            <a:pathLst>
              <a:path w="2183090" h="3204536">
                <a:moveTo>
                  <a:pt x="0" y="0"/>
                </a:moveTo>
                <a:lnTo>
                  <a:pt x="2183090" y="0"/>
                </a:lnTo>
                <a:lnTo>
                  <a:pt x="2183090" y="3204536"/>
                </a:lnTo>
                <a:lnTo>
                  <a:pt x="0" y="3204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14545" y="7689394"/>
            <a:ext cx="3457274" cy="2039792"/>
          </a:xfrm>
          <a:custGeom>
            <a:avLst/>
            <a:gdLst/>
            <a:ahLst/>
            <a:cxnLst/>
            <a:rect l="l" t="t" r="r" b="b"/>
            <a:pathLst>
              <a:path w="3457274" h="2039792">
                <a:moveTo>
                  <a:pt x="0" y="0"/>
                </a:moveTo>
                <a:lnTo>
                  <a:pt x="3457275" y="0"/>
                </a:lnTo>
                <a:lnTo>
                  <a:pt x="3457275" y="2039791"/>
                </a:lnTo>
                <a:lnTo>
                  <a:pt x="0" y="2039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138050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024231" y="3219470"/>
            <a:ext cx="12514013" cy="3848059"/>
          </a:xfrm>
          <a:custGeom>
            <a:avLst/>
            <a:gdLst/>
            <a:ahLst/>
            <a:cxnLst/>
            <a:rect l="l" t="t" r="r" b="b"/>
            <a:pathLst>
              <a:path w="12514013" h="3848059">
                <a:moveTo>
                  <a:pt x="0" y="0"/>
                </a:moveTo>
                <a:lnTo>
                  <a:pt x="12514013" y="0"/>
                </a:lnTo>
                <a:lnTo>
                  <a:pt x="12514013" y="3848060"/>
                </a:lnTo>
                <a:lnTo>
                  <a:pt x="0" y="38480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02519" y="7179421"/>
            <a:ext cx="4435531" cy="628289"/>
          </a:xfrm>
          <a:custGeom>
            <a:avLst/>
            <a:gdLst/>
            <a:ahLst/>
            <a:cxnLst/>
            <a:rect l="l" t="t" r="r" b="b"/>
            <a:pathLst>
              <a:path w="4435531" h="628289">
                <a:moveTo>
                  <a:pt x="0" y="0"/>
                </a:moveTo>
                <a:lnTo>
                  <a:pt x="4435531" y="0"/>
                </a:lnTo>
                <a:lnTo>
                  <a:pt x="4435531" y="628289"/>
                </a:lnTo>
                <a:lnTo>
                  <a:pt x="0" y="6282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658347" y="1322842"/>
            <a:ext cx="5377339" cy="1152962"/>
          </a:xfrm>
          <a:custGeom>
            <a:avLst/>
            <a:gdLst/>
            <a:ahLst/>
            <a:cxnLst/>
            <a:rect l="l" t="t" r="r" b="b"/>
            <a:pathLst>
              <a:path w="5377339" h="1152962">
                <a:moveTo>
                  <a:pt x="0" y="0"/>
                </a:moveTo>
                <a:lnTo>
                  <a:pt x="5377339" y="0"/>
                </a:lnTo>
                <a:lnTo>
                  <a:pt x="5377339" y="1152962"/>
                </a:lnTo>
                <a:lnTo>
                  <a:pt x="0" y="11529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863167" y="6680091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206288">
            <a:off x="484248" y="297055"/>
            <a:ext cx="2183090" cy="3204536"/>
          </a:xfrm>
          <a:custGeom>
            <a:avLst/>
            <a:gdLst/>
            <a:ahLst/>
            <a:cxnLst/>
            <a:rect l="l" t="t" r="r" b="b"/>
            <a:pathLst>
              <a:path w="2183090" h="3204536">
                <a:moveTo>
                  <a:pt x="0" y="0"/>
                </a:moveTo>
                <a:lnTo>
                  <a:pt x="2183090" y="0"/>
                </a:lnTo>
                <a:lnTo>
                  <a:pt x="2183090" y="3204536"/>
                </a:lnTo>
                <a:lnTo>
                  <a:pt x="0" y="3204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14545" y="7689394"/>
            <a:ext cx="3457274" cy="2039792"/>
          </a:xfrm>
          <a:custGeom>
            <a:avLst/>
            <a:gdLst/>
            <a:ahLst/>
            <a:cxnLst/>
            <a:rect l="l" t="t" r="r" b="b"/>
            <a:pathLst>
              <a:path w="3457274" h="2039792">
                <a:moveTo>
                  <a:pt x="0" y="0"/>
                </a:moveTo>
                <a:lnTo>
                  <a:pt x="3457275" y="0"/>
                </a:lnTo>
                <a:lnTo>
                  <a:pt x="3457275" y="2039791"/>
                </a:lnTo>
                <a:lnTo>
                  <a:pt x="0" y="2039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138050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58347" y="1322842"/>
            <a:ext cx="5377339" cy="1152962"/>
          </a:xfrm>
          <a:custGeom>
            <a:avLst/>
            <a:gdLst/>
            <a:ahLst/>
            <a:cxnLst/>
            <a:rect l="l" t="t" r="r" b="b"/>
            <a:pathLst>
              <a:path w="5377339" h="1152962">
                <a:moveTo>
                  <a:pt x="0" y="0"/>
                </a:moveTo>
                <a:lnTo>
                  <a:pt x="5377339" y="0"/>
                </a:lnTo>
                <a:lnTo>
                  <a:pt x="5377339" y="1152962"/>
                </a:lnTo>
                <a:lnTo>
                  <a:pt x="0" y="11529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696387" y="3090044"/>
            <a:ext cx="12403295" cy="3814013"/>
          </a:xfrm>
          <a:custGeom>
            <a:avLst/>
            <a:gdLst/>
            <a:ahLst/>
            <a:cxnLst/>
            <a:rect l="l" t="t" r="r" b="b"/>
            <a:pathLst>
              <a:path w="12403295" h="3814013">
                <a:moveTo>
                  <a:pt x="0" y="0"/>
                </a:moveTo>
                <a:lnTo>
                  <a:pt x="12403295" y="0"/>
                </a:lnTo>
                <a:lnTo>
                  <a:pt x="12403295" y="3814013"/>
                </a:lnTo>
                <a:lnTo>
                  <a:pt x="0" y="381401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035686" y="7158940"/>
            <a:ext cx="4580123" cy="648770"/>
          </a:xfrm>
          <a:custGeom>
            <a:avLst/>
            <a:gdLst/>
            <a:ahLst/>
            <a:cxnLst/>
            <a:rect l="l" t="t" r="r" b="b"/>
            <a:pathLst>
              <a:path w="4580123" h="648770">
                <a:moveTo>
                  <a:pt x="0" y="0"/>
                </a:moveTo>
                <a:lnTo>
                  <a:pt x="4580122" y="0"/>
                </a:lnTo>
                <a:lnTo>
                  <a:pt x="4580122" y="648770"/>
                </a:lnTo>
                <a:lnTo>
                  <a:pt x="0" y="6487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863167" y="6680091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206288">
            <a:off x="484248" y="297055"/>
            <a:ext cx="2183090" cy="3204536"/>
          </a:xfrm>
          <a:custGeom>
            <a:avLst/>
            <a:gdLst/>
            <a:ahLst/>
            <a:cxnLst/>
            <a:rect l="l" t="t" r="r" b="b"/>
            <a:pathLst>
              <a:path w="2183090" h="3204536">
                <a:moveTo>
                  <a:pt x="0" y="0"/>
                </a:moveTo>
                <a:lnTo>
                  <a:pt x="2183090" y="0"/>
                </a:lnTo>
                <a:lnTo>
                  <a:pt x="2183090" y="3204536"/>
                </a:lnTo>
                <a:lnTo>
                  <a:pt x="0" y="3204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14545" y="7689394"/>
            <a:ext cx="3457274" cy="2039792"/>
          </a:xfrm>
          <a:custGeom>
            <a:avLst/>
            <a:gdLst/>
            <a:ahLst/>
            <a:cxnLst/>
            <a:rect l="l" t="t" r="r" b="b"/>
            <a:pathLst>
              <a:path w="3457274" h="2039792">
                <a:moveTo>
                  <a:pt x="0" y="0"/>
                </a:moveTo>
                <a:lnTo>
                  <a:pt x="3457275" y="0"/>
                </a:lnTo>
                <a:lnTo>
                  <a:pt x="3457275" y="2039791"/>
                </a:lnTo>
                <a:lnTo>
                  <a:pt x="0" y="2039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138050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285963" y="3079803"/>
            <a:ext cx="12852087" cy="3952017"/>
          </a:xfrm>
          <a:custGeom>
            <a:avLst/>
            <a:gdLst/>
            <a:ahLst/>
            <a:cxnLst/>
            <a:rect l="l" t="t" r="r" b="b"/>
            <a:pathLst>
              <a:path w="12852087" h="3952017">
                <a:moveTo>
                  <a:pt x="0" y="0"/>
                </a:moveTo>
                <a:lnTo>
                  <a:pt x="12852087" y="0"/>
                </a:lnTo>
                <a:lnTo>
                  <a:pt x="12852087" y="3952017"/>
                </a:lnTo>
                <a:lnTo>
                  <a:pt x="0" y="39520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528575" y="7298204"/>
            <a:ext cx="5523358" cy="782378"/>
          </a:xfrm>
          <a:custGeom>
            <a:avLst/>
            <a:gdLst/>
            <a:ahLst/>
            <a:cxnLst/>
            <a:rect l="l" t="t" r="r" b="b"/>
            <a:pathLst>
              <a:path w="5523358" h="782378">
                <a:moveTo>
                  <a:pt x="0" y="0"/>
                </a:moveTo>
                <a:lnTo>
                  <a:pt x="5523358" y="0"/>
                </a:lnTo>
                <a:lnTo>
                  <a:pt x="5523358" y="782379"/>
                </a:lnTo>
                <a:lnTo>
                  <a:pt x="0" y="78237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318685" y="1899323"/>
            <a:ext cx="5650629" cy="833468"/>
          </a:xfrm>
          <a:custGeom>
            <a:avLst/>
            <a:gdLst/>
            <a:ahLst/>
            <a:cxnLst/>
            <a:rect l="l" t="t" r="r" b="b"/>
            <a:pathLst>
              <a:path w="5650629" h="833468">
                <a:moveTo>
                  <a:pt x="0" y="0"/>
                </a:moveTo>
                <a:lnTo>
                  <a:pt x="5650630" y="0"/>
                </a:lnTo>
                <a:lnTo>
                  <a:pt x="5650630" y="833468"/>
                </a:lnTo>
                <a:lnTo>
                  <a:pt x="0" y="8334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863167" y="6680091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206288">
            <a:off x="420978" y="358834"/>
            <a:ext cx="1897857" cy="2785845"/>
          </a:xfrm>
          <a:custGeom>
            <a:avLst/>
            <a:gdLst/>
            <a:ahLst/>
            <a:cxnLst/>
            <a:rect l="l" t="t" r="r" b="b"/>
            <a:pathLst>
              <a:path w="1897857" h="2785845">
                <a:moveTo>
                  <a:pt x="0" y="0"/>
                </a:moveTo>
                <a:lnTo>
                  <a:pt x="1897858" y="0"/>
                </a:lnTo>
                <a:lnTo>
                  <a:pt x="1897858" y="2785845"/>
                </a:lnTo>
                <a:lnTo>
                  <a:pt x="0" y="27858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14545" y="7689394"/>
            <a:ext cx="3457274" cy="2039792"/>
          </a:xfrm>
          <a:custGeom>
            <a:avLst/>
            <a:gdLst/>
            <a:ahLst/>
            <a:cxnLst/>
            <a:rect l="l" t="t" r="r" b="b"/>
            <a:pathLst>
              <a:path w="3457274" h="2039792">
                <a:moveTo>
                  <a:pt x="0" y="0"/>
                </a:moveTo>
                <a:lnTo>
                  <a:pt x="3457275" y="0"/>
                </a:lnTo>
                <a:lnTo>
                  <a:pt x="3457275" y="2039791"/>
                </a:lnTo>
                <a:lnTo>
                  <a:pt x="0" y="2039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138050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928644" y="1535822"/>
            <a:ext cx="12865985" cy="6432993"/>
          </a:xfrm>
          <a:custGeom>
            <a:avLst/>
            <a:gdLst/>
            <a:ahLst/>
            <a:cxnLst/>
            <a:rect l="l" t="t" r="r" b="b"/>
            <a:pathLst>
              <a:path w="12865985" h="6432993">
                <a:moveTo>
                  <a:pt x="0" y="0"/>
                </a:moveTo>
                <a:lnTo>
                  <a:pt x="12865985" y="0"/>
                </a:lnTo>
                <a:lnTo>
                  <a:pt x="12865985" y="6432993"/>
                </a:lnTo>
                <a:lnTo>
                  <a:pt x="0" y="64329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60</Words>
  <Application>Microsoft Office PowerPoint</Application>
  <PresentationFormat>Custom</PresentationFormat>
  <Paragraphs>12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Cabin Bold</vt:lpstr>
      <vt:lpstr>Calibri</vt:lpstr>
      <vt:lpstr>Arial</vt:lpstr>
      <vt:lpstr>More Sugar</vt:lpstr>
      <vt:lpstr>Saira</vt:lpstr>
      <vt:lpstr>Saira ExtraCondensed Bold</vt:lpstr>
      <vt:lpstr>Paytone One</vt:lpstr>
      <vt:lpstr>Cabin</vt:lpstr>
      <vt:lpstr>Times New Roman</vt:lpstr>
      <vt:lpstr>Gluten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Bộ lắp ghép hình Tangram</dc:title>
  <dc:creator/>
  <cp:lastModifiedBy>Admin</cp:lastModifiedBy>
  <cp:revision>3</cp:revision>
  <dcterms:created xsi:type="dcterms:W3CDTF">2006-08-16T00:00:00Z</dcterms:created>
  <dcterms:modified xsi:type="dcterms:W3CDTF">2024-12-13T13:23:21Z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4DEA28F1FAAA476697BF1210A6E41F72_12</vt:lpwstr>
  </property>
  <property fmtid="{D5CDD505-2E9C-101B-9397-08002B2CF9AE}" pid="3" name="KSOProductBuildVer">
    <vt:lpwstr>1033-12.2.0.18911</vt:lpwstr>
  </property>
</Properties>
</file>