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2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11534" r:id="rId2"/>
    <p:sldId id="2007577342" r:id="rId3"/>
    <p:sldId id="2007577344" r:id="rId4"/>
    <p:sldId id="347" r:id="rId5"/>
    <p:sldId id="373" r:id="rId6"/>
    <p:sldId id="11549" r:id="rId7"/>
    <p:sldId id="11550" r:id="rId8"/>
    <p:sldId id="2007577340" r:id="rId9"/>
    <p:sldId id="2007577341" r:id="rId10"/>
    <p:sldId id="2007577343" r:id="rId11"/>
    <p:sldId id="33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78968" autoAdjust="0"/>
  </p:normalViewPr>
  <p:slideViewPr>
    <p:cSldViewPr snapToGrid="0">
      <p:cViewPr varScale="1">
        <p:scale>
          <a:sx n="69" d="100"/>
          <a:sy n="69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84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34ECBDD-2048-4496-9337-126557DB6AE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6686B-2054-D6BE-D66A-D673FA6A1F1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60AFC9-2013-4FC3-AE1C-B2E518D436D2}" type="datetimeFigureOut">
              <a:rPr lang="en-US" smtClean="0"/>
              <a:t>03/10/2024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5DD700-963E-B291-E2EE-2AEE4D82996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22B974-F241-27B8-610B-CE6CF95CDE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A9393-7DE2-472A-A311-A6B4D0457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29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13:16:39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13:16:39.963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1414.25037"/>
      <inkml:brushProperty name="anchorY" value="-24642.5332"/>
      <inkml:brushProperty name="scaleFactor" value="0.5"/>
    </inkml:brush>
  </inkml:definitions>
  <inkml:trace contextRef="#ctx0" brushRef="#br0">1 1 24575,'0'0'0,"4"4"0,2 8 0,0 4 0,-2 4 0,-1 9 0,-1 8 0,5 1 0,-1-1 0,0-1 0,-2-4 0,-1-1 0,-1-3 0,-1-1 0,5 0 0,-1-1 0,0 5 0,0 0 0,-2 1 0,-2-1 0,6-7 0,-2 4 0,1 0 0,3 5 0,0 0 0,-2 0 0,-2-1 0,4 3 0,4-1 0,4-6 0,-2-2 0,-1 3 0,-5 1 0,2-1 0,4 0 0,2 0 0,-2 4 0,-2 5 0,1-6 0,-3-1 0,-2-2 0,-4-2 0,4-6 0,-2-1 0,-1 1 0,-2 0 0,4 2 0,-1 1 0,0 1 0,2 1 0,0 0 0,3-4 0,-1-1 0,-2 0 0,-3 1 0,-2 2 0,-1 0 0,-2 2 0,4 0 0,0 0 0,0 1 0,-1-1 0,-1 6 0,-2 0 0,6 0 0,-2-1 0,1 4 0,-2-1 0,-1-1 0,-1-1 0,-1-3 0,-1 0 0,0-2 0,0 0 0,0-1 0,-1 0 0,1 0 0,0 1 0,0-1 0,5-5 0,1 0 0,-1 0 0,-1 1 0,5 6 0,-1 2 0,-1 1 0,3-1 0,-1 0 0,-2-1 0,-2-1 0,-1-1 0,-2 0 0,-1-1 0,4-5 0,0 0 0,0 0 0,-1-5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13:16:39.964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330.26459"/>
      <inkml:brushProperty name="anchorY" value="-28968.57617"/>
      <inkml:brushProperty name="scaleFactor" value="0.5"/>
    </inkml:brush>
  </inkml:definitions>
  <inkml:trace contextRef="#ctx0" brushRef="#br0">1 0 24575,'0'0'0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13:16:39.965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685.73547"/>
      <inkml:brushProperty name="anchorY" value="-29984.57617"/>
      <inkml:brushProperty name="scaleFactor" value="0.5"/>
    </inkml:brush>
  </inkml:definitions>
  <inkml:trace contextRef="#ctx0" brushRef="#br0">0 348 24575,'0'0'0,"5"-4"0,1-7 0,-6-5 0,-1-10 0,-1-14 0,-1-2 0,1-6 0,6 3 0,6 3 0,0 5 0,0 15 0,-2 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13:16:39.961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1313.31921"/>
      <inkml:brushProperty name="anchorY" value="-21348.47461"/>
      <inkml:brushProperty name="scaleFactor" value="0.5"/>
    </inkml:brush>
  </inkml:definitions>
  <inkml:trace contextRef="#ctx0" brushRef="#br0">240 0 24575,'0'0'0,"0"5"0,0 11 0,0 11 0,0 5 0,0 7 0,0 5 0,0 0 0,0 1 0,0-2 0,0 1 0,0 1 0,0-3 0,0 2 0,5-4 0,0-3 0,1-3 0,-2-4 0,5-1 0,-1-2 0,-2 4 0,-1 0 0,4 6 0,-2-1 0,0 4 0,-3-2 0,-1-2 0,-1-3 0,4-2 0,0-2 0,-1-2 0,-1 0 0,4-1 0,-1 5 0,0 6 0,-3-1 0,0 0 0,-2-1 0,-2-4 0,1-1 0,-1-2 0,-1-1 0,1-1 0,0 0 0,-1 0 0,1 0 0,0 1 0,-5-1 0,0 0 0,-1 0 0,2 1 0,-5-6 0,2 5 0,-5 1 0,2 0 0,1 1 0,-3-5 0,3 4 0,1 0 0,-3-5 0,2 1 0,-3-1 0,1 1 0,2 1 0,-2 1 0,2 0 0,-4 1 0,2 0 0,3 1 0,-4 0 0,-2 5 0,0 0 0,-2 0 0,3 4 0,-3-6 0,4-2 0,2-1 0,3-1 0,-2-6 0,2-1 0,1 2 0,-4-5 0,2 1 0,2 2 0,1 2 0,1 2 0,3 1 0,0-4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13:16:39.962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2568.29443"/>
      <inkml:brushProperty name="anchorY" value="-22867.24609"/>
      <inkml:brushProperty name="scaleFactor" value="0.5"/>
    </inkml:brush>
  </inkml:definitions>
  <inkml:trace contextRef="#ctx0" brushRef="#br0">1 1 24575,'0'0'0,"4"0"0,8 5 0,4 6 0,-1 5 0,-2 5 0,-4 3 0,-2 2 0,-4 0 0,4 2 0,-1-1 0,-1 1 0,-1-1 0,-1 0 0,3-6 0,1 0 0,-1 0 0,-2 2 0,-1 0 0,4 1 0,0 1 0,-2 1 0,0 1 0,-2-1 0,-1 1 0,-2 5 0,1 0 0,4 0 0,0-1 0,0-1 0,-1-1 0,-1-2 0,-1 0 0,-1-11 0,-6-11 0,-5-6 0,-7-14 0,2-1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13:16:39.963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1414.25037"/>
      <inkml:brushProperty name="anchorY" value="-24642.5332"/>
      <inkml:brushProperty name="scaleFactor" value="0.5"/>
    </inkml:brush>
  </inkml:definitions>
  <inkml:trace contextRef="#ctx0" brushRef="#br0">1 1 24575,'0'0'0,"4"4"0,2 8 0,0 4 0,-2 4 0,-1 9 0,-1 8 0,5 1 0,-1-1 0,0-1 0,-2-4 0,-1-1 0,-1-3 0,-1-1 0,5 0 0,-1-1 0,0 5 0,0 0 0,-2 1 0,-2-1 0,6-7 0,-2 4 0,1 0 0,3 5 0,0 0 0,-2 0 0,-2-1 0,4 3 0,4-1 0,4-6 0,-2-2 0,-1 3 0,-5 1 0,2-1 0,4 0 0,2 0 0,-2 4 0,-2 5 0,1-6 0,-3-1 0,-2-2 0,-4-2 0,4-6 0,-2-1 0,-1 1 0,-2 0 0,4 2 0,-1 1 0,0 1 0,2 1 0,0 0 0,3-4 0,-1-1 0,-2 0 0,-3 1 0,-2 2 0,-1 0 0,-2 2 0,4 0 0,0 0 0,0 1 0,-1-1 0,-1 6 0,-2 0 0,6 0 0,-2-1 0,1 4 0,-2-1 0,-1-1 0,-1-1 0,-1-3 0,-1 0 0,0-2 0,0 0 0,0-1 0,-1 0 0,1 0 0,0 1 0,0-1 0,5-5 0,1 0 0,-1 0 0,-1 1 0,5 6 0,-1 2 0,-1 1 0,3-1 0,-1 0 0,-2-1 0,-2-1 0,-1-1 0,-2 0 0,-1-1 0,4-5 0,0 0 0,0 0 0,-1-5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13:16:39.964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330.26459"/>
      <inkml:brushProperty name="anchorY" value="-28968.57617"/>
      <inkml:brushProperty name="scaleFactor" value="0.5"/>
    </inkml:brush>
  </inkml:definitions>
  <inkml:trace contextRef="#ctx0" brushRef="#br0">1 0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13:16:39.965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685.73547"/>
      <inkml:brushProperty name="anchorY" value="-29984.57617"/>
      <inkml:brushProperty name="scaleFactor" value="0.5"/>
    </inkml:brush>
  </inkml:definitions>
  <inkml:trace contextRef="#ctx0" brushRef="#br0">0 348 24575,'0'0'0,"5"-4"0,1-7 0,-6-5 0,-1-10 0,-1-14 0,-1-2 0,1-6 0,6 3 0,6 3 0,0 5 0,0 15 0,-2 8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13:16:39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13:16:39.961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1313.31921"/>
      <inkml:brushProperty name="anchorY" value="-21348.47461"/>
      <inkml:brushProperty name="scaleFactor" value="0.5"/>
    </inkml:brush>
  </inkml:definitions>
  <inkml:trace contextRef="#ctx0" brushRef="#br0">240 0 24575,'0'0'0,"0"5"0,0 11 0,0 11 0,0 5 0,0 7 0,0 5 0,0 0 0,0 1 0,0-2 0,0 1 0,0 1 0,0-3 0,0 2 0,5-4 0,0-3 0,1-3 0,-2-4 0,5-1 0,-1-2 0,-2 4 0,-1 0 0,4 6 0,-2-1 0,0 4 0,-3-2 0,-1-2 0,-1-3 0,4-2 0,0-2 0,-1-2 0,-1 0 0,4-1 0,-1 5 0,0 6 0,-3-1 0,0 0 0,-2-1 0,-2-4 0,1-1 0,-1-2 0,-1-1 0,1-1 0,0 0 0,-1 0 0,1 0 0,0 1 0,-5-1 0,0 0 0,-1 0 0,2 1 0,-5-6 0,2 5 0,-5 1 0,2 0 0,1 1 0,-3-5 0,3 4 0,1 0 0,-3-5 0,2 1 0,-3-1 0,1 1 0,2 1 0,-2 1 0,2 0 0,-4 1 0,2 0 0,3 1 0,-4 0 0,-2 5 0,0 0 0,-2 0 0,3 4 0,-3-6 0,4-2 0,2-1 0,3-1 0,-2-6 0,2-1 0,1 2 0,-4-5 0,2 1 0,2 2 0,1 2 0,1 2 0,3 1 0,0-4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2T13:16:39.962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2568.29443"/>
      <inkml:brushProperty name="anchorY" value="-22867.24609"/>
      <inkml:brushProperty name="scaleFactor" value="0.5"/>
    </inkml:brush>
  </inkml:definitions>
  <inkml:trace contextRef="#ctx0" brushRef="#br0">1 1 24575,'0'0'0,"4"0"0,8 5 0,4 6 0,-1 5 0,-2 5 0,-4 3 0,-2 2 0,-4 0 0,4 2 0,-1-1 0,-1 1 0,-1-1 0,-1 0 0,3-6 0,1 0 0,-1 0 0,-2 2 0,-1 0 0,4 1 0,0 1 0,-2 1 0,0 1 0,-2-1 0,-1 1 0,-2 5 0,1 0 0,4 0 0,0-1 0,0-1 0,-1-1 0,-1-2 0,-1 0 0,-1-11 0,-6-11 0,-5-6 0,-7-14 0,2-1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233EEF-D778-4865-AF42-AD016C3C8EEE}" type="datetimeFigureOut">
              <a:rPr lang="en-US" smtClean="0"/>
              <a:t>03/10/2024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9AC0F-3D87-474A-BCC0-3DF28E9AB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645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7CCC5-FD59-43DE-AA49-686BAD12A4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612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7CCC5-FD59-43DE-AA49-686BAD12A4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392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79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22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704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262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11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066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20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77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77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39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31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3000"/>
            <a:lum/>
          </a:blip>
          <a:srcRect/>
          <a:stretch>
            <a:fillRect l="-23000" t="-3000" r="-2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643274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2.png"/><Relationship Id="rId18" Type="http://schemas.openxmlformats.org/officeDocument/2006/relationships/customXml" Target="../ink/ink5.xml"/><Relationship Id="rId3" Type="http://schemas.openxmlformats.org/officeDocument/2006/relationships/image" Target="../media/image2.png"/><Relationship Id="rId21" Type="http://schemas.openxmlformats.org/officeDocument/2006/relationships/image" Target="../media/image56.png"/><Relationship Id="rId7" Type="http://schemas.openxmlformats.org/officeDocument/2006/relationships/image" Target="../media/image6.png"/><Relationship Id="rId12" Type="http://schemas.openxmlformats.org/officeDocument/2006/relationships/customXml" Target="../ink/ink2.xml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6" Type="http://schemas.openxmlformats.org/officeDocument/2006/relationships/customXml" Target="../ink/ink4.xml"/><Relationship Id="rId20" Type="http://schemas.openxmlformats.org/officeDocument/2006/relationships/customXml" Target="../ink/ink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7.png"/><Relationship Id="rId24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53.png"/><Relationship Id="rId23" Type="http://schemas.microsoft.com/office/2007/relationships/hdphoto" Target="../media/hdphoto2.wdp"/><Relationship Id="rId10" Type="http://schemas.openxmlformats.org/officeDocument/2006/relationships/image" Target="../media/image80.png"/><Relationship Id="rId19" Type="http://schemas.openxmlformats.org/officeDocument/2006/relationships/image" Target="../media/image55.png"/><Relationship Id="rId4" Type="http://schemas.openxmlformats.org/officeDocument/2006/relationships/image" Target="../media/image3.png"/><Relationship Id="rId9" Type="http://schemas.openxmlformats.org/officeDocument/2006/relationships/customXml" Target="../ink/ink1.xml"/><Relationship Id="rId14" Type="http://schemas.openxmlformats.org/officeDocument/2006/relationships/customXml" Target="../ink/ink3.xml"/><Relationship Id="rId22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slide" Target="slide4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2.png"/><Relationship Id="rId18" Type="http://schemas.openxmlformats.org/officeDocument/2006/relationships/customXml" Target="../ink/ink11.xml"/><Relationship Id="rId3" Type="http://schemas.openxmlformats.org/officeDocument/2006/relationships/image" Target="../media/image2.png"/><Relationship Id="rId21" Type="http://schemas.openxmlformats.org/officeDocument/2006/relationships/image" Target="../media/image56.png"/><Relationship Id="rId7" Type="http://schemas.openxmlformats.org/officeDocument/2006/relationships/image" Target="../media/image6.png"/><Relationship Id="rId12" Type="http://schemas.openxmlformats.org/officeDocument/2006/relationships/customXml" Target="../ink/ink8.xml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6" Type="http://schemas.openxmlformats.org/officeDocument/2006/relationships/customXml" Target="../ink/ink10.xml"/><Relationship Id="rId20" Type="http://schemas.openxmlformats.org/officeDocument/2006/relationships/customXml" Target="../ink/ink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7.png"/><Relationship Id="rId24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53.png"/><Relationship Id="rId23" Type="http://schemas.microsoft.com/office/2007/relationships/hdphoto" Target="../media/hdphoto2.wdp"/><Relationship Id="rId10" Type="http://schemas.openxmlformats.org/officeDocument/2006/relationships/image" Target="../media/image80.png"/><Relationship Id="rId19" Type="http://schemas.openxmlformats.org/officeDocument/2006/relationships/image" Target="../media/image55.png"/><Relationship Id="rId4" Type="http://schemas.openxmlformats.org/officeDocument/2006/relationships/image" Target="../media/image3.png"/><Relationship Id="rId9" Type="http://schemas.openxmlformats.org/officeDocument/2006/relationships/customXml" Target="../ink/ink7.xml"/><Relationship Id="rId14" Type="http://schemas.openxmlformats.org/officeDocument/2006/relationships/customXml" Target="../ink/ink9.xml"/><Relationship Id="rId2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slide" Target="slide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10" Type="http://schemas.microsoft.com/office/2007/relationships/hdphoto" Target="../media/hdphoto3.wdp"/><Relationship Id="rId4" Type="http://schemas.openxmlformats.org/officeDocument/2006/relationships/image" Target="../media/image16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FAA303A-8DBC-49C5-944C-1810B97BA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6999"/>
            <a:ext cx="6858002" cy="12192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135D65A4-4BB4-4824-867C-05174C0EF2F9}"/>
              </a:ext>
            </a:extLst>
          </p:cNvPr>
          <p:cNvGrpSpPr/>
          <p:nvPr/>
        </p:nvGrpSpPr>
        <p:grpSpPr>
          <a:xfrm>
            <a:off x="573199" y="482600"/>
            <a:ext cx="11234050" cy="5892799"/>
            <a:chOff x="478979" y="493486"/>
            <a:chExt cx="11234050" cy="5892799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4B59F48C-389D-481F-AA5E-9D6D0DB6497E}"/>
                </a:ext>
              </a:extLst>
            </p:cNvPr>
            <p:cNvSpPr/>
            <p:nvPr/>
          </p:nvSpPr>
          <p:spPr>
            <a:xfrm>
              <a:off x="478979" y="493486"/>
              <a:ext cx="11234050" cy="58927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rPr>
                <a:t>sssssssssssssssss</a:t>
              </a: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135CC5C6-34D8-46B5-81A8-38C21AEE8ACF}"/>
                </a:ext>
              </a:extLst>
            </p:cNvPr>
            <p:cNvSpPr/>
            <p:nvPr/>
          </p:nvSpPr>
          <p:spPr>
            <a:xfrm>
              <a:off x="794410" y="791027"/>
              <a:ext cx="10584790" cy="5261430"/>
            </a:xfrm>
            <a:prstGeom prst="rect">
              <a:avLst/>
            </a:prstGeom>
            <a:noFill/>
            <a:ln w="952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4FBECADF-3975-4FA4-825F-FB41018EDE8A}"/>
                </a:ext>
              </a:extLst>
            </p:cNvPr>
            <p:cNvSpPr/>
            <p:nvPr/>
          </p:nvSpPr>
          <p:spPr>
            <a:xfrm>
              <a:off x="984910" y="956127"/>
              <a:ext cx="10216490" cy="4923973"/>
            </a:xfrm>
            <a:prstGeom prst="rect">
              <a:avLst/>
            </a:prstGeom>
            <a:noFill/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61BFE3CA-F862-46A3-BF65-C54F9ABDBCD0}"/>
              </a:ext>
            </a:extLst>
          </p:cNvPr>
          <p:cNvGrpSpPr/>
          <p:nvPr/>
        </p:nvGrpSpPr>
        <p:grpSpPr>
          <a:xfrm>
            <a:off x="-314529" y="1959748"/>
            <a:ext cx="1338262" cy="863211"/>
            <a:chOff x="-190152" y="2090591"/>
            <a:chExt cx="1338262" cy="863211"/>
          </a:xfrm>
        </p:grpSpPr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21520104-EF2A-426F-800D-83DDBE0CB4AF}"/>
                </a:ext>
              </a:extLst>
            </p:cNvPr>
            <p:cNvSpPr/>
            <p:nvPr/>
          </p:nvSpPr>
          <p:spPr>
            <a:xfrm>
              <a:off x="628337" y="2173502"/>
              <a:ext cx="505931" cy="780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简圆体" panose="02010601030101010101" pitchFamily="2" charset="-122"/>
                <a:ea typeface="包图简圆体" panose="02010601030101010101" pitchFamily="2" charset="-122"/>
                <a:cs typeface="+mn-cs"/>
              </a:endParaRPr>
            </a:p>
          </p:txBody>
        </p:sp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96D70256-95F3-4ECC-AD90-5F7F8F96C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0152" y="2090591"/>
              <a:ext cx="1338262" cy="780299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2095B638-E7A1-49D5-B512-3A0F5D76DA34}"/>
              </a:ext>
            </a:extLst>
          </p:cNvPr>
          <p:cNvGrpSpPr/>
          <p:nvPr/>
        </p:nvGrpSpPr>
        <p:grpSpPr>
          <a:xfrm>
            <a:off x="10994360" y="4315966"/>
            <a:ext cx="1338262" cy="818683"/>
            <a:chOff x="10994360" y="4315966"/>
            <a:chExt cx="1338262" cy="818683"/>
          </a:xfrm>
        </p:grpSpPr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10D25A22-3562-401D-A6A9-B47A559E3E45}"/>
                </a:ext>
              </a:extLst>
            </p:cNvPr>
            <p:cNvSpPr/>
            <p:nvPr/>
          </p:nvSpPr>
          <p:spPr>
            <a:xfrm>
              <a:off x="11112383" y="4354349"/>
              <a:ext cx="505931" cy="780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172270C0-656B-4BB4-8A07-32D3EB19C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4360" y="4315966"/>
              <a:ext cx="1338262" cy="780299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62D2D984-FE29-47AE-B551-2CBD0D8885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02" y="5152433"/>
            <a:ext cx="2228850" cy="17526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19643F0-D028-4C0E-864F-955E9B517B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637" y="81257"/>
            <a:ext cx="2239284" cy="284654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6055AD5-F284-422C-AABE-4EE647CB1F68}"/>
              </a:ext>
            </a:extLst>
          </p:cNvPr>
          <p:cNvSpPr txBox="1"/>
          <p:nvPr/>
        </p:nvSpPr>
        <p:spPr>
          <a:xfrm>
            <a:off x="2673683" y="934663"/>
            <a:ext cx="77941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Hole Hearted" panose="020B0A06020104020203" pitchFamily="34" charset="0"/>
                <a:ea typeface="字魂59号-创粗黑"/>
                <a:cs typeface="+mn-cs"/>
              </a:rPr>
              <a:t>INH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Hole Hearted" panose="020B0A06020104020203" pitchFamily="34" charset="0"/>
                <a:ea typeface="字魂59号-创粗黑"/>
                <a:cs typeface="+mn-cs"/>
              </a:rPr>
              <a:t>HOẠT LỚP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2BC42EB-8C1B-4BCE-92CC-293C956F7B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22" b="90000" l="10000" r="90000">
                        <a14:foregroundMark x1="53889" y1="9722" x2="53889" y2="9722"/>
                        <a14:foregroundMark x1="30000" y1="54167" x2="33889" y2="61667"/>
                        <a14:foregroundMark x1="28611" y1="56944" x2="28889" y2="61667"/>
                        <a14:foregroundMark x1="34722" y1="57222" x2="35278" y2="5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0" y="2304900"/>
            <a:ext cx="3429000" cy="3429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8D00391-64EB-477E-A394-3F5A6C76A5D8}"/>
                  </a:ext>
                </a:extLst>
              </p14:cNvPr>
              <p14:cNvContentPartPr/>
              <p14:nvPr/>
            </p14:nvContentPartPr>
            <p14:xfrm>
              <a:off x="-200430" y="723420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8D00391-64EB-477E-A394-3F5A6C76A5D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209430" y="71442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Picture 4" descr="Cách vẽ nơ - Hướng dẫn vẽ thực sự đơn giản mới nhất 2022 - Vẽ.vn">
            <a:extLst>
              <a:ext uri="{FF2B5EF4-FFF2-40B4-BE49-F238E27FC236}">
                <a16:creationId xmlns:a16="http://schemas.microsoft.com/office/drawing/2014/main" id="{728A8DEB-AA9A-4DA4-BB7D-595ADA75F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92" y="4319569"/>
            <a:ext cx="1933575" cy="192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76ADFC0-06AC-4621-8476-6D8668708348}"/>
              </a:ext>
            </a:extLst>
          </p:cNvPr>
          <p:cNvGrpSpPr/>
          <p:nvPr/>
        </p:nvGrpSpPr>
        <p:grpSpPr>
          <a:xfrm>
            <a:off x="1751800" y="5261760"/>
            <a:ext cx="294120" cy="944280"/>
            <a:chOff x="1875780" y="6067260"/>
            <a:chExt cx="294120" cy="9442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A91DBBF-ADA4-411E-844E-1C68461E42B3}"/>
                    </a:ext>
                  </a:extLst>
                </p14:cNvPr>
                <p14:cNvContentPartPr/>
                <p14:nvPr/>
              </p14:nvContentPartPr>
              <p14:xfrm>
                <a:off x="1875780" y="6086340"/>
                <a:ext cx="134640" cy="9129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F95A9CAC-514B-89BF-07F4-07A7886C706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867140" y="6077340"/>
                  <a:ext cx="152280" cy="9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1BFFF21E-1B48-4F7C-A7A7-91FB7A5B737E}"/>
                    </a:ext>
                  </a:extLst>
                </p14:cNvPr>
                <p14:cNvContentPartPr/>
                <p14:nvPr/>
              </p14:nvContentPartPr>
              <p14:xfrm>
                <a:off x="1990620" y="6076620"/>
                <a:ext cx="67320" cy="2851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7C96917A-5A3F-90B9-3901-1EF1C285B1E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981980" y="6067980"/>
                  <a:ext cx="84960" cy="3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29840DD-8077-4A58-A043-DBB699BFF898}"/>
                    </a:ext>
                  </a:extLst>
                </p14:cNvPr>
                <p14:cNvContentPartPr/>
                <p14:nvPr/>
              </p14:nvContentPartPr>
              <p14:xfrm>
                <a:off x="1961820" y="6067260"/>
                <a:ext cx="208080" cy="9442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8F36EE14-D81D-6010-30EF-93FCB30681D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953180" y="6058620"/>
                  <a:ext cx="225720" cy="961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5D720EF-D633-4A54-B46F-5AD5EBB5DF4C}"/>
                  </a:ext>
                </a:extLst>
              </p14:cNvPr>
              <p14:cNvContentPartPr/>
              <p14:nvPr/>
            </p14:nvContentPartPr>
            <p14:xfrm>
              <a:off x="2447820" y="5733900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5D720EF-D633-4A54-B46F-5AD5EBB5DF4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438820" y="57249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4935F27-AA82-435B-9757-D9380B01069B}"/>
                  </a:ext>
                </a:extLst>
              </p14:cNvPr>
              <p14:cNvContentPartPr/>
              <p14:nvPr/>
            </p14:nvContentPartPr>
            <p14:xfrm>
              <a:off x="2390670" y="5675220"/>
              <a:ext cx="16560" cy="1252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4935F27-AA82-435B-9757-D9380B01069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381670" y="5666220"/>
                <a:ext cx="34200" cy="142920"/>
              </a:xfrm>
              <a:prstGeom prst="rect">
                <a:avLst/>
              </a:prstGeom>
            </p:spPr>
          </p:pic>
        </mc:Fallback>
      </mc:AlternateContent>
      <p:pic>
        <p:nvPicPr>
          <p:cNvPr id="30" name="Picture 12" descr="Student Who Gives Teacher Gifts To Teachers Day PNG Image and PSD File For  Free Download - Lovepik | 401616674">
            <a:extLst>
              <a:ext uri="{FF2B5EF4-FFF2-40B4-BE49-F238E27FC236}">
                <a16:creationId xmlns:a16="http://schemas.microsoft.com/office/drawing/2014/main" id="{256EEB04-4242-4D4A-A5B4-3C2FB143D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9500" l="6167" r="97333">
                        <a14:foregroundMark x1="12333" y1="45500" x2="14583" y2="69125"/>
                        <a14:foregroundMark x1="14583" y1="69125" x2="15000" y2="70500"/>
                        <a14:foregroundMark x1="9083" y1="47250" x2="11083" y2="57750"/>
                        <a14:foregroundMark x1="18333" y1="57000" x2="18333" y2="57000"/>
                        <a14:foregroundMark x1="9750" y1="63125" x2="6167" y2="80375"/>
                        <a14:foregroundMark x1="6167" y1="80375" x2="6167" y2="80375"/>
                        <a14:foregroundMark x1="10750" y1="87750" x2="10667" y2="97625"/>
                        <a14:foregroundMark x1="31833" y1="52875" x2="29583" y2="73625"/>
                        <a14:foregroundMark x1="54339" y1="68617" x2="55583" y2="76000"/>
                        <a14:foregroundMark x1="51833" y1="53750" x2="53712" y2="64895"/>
                        <a14:foregroundMark x1="55583" y1="76000" x2="55583" y2="76000"/>
                        <a14:foregroundMark x1="64167" y1="51625" x2="64167" y2="51625"/>
                        <a14:foregroundMark x1="80167" y1="51625" x2="80167" y2="51625"/>
                        <a14:foregroundMark x1="79000" y1="47875" x2="82083" y2="58875"/>
                        <a14:foregroundMark x1="89750" y1="20125" x2="91667" y2="27875"/>
                        <a14:foregroundMark x1="86417" y1="40750" x2="86583" y2="49875"/>
                        <a14:foregroundMark x1="77917" y1="43625" x2="81333" y2="53750"/>
                        <a14:foregroundMark x1="75583" y1="52500" x2="78500" y2="58625"/>
                        <a14:foregroundMark x1="80167" y1="58250" x2="82500" y2="66625"/>
                        <a14:foregroundMark x1="73917" y1="53125" x2="73917" y2="53125"/>
                        <a14:foregroundMark x1="76417" y1="46375" x2="76417" y2="46375"/>
                        <a14:foregroundMark x1="92333" y1="74875" x2="88833" y2="93500"/>
                        <a14:foregroundMark x1="80833" y1="80125" x2="83750" y2="99250"/>
                        <a14:foregroundMark x1="83750" y1="99250" x2="83750" y2="99000"/>
                        <a14:foregroundMark x1="89750" y1="91125" x2="93917" y2="98625"/>
                        <a14:foregroundMark x1="97333" y1="99500" x2="97333" y2="99500"/>
                        <a14:foregroundMark x1="49750" y1="72125" x2="50500" y2="87750"/>
                        <a14:foregroundMark x1="34833" y1="73125" x2="34833" y2="73125"/>
                        <a14:foregroundMark x1="28833" y1="66625" x2="28833" y2="66625"/>
                        <a14:foregroundMark x1="26167" y1="90000" x2="28333" y2="98875"/>
                        <a14:backgroundMark x1="53500" y1="66375" x2="53500" y2="66375"/>
                        <a14:backgroundMark x1="53083" y1="66375" x2="53667" y2="66375"/>
                        <a14:backgroundMark x1="53667" y1="66375" x2="55833" y2="66375"/>
                        <a14:backgroundMark x1="89583" y1="36500" x2="89583" y2="36500"/>
                        <a14:backgroundMark x1="91167" y1="44250" x2="91167" y2="44250"/>
                        <a14:backgroundMark x1="90417" y1="42500" x2="90417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195" y="2073034"/>
            <a:ext cx="74295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ED804F-1A89-6972-279B-020409CE131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284450" y="1837864"/>
            <a:ext cx="6572637" cy="7434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285A77-0CD9-2804-0D0B-39CBCA483AE5}"/>
              </a:ext>
            </a:extLst>
          </p:cNvPr>
          <p:cNvSpPr txBox="1"/>
          <p:nvPr/>
        </p:nvSpPr>
        <p:spPr>
          <a:xfrm>
            <a:off x="2679436" y="2496464"/>
            <a:ext cx="7839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>
                <a:solidFill>
                  <a:srgbClr val="FF0000"/>
                </a:solidFill>
              </a:rPr>
              <a:t>SINH HOẠT THEO CHỦ ĐỀ : NGHĨ TÍCH CỰC, SỐNG VUI TƯƠI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7E7509-E1B2-E184-5CFD-7C2E67BD9463}"/>
              </a:ext>
            </a:extLst>
          </p:cNvPr>
          <p:cNvSpPr txBox="1"/>
          <p:nvPr/>
        </p:nvSpPr>
        <p:spPr>
          <a:xfrm>
            <a:off x="1735540" y="1039568"/>
            <a:ext cx="8210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>
                <a:solidFill>
                  <a:schemeClr val="tx2">
                    <a:lumMod val="50000"/>
                  </a:schemeClr>
                </a:solidFill>
              </a:rPr>
              <a:t>Nhiệt liệt chào đón các thầy cô giáo về dự giờ thăm lớp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7BB5E0-3299-A797-672E-ED36171CB692}"/>
              </a:ext>
            </a:extLst>
          </p:cNvPr>
          <p:cNvSpPr txBox="1"/>
          <p:nvPr/>
        </p:nvSpPr>
        <p:spPr>
          <a:xfrm>
            <a:off x="6400800" y="3675007"/>
            <a:ext cx="2223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: Lê Thị Dịu</a:t>
            </a:r>
          </a:p>
        </p:txBody>
      </p:sp>
    </p:spTree>
    <p:extLst>
      <p:ext uri="{BB962C8B-B14F-4D97-AF65-F5344CB8AC3E}">
        <p14:creationId xmlns:p14="http://schemas.microsoft.com/office/powerpoint/2010/main" val="379607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mb/>
      </p:transition>
    </mc:Choice>
    <mc:Fallback xmlns="">
      <p:transition spd="slow">
        <p:comb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914B58-D3CA-B130-CBA5-6197C5D97EA3}"/>
              </a:ext>
            </a:extLst>
          </p:cNvPr>
          <p:cNvSpPr txBox="1"/>
          <p:nvPr/>
        </p:nvSpPr>
        <p:spPr>
          <a:xfrm>
            <a:off x="491837" y="221673"/>
            <a:ext cx="1120832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</a:rPr>
              <a:t>Tự đánh giá sau chủ đề nhận diện bản thân</a:t>
            </a:r>
          </a:p>
          <a:p>
            <a:pPr algn="ctr"/>
            <a:endParaRPr lang="en-US" sz="3600" b="1">
              <a:solidFill>
                <a:srgbClr val="C00000"/>
              </a:solidFill>
            </a:endParaRPr>
          </a:p>
          <a:p>
            <a:r>
              <a:rPr lang="en-US" sz="3200"/>
              <a:t>-Giới thiệu được những đặc điểm đáng tự hào của bản thân</a:t>
            </a:r>
          </a:p>
          <a:p>
            <a:r>
              <a:rPr lang="en-US" sz="3200"/>
              <a:t>-Giới thiệu được những việc làm đáng tự hào của bản thân</a:t>
            </a:r>
          </a:p>
          <a:p>
            <a:r>
              <a:rPr lang="en-US" sz="3200"/>
              <a:t>-Xác định được khả năng điều chỉnh cảm xúc của bản thân trong một số tình huống đơn giản.</a:t>
            </a:r>
          </a:p>
          <a:p>
            <a:r>
              <a:rPr lang="en-US" sz="3200"/>
              <a:t>-Xác định được khả năng điều chỉnh suy nghĩ của bản thân trong tình huống đơn giản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055E91-8703-38E2-AA48-42C315014079}"/>
              </a:ext>
            </a:extLst>
          </p:cNvPr>
          <p:cNvSpPr txBox="1"/>
          <p:nvPr/>
        </p:nvSpPr>
        <p:spPr>
          <a:xfrm>
            <a:off x="573314" y="4702628"/>
            <a:ext cx="11045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1">
                    <a:lumMod val="50000"/>
                  </a:schemeClr>
                </a:solidFill>
              </a:rPr>
              <a:t>A. Chưa hoàn thành                          </a:t>
            </a:r>
            <a:r>
              <a:rPr lang="en-US" sz="2400" b="1">
                <a:solidFill>
                  <a:srgbClr val="00B050"/>
                </a:solidFill>
              </a:rPr>
              <a:t>B. Hoàn thành                                  </a:t>
            </a:r>
            <a:r>
              <a:rPr lang="en-US" sz="2400" b="1">
                <a:solidFill>
                  <a:srgbClr val="FF0000"/>
                </a:solidFill>
              </a:rPr>
              <a:t>C.Hoàn thành tốt</a:t>
            </a:r>
          </a:p>
        </p:txBody>
      </p:sp>
    </p:spTree>
    <p:extLst>
      <p:ext uri="{BB962C8B-B14F-4D97-AF65-F5344CB8AC3E}">
        <p14:creationId xmlns:p14="http://schemas.microsoft.com/office/powerpoint/2010/main" val="169324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blumen-pflanzen111">
            <a:extLst>
              <a:ext uri="{FF2B5EF4-FFF2-40B4-BE49-F238E27FC236}">
                <a16:creationId xmlns:a16="http://schemas.microsoft.com/office/drawing/2014/main" id="{448E24E2-CBFB-6899-2D6B-9375DA4EF1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388" y="1"/>
            <a:ext cx="18288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6" descr="blumen-pflanzen111">
            <a:extLst>
              <a:ext uri="{FF2B5EF4-FFF2-40B4-BE49-F238E27FC236}">
                <a16:creationId xmlns:a16="http://schemas.microsoft.com/office/drawing/2014/main" id="{200DC9BD-67B8-F7E0-7CB2-231206FCCD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" y="1"/>
            <a:ext cx="18288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13">
            <a:extLst>
              <a:ext uri="{FF2B5EF4-FFF2-40B4-BE49-F238E27FC236}">
                <a16:creationId xmlns:a16="http://schemas.microsoft.com/office/drawing/2014/main" id="{A828DE47-716B-8338-A3C0-51EF816CF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8036" y="2657475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 b="1">
              <a:cs typeface="Arial" panose="020B0604020202020204" pitchFamily="34" charset="0"/>
            </a:endParaRPr>
          </a:p>
        </p:txBody>
      </p:sp>
      <p:sp>
        <p:nvSpPr>
          <p:cNvPr id="92166" name="WordArt 6">
            <a:extLst>
              <a:ext uri="{FF2B5EF4-FFF2-40B4-BE49-F238E27FC236}">
                <a16:creationId xmlns:a16="http://schemas.microsoft.com/office/drawing/2014/main" id="{F6B7E130-DA36-07D4-D9EF-4AAED2177C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372600" y="4876800"/>
            <a:ext cx="304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i="1" kern="10">
                <a:ln w="9525" cap="rnd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A   </a:t>
            </a:r>
          </a:p>
        </p:txBody>
      </p:sp>
      <p:sp>
        <p:nvSpPr>
          <p:cNvPr id="14342" name="Text Box 11">
            <a:extLst>
              <a:ext uri="{FF2B5EF4-FFF2-40B4-BE49-F238E27FC236}">
                <a16:creationId xmlns:a16="http://schemas.microsoft.com/office/drawing/2014/main" id="{0AEDB67A-3D4D-425F-A884-BBB9F9124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4800601"/>
            <a:ext cx="685800" cy="779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cs typeface="Arial" panose="020B0604020202020204" pitchFamily="34" charset="0"/>
            </a:endParaRPr>
          </a:p>
        </p:txBody>
      </p:sp>
      <p:pic>
        <p:nvPicPr>
          <p:cNvPr id="14343" name="Picture 2" descr="EJ023">
            <a:extLst>
              <a:ext uri="{FF2B5EF4-FFF2-40B4-BE49-F238E27FC236}">
                <a16:creationId xmlns:a16="http://schemas.microsoft.com/office/drawing/2014/main" id="{8169022C-1554-FAF7-0287-12DB64DAD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556" r="5833" b="3333"/>
          <a:stretch>
            <a:fillRect/>
          </a:stretch>
        </p:blipFill>
        <p:spPr bwMode="auto">
          <a:xfrm>
            <a:off x="100012" y="9525"/>
            <a:ext cx="120919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WordArt 6">
            <a:extLst>
              <a:ext uri="{FF2B5EF4-FFF2-40B4-BE49-F238E27FC236}">
                <a16:creationId xmlns:a16="http://schemas.microsoft.com/office/drawing/2014/main" id="{A6D82AAE-14E7-DEDE-F213-39441602DA0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33600" y="3124200"/>
            <a:ext cx="82296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Cooper"/>
              </a:rPr>
              <a:t>KÝnh chóc quý thÇy, c« gi¸o m¹nh khoÎ !</a:t>
            </a:r>
          </a:p>
          <a:p>
            <a:pPr algn="ctr">
              <a:defRPr/>
            </a:pPr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Cooper"/>
              </a:rPr>
              <a:t>C¸c em häc giái,ch</a:t>
            </a:r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Cooper"/>
              </a:rPr>
              <a:t>ă</a:t>
            </a:r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Cooper"/>
              </a:rPr>
              <a:t>m ngoan!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i truong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">
            <a:hlinkClick r:id="" action="ppaction://media"/>
            <a:extLst>
              <a:ext uri="{FF2B5EF4-FFF2-40B4-BE49-F238E27FC236}">
                <a16:creationId xmlns:a16="http://schemas.microsoft.com/office/drawing/2014/main" id="{F6D842ED-DB0F-9D93-7B26-944471CC75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hlinkClick r:id="rId5" action="ppaction://hlinksldjump"/>
            <a:extLst>
              <a:ext uri="{FF2B5EF4-FFF2-40B4-BE49-F238E27FC236}">
                <a16:creationId xmlns:a16="http://schemas.microsoft.com/office/drawing/2014/main" id="{8D48C0EF-0E79-74C8-45DB-D18712572C2B}"/>
              </a:ext>
            </a:extLst>
          </p:cNvPr>
          <p:cNvSpPr txBox="1"/>
          <p:nvPr/>
        </p:nvSpPr>
        <p:spPr>
          <a:xfrm>
            <a:off x="10801351" y="5400675"/>
            <a:ext cx="742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1474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FAA303A-8DBC-49C5-944C-1810B97BA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6999"/>
            <a:ext cx="6858002" cy="12192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135D65A4-4BB4-4824-867C-05174C0EF2F9}"/>
              </a:ext>
            </a:extLst>
          </p:cNvPr>
          <p:cNvGrpSpPr/>
          <p:nvPr/>
        </p:nvGrpSpPr>
        <p:grpSpPr>
          <a:xfrm>
            <a:off x="573199" y="482600"/>
            <a:ext cx="11234050" cy="5892799"/>
            <a:chOff x="478979" y="493486"/>
            <a:chExt cx="11234050" cy="5892799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4B59F48C-389D-481F-AA5E-9D6D0DB6497E}"/>
                </a:ext>
              </a:extLst>
            </p:cNvPr>
            <p:cNvSpPr/>
            <p:nvPr/>
          </p:nvSpPr>
          <p:spPr>
            <a:xfrm>
              <a:off x="478979" y="493486"/>
              <a:ext cx="11234050" cy="58927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rPr>
                <a:t>sssssssssssssssss</a:t>
              </a: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135CC5C6-34D8-46B5-81A8-38C21AEE8ACF}"/>
                </a:ext>
              </a:extLst>
            </p:cNvPr>
            <p:cNvSpPr/>
            <p:nvPr/>
          </p:nvSpPr>
          <p:spPr>
            <a:xfrm>
              <a:off x="794410" y="791027"/>
              <a:ext cx="10584790" cy="5261430"/>
            </a:xfrm>
            <a:prstGeom prst="rect">
              <a:avLst/>
            </a:prstGeom>
            <a:noFill/>
            <a:ln w="952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4FBECADF-3975-4FA4-825F-FB41018EDE8A}"/>
                </a:ext>
              </a:extLst>
            </p:cNvPr>
            <p:cNvSpPr/>
            <p:nvPr/>
          </p:nvSpPr>
          <p:spPr>
            <a:xfrm>
              <a:off x="984910" y="956127"/>
              <a:ext cx="10216490" cy="4923973"/>
            </a:xfrm>
            <a:prstGeom prst="rect">
              <a:avLst/>
            </a:prstGeom>
            <a:noFill/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61BFE3CA-F862-46A3-BF65-C54F9ABDBCD0}"/>
              </a:ext>
            </a:extLst>
          </p:cNvPr>
          <p:cNvGrpSpPr/>
          <p:nvPr/>
        </p:nvGrpSpPr>
        <p:grpSpPr>
          <a:xfrm>
            <a:off x="-314529" y="1959748"/>
            <a:ext cx="1338262" cy="863211"/>
            <a:chOff x="-190152" y="2090591"/>
            <a:chExt cx="1338262" cy="863211"/>
          </a:xfrm>
        </p:grpSpPr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21520104-EF2A-426F-800D-83DDBE0CB4AF}"/>
                </a:ext>
              </a:extLst>
            </p:cNvPr>
            <p:cNvSpPr/>
            <p:nvPr/>
          </p:nvSpPr>
          <p:spPr>
            <a:xfrm>
              <a:off x="628337" y="2173502"/>
              <a:ext cx="505931" cy="780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简圆体" panose="02010601030101010101" pitchFamily="2" charset="-122"/>
                <a:ea typeface="包图简圆体" panose="02010601030101010101" pitchFamily="2" charset="-122"/>
                <a:cs typeface="+mn-cs"/>
              </a:endParaRPr>
            </a:p>
          </p:txBody>
        </p:sp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96D70256-95F3-4ECC-AD90-5F7F8F96C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0152" y="2090591"/>
              <a:ext cx="1338262" cy="780299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2095B638-E7A1-49D5-B512-3A0F5D76DA34}"/>
              </a:ext>
            </a:extLst>
          </p:cNvPr>
          <p:cNvGrpSpPr/>
          <p:nvPr/>
        </p:nvGrpSpPr>
        <p:grpSpPr>
          <a:xfrm>
            <a:off x="10994360" y="4315966"/>
            <a:ext cx="1338262" cy="818683"/>
            <a:chOff x="10994360" y="4315966"/>
            <a:chExt cx="1338262" cy="818683"/>
          </a:xfrm>
        </p:grpSpPr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10D25A22-3562-401D-A6A9-B47A559E3E45}"/>
                </a:ext>
              </a:extLst>
            </p:cNvPr>
            <p:cNvSpPr/>
            <p:nvPr/>
          </p:nvSpPr>
          <p:spPr>
            <a:xfrm>
              <a:off x="11112383" y="4354349"/>
              <a:ext cx="505931" cy="780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172270C0-656B-4BB4-8A07-32D3EB19C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4360" y="4315966"/>
              <a:ext cx="1338262" cy="780299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62D2D984-FE29-47AE-B551-2CBD0D8885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02" y="5152433"/>
            <a:ext cx="2228850" cy="17526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19643F0-D028-4C0E-864F-955E9B517B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637" y="81257"/>
            <a:ext cx="2239284" cy="284654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6055AD5-F284-422C-AABE-4EE647CB1F68}"/>
              </a:ext>
            </a:extLst>
          </p:cNvPr>
          <p:cNvSpPr txBox="1"/>
          <p:nvPr/>
        </p:nvSpPr>
        <p:spPr>
          <a:xfrm>
            <a:off x="2673683" y="934663"/>
            <a:ext cx="77941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Hole Hearted" panose="020B0A06020104020203" pitchFamily="34" charset="0"/>
                <a:ea typeface="字魂59号-创粗黑"/>
                <a:cs typeface="+mn-cs"/>
              </a:rPr>
              <a:t>INH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Hole Hearted" panose="020B0A06020104020203" pitchFamily="34" charset="0"/>
                <a:ea typeface="字魂59号-创粗黑"/>
                <a:cs typeface="+mn-cs"/>
              </a:rPr>
              <a:t>HOẠT LỚP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2BC42EB-8C1B-4BCE-92CC-293C956F7B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22" b="90000" l="10000" r="90000">
                        <a14:foregroundMark x1="53889" y1="9722" x2="53889" y2="9722"/>
                        <a14:foregroundMark x1="30000" y1="54167" x2="33889" y2="61667"/>
                        <a14:foregroundMark x1="28611" y1="56944" x2="28889" y2="61667"/>
                        <a14:foregroundMark x1="34722" y1="57222" x2="35278" y2="5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0" y="2304900"/>
            <a:ext cx="3429000" cy="3429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8D00391-64EB-477E-A394-3F5A6C76A5D8}"/>
                  </a:ext>
                </a:extLst>
              </p14:cNvPr>
              <p14:cNvContentPartPr/>
              <p14:nvPr/>
            </p14:nvContentPartPr>
            <p14:xfrm>
              <a:off x="-200430" y="723420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8D00391-64EB-477E-A394-3F5A6C76A5D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209430" y="71442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Picture 4" descr="Cách vẽ nơ - Hướng dẫn vẽ thực sự đơn giản mới nhất 2022 - Vẽ.vn">
            <a:extLst>
              <a:ext uri="{FF2B5EF4-FFF2-40B4-BE49-F238E27FC236}">
                <a16:creationId xmlns:a16="http://schemas.microsoft.com/office/drawing/2014/main" id="{728A8DEB-AA9A-4DA4-BB7D-595ADA75F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92" y="4319569"/>
            <a:ext cx="1933575" cy="192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76ADFC0-06AC-4621-8476-6D8668708348}"/>
              </a:ext>
            </a:extLst>
          </p:cNvPr>
          <p:cNvGrpSpPr/>
          <p:nvPr/>
        </p:nvGrpSpPr>
        <p:grpSpPr>
          <a:xfrm>
            <a:off x="1751800" y="5261760"/>
            <a:ext cx="294120" cy="944280"/>
            <a:chOff x="1875780" y="6067260"/>
            <a:chExt cx="294120" cy="9442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A91DBBF-ADA4-411E-844E-1C68461E42B3}"/>
                    </a:ext>
                  </a:extLst>
                </p14:cNvPr>
                <p14:cNvContentPartPr/>
                <p14:nvPr/>
              </p14:nvContentPartPr>
              <p14:xfrm>
                <a:off x="1875780" y="6086340"/>
                <a:ext cx="134640" cy="9129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F95A9CAC-514B-89BF-07F4-07A7886C706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867140" y="6077340"/>
                  <a:ext cx="152280" cy="9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1BFFF21E-1B48-4F7C-A7A7-91FB7A5B737E}"/>
                    </a:ext>
                  </a:extLst>
                </p14:cNvPr>
                <p14:cNvContentPartPr/>
                <p14:nvPr/>
              </p14:nvContentPartPr>
              <p14:xfrm>
                <a:off x="1990620" y="6076620"/>
                <a:ext cx="67320" cy="2851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7C96917A-5A3F-90B9-3901-1EF1C285B1E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981980" y="6067980"/>
                  <a:ext cx="84960" cy="3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29840DD-8077-4A58-A043-DBB699BFF898}"/>
                    </a:ext>
                  </a:extLst>
                </p14:cNvPr>
                <p14:cNvContentPartPr/>
                <p14:nvPr/>
              </p14:nvContentPartPr>
              <p14:xfrm>
                <a:off x="1961820" y="6067260"/>
                <a:ext cx="208080" cy="9442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8F36EE14-D81D-6010-30EF-93FCB30681D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953180" y="6058620"/>
                  <a:ext cx="225720" cy="961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5D720EF-D633-4A54-B46F-5AD5EBB5DF4C}"/>
                  </a:ext>
                </a:extLst>
              </p14:cNvPr>
              <p14:cNvContentPartPr/>
              <p14:nvPr/>
            </p14:nvContentPartPr>
            <p14:xfrm>
              <a:off x="2447820" y="5733900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5D720EF-D633-4A54-B46F-5AD5EBB5DF4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438820" y="57249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4935F27-AA82-435B-9757-D9380B01069B}"/>
                  </a:ext>
                </a:extLst>
              </p14:cNvPr>
              <p14:cNvContentPartPr/>
              <p14:nvPr/>
            </p14:nvContentPartPr>
            <p14:xfrm>
              <a:off x="2390670" y="5675220"/>
              <a:ext cx="16560" cy="1252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4935F27-AA82-435B-9757-D9380B01069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381670" y="5666220"/>
                <a:ext cx="34200" cy="142920"/>
              </a:xfrm>
              <a:prstGeom prst="rect">
                <a:avLst/>
              </a:prstGeom>
            </p:spPr>
          </p:pic>
        </mc:Fallback>
      </mc:AlternateContent>
      <p:pic>
        <p:nvPicPr>
          <p:cNvPr id="30" name="Picture 12" descr="Student Who Gives Teacher Gifts To Teachers Day PNG Image and PSD File For  Free Download - Lovepik | 401616674">
            <a:extLst>
              <a:ext uri="{FF2B5EF4-FFF2-40B4-BE49-F238E27FC236}">
                <a16:creationId xmlns:a16="http://schemas.microsoft.com/office/drawing/2014/main" id="{256EEB04-4242-4D4A-A5B4-3C2FB143D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9500" l="6167" r="97333">
                        <a14:foregroundMark x1="12333" y1="45500" x2="14583" y2="69125"/>
                        <a14:foregroundMark x1="14583" y1="69125" x2="15000" y2="70500"/>
                        <a14:foregroundMark x1="9083" y1="47250" x2="11083" y2="57750"/>
                        <a14:foregroundMark x1="18333" y1="57000" x2="18333" y2="57000"/>
                        <a14:foregroundMark x1="9750" y1="63125" x2="6167" y2="80375"/>
                        <a14:foregroundMark x1="6167" y1="80375" x2="6167" y2="80375"/>
                        <a14:foregroundMark x1="10750" y1="87750" x2="10667" y2="97625"/>
                        <a14:foregroundMark x1="31833" y1="52875" x2="29583" y2="73625"/>
                        <a14:foregroundMark x1="54339" y1="68617" x2="55583" y2="76000"/>
                        <a14:foregroundMark x1="51833" y1="53750" x2="53712" y2="64895"/>
                        <a14:foregroundMark x1="55583" y1="76000" x2="55583" y2="76000"/>
                        <a14:foregroundMark x1="64167" y1="51625" x2="64167" y2="51625"/>
                        <a14:foregroundMark x1="80167" y1="51625" x2="80167" y2="51625"/>
                        <a14:foregroundMark x1="79000" y1="47875" x2="82083" y2="58875"/>
                        <a14:foregroundMark x1="89750" y1="20125" x2="91667" y2="27875"/>
                        <a14:foregroundMark x1="86417" y1="40750" x2="86583" y2="49875"/>
                        <a14:foregroundMark x1="77917" y1="43625" x2="81333" y2="53750"/>
                        <a14:foregroundMark x1="75583" y1="52500" x2="78500" y2="58625"/>
                        <a14:foregroundMark x1="80167" y1="58250" x2="82500" y2="66625"/>
                        <a14:foregroundMark x1="73917" y1="53125" x2="73917" y2="53125"/>
                        <a14:foregroundMark x1="76417" y1="46375" x2="76417" y2="46375"/>
                        <a14:foregroundMark x1="92333" y1="74875" x2="88833" y2="93500"/>
                        <a14:foregroundMark x1="80833" y1="80125" x2="83750" y2="99250"/>
                        <a14:foregroundMark x1="83750" y1="99250" x2="83750" y2="99000"/>
                        <a14:foregroundMark x1="89750" y1="91125" x2="93917" y2="98625"/>
                        <a14:foregroundMark x1="97333" y1="99500" x2="97333" y2="99500"/>
                        <a14:foregroundMark x1="49750" y1="72125" x2="50500" y2="87750"/>
                        <a14:foregroundMark x1="34833" y1="73125" x2="34833" y2="73125"/>
                        <a14:foregroundMark x1="28833" y1="66625" x2="28833" y2="66625"/>
                        <a14:foregroundMark x1="26167" y1="90000" x2="28333" y2="98875"/>
                        <a14:backgroundMark x1="53500" y1="66375" x2="53500" y2="66375"/>
                        <a14:backgroundMark x1="53083" y1="66375" x2="53667" y2="66375"/>
                        <a14:backgroundMark x1="53667" y1="66375" x2="55833" y2="66375"/>
                        <a14:backgroundMark x1="89583" y1="36500" x2="89583" y2="36500"/>
                        <a14:backgroundMark x1="91167" y1="44250" x2="91167" y2="44250"/>
                        <a14:backgroundMark x1="90417" y1="42500" x2="90417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195" y="2073034"/>
            <a:ext cx="74295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ED804F-1A89-6972-279B-020409CE131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284450" y="1837864"/>
            <a:ext cx="6572637" cy="7434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285A77-0CD9-2804-0D0B-39CBCA483AE5}"/>
              </a:ext>
            </a:extLst>
          </p:cNvPr>
          <p:cNvSpPr txBox="1"/>
          <p:nvPr/>
        </p:nvSpPr>
        <p:spPr>
          <a:xfrm>
            <a:off x="2679436" y="2496464"/>
            <a:ext cx="7839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>
                <a:solidFill>
                  <a:srgbClr val="FF0000"/>
                </a:solidFill>
              </a:rPr>
              <a:t>SINH HOẠT THEO CHỦ ĐỀ : NGHĨ TÍCH CỰC, SỐNG VUI TƯƠI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7E7509-E1B2-E184-5CFD-7C2E67BD9463}"/>
              </a:ext>
            </a:extLst>
          </p:cNvPr>
          <p:cNvSpPr txBox="1"/>
          <p:nvPr/>
        </p:nvSpPr>
        <p:spPr>
          <a:xfrm>
            <a:off x="1735540" y="1039568"/>
            <a:ext cx="8210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>
                <a:solidFill>
                  <a:schemeClr val="tx2">
                    <a:lumMod val="50000"/>
                  </a:schemeClr>
                </a:solidFill>
              </a:rPr>
              <a:t>Nhiệt liệt chào đón các thầy cô giáo về dự giờ thăm lớp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7BB5E0-3299-A797-672E-ED36171CB692}"/>
              </a:ext>
            </a:extLst>
          </p:cNvPr>
          <p:cNvSpPr txBox="1"/>
          <p:nvPr/>
        </p:nvSpPr>
        <p:spPr>
          <a:xfrm>
            <a:off x="6400800" y="3675007"/>
            <a:ext cx="2223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: Lê Thị Dịu</a:t>
            </a:r>
          </a:p>
        </p:txBody>
      </p:sp>
    </p:spTree>
    <p:extLst>
      <p:ext uri="{BB962C8B-B14F-4D97-AF65-F5344CB8AC3E}">
        <p14:creationId xmlns:p14="http://schemas.microsoft.com/office/powerpoint/2010/main" val="203679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mb/>
      </p:transition>
    </mc:Choice>
    <mc:Fallback xmlns="">
      <p:transition spd="slow">
        <p:comb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2F93FF-B0CC-4348-824B-F0BE46B97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2912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F5B34D-377A-582C-605A-29963A41A417}"/>
              </a:ext>
            </a:extLst>
          </p:cNvPr>
          <p:cNvSpPr txBox="1"/>
          <p:nvPr/>
        </p:nvSpPr>
        <p:spPr>
          <a:xfrm>
            <a:off x="2295524" y="142815"/>
            <a:ext cx="810577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 HOẠT LỚP 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SƠ KẾT THI ĐUA TUẦN 4</a:t>
            </a:r>
            <a:endParaRPr lang="en-US" sz="2800" b="1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09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7D8BD29-647C-87AE-B3B8-199139F3F6DA}"/>
              </a:ext>
            </a:extLst>
          </p:cNvPr>
          <p:cNvSpPr/>
          <p:nvPr/>
        </p:nvSpPr>
        <p:spPr>
          <a:xfrm>
            <a:off x="793075" y="643491"/>
            <a:ext cx="11109074" cy="5634224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39065" marR="94615">
              <a:spcAft>
                <a:spcPts val="0"/>
              </a:spcAft>
            </a:pPr>
            <a:r>
              <a:rPr lang="vi-VN" sz="1800" spc="-2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</a:p>
          <a:p>
            <a:pPr marL="139065" marR="94615">
              <a:spcAft>
                <a:spcPts val="0"/>
              </a:spcAft>
            </a:pPr>
            <a:endParaRPr lang="vi-VN" spc="-2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39065" marR="94615">
              <a:spcAft>
                <a:spcPts val="0"/>
              </a:spcAft>
            </a:pPr>
            <a:endParaRPr lang="vi-VN" sz="1800" spc="-2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39065" marR="94615">
              <a:spcAft>
                <a:spcPts val="0"/>
              </a:spcAft>
            </a:pPr>
            <a:endParaRPr lang="vi-VN" spc="-2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39065" marR="94615">
              <a:spcAft>
                <a:spcPts val="0"/>
              </a:spcAft>
            </a:pPr>
            <a:r>
              <a:rPr lang="vi-VN" sz="1800" spc="-2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3B1B284-268B-4A23-A4DF-F1D34743FB06}"/>
              </a:ext>
            </a:extLst>
          </p:cNvPr>
          <p:cNvSpPr/>
          <p:nvPr/>
        </p:nvSpPr>
        <p:spPr>
          <a:xfrm>
            <a:off x="1624454" y="2299038"/>
            <a:ext cx="9446317" cy="3644565"/>
          </a:xfrm>
          <a:custGeom>
            <a:avLst/>
            <a:gdLst>
              <a:gd name="connsiteX0" fmla="*/ 9291435 w 9446317"/>
              <a:gd name="connsiteY0" fmla="*/ 0 h 3644565"/>
              <a:gd name="connsiteX1" fmla="*/ 9336008 w 9446317"/>
              <a:gd name="connsiteY1" fmla="*/ 54022 h 3644565"/>
              <a:gd name="connsiteX2" fmla="*/ 9446317 w 9446317"/>
              <a:gd name="connsiteY2" fmla="*/ 415150 h 3644565"/>
              <a:gd name="connsiteX3" fmla="*/ 9446317 w 9446317"/>
              <a:gd name="connsiteY3" fmla="*/ 2998666 h 3644565"/>
              <a:gd name="connsiteX4" fmla="*/ 8800418 w 9446317"/>
              <a:gd name="connsiteY4" fmla="*/ 3644565 h 3644565"/>
              <a:gd name="connsiteX5" fmla="*/ 588987 w 9446317"/>
              <a:gd name="connsiteY5" fmla="*/ 3644565 h 3644565"/>
              <a:gd name="connsiteX6" fmla="*/ 53398 w 9446317"/>
              <a:gd name="connsiteY6" fmla="*/ 3359794 h 3644565"/>
              <a:gd name="connsiteX7" fmla="*/ 0 w 9446317"/>
              <a:gd name="connsiteY7" fmla="*/ 3261416 h 3644565"/>
              <a:gd name="connsiteX8" fmla="*/ 34298 w 9446317"/>
              <a:gd name="connsiteY8" fmla="*/ 3302986 h 3644565"/>
              <a:gd name="connsiteX9" fmla="*/ 491017 w 9446317"/>
              <a:gd name="connsiteY9" fmla="*/ 3492165 h 3644565"/>
              <a:gd name="connsiteX10" fmla="*/ 8702448 w 9446317"/>
              <a:gd name="connsiteY10" fmla="*/ 3492165 h 3644565"/>
              <a:gd name="connsiteX11" fmla="*/ 9348347 w 9446317"/>
              <a:gd name="connsiteY11" fmla="*/ 2846266 h 3644565"/>
              <a:gd name="connsiteX12" fmla="*/ 9348347 w 9446317"/>
              <a:gd name="connsiteY12" fmla="*/ 262750 h 3644565"/>
              <a:gd name="connsiteX13" fmla="*/ 9297589 w 9446317"/>
              <a:gd name="connsiteY13" fmla="*/ 11337 h 3644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446317" h="3644565">
                <a:moveTo>
                  <a:pt x="9291435" y="0"/>
                </a:moveTo>
                <a:lnTo>
                  <a:pt x="9336008" y="54022"/>
                </a:lnTo>
                <a:cubicBezTo>
                  <a:pt x="9405651" y="157108"/>
                  <a:pt x="9446317" y="281380"/>
                  <a:pt x="9446317" y="415150"/>
                </a:cubicBezTo>
                <a:lnTo>
                  <a:pt x="9446317" y="2998666"/>
                </a:lnTo>
                <a:cubicBezTo>
                  <a:pt x="9446317" y="3355386"/>
                  <a:pt x="9157138" y="3644565"/>
                  <a:pt x="8800418" y="3644565"/>
                </a:cubicBezTo>
                <a:lnTo>
                  <a:pt x="588987" y="3644565"/>
                </a:lnTo>
                <a:cubicBezTo>
                  <a:pt x="366037" y="3644565"/>
                  <a:pt x="169470" y="3531605"/>
                  <a:pt x="53398" y="3359794"/>
                </a:cubicBezTo>
                <a:lnTo>
                  <a:pt x="0" y="3261416"/>
                </a:lnTo>
                <a:lnTo>
                  <a:pt x="34298" y="3302986"/>
                </a:lnTo>
                <a:cubicBezTo>
                  <a:pt x="151182" y="3419870"/>
                  <a:pt x="312657" y="3492165"/>
                  <a:pt x="491017" y="3492165"/>
                </a:cubicBezTo>
                <a:lnTo>
                  <a:pt x="8702448" y="3492165"/>
                </a:lnTo>
                <a:cubicBezTo>
                  <a:pt x="9059168" y="3492165"/>
                  <a:pt x="9348347" y="3202986"/>
                  <a:pt x="9348347" y="2846266"/>
                </a:cubicBezTo>
                <a:lnTo>
                  <a:pt x="9348347" y="262750"/>
                </a:lnTo>
                <a:cubicBezTo>
                  <a:pt x="9348347" y="173570"/>
                  <a:pt x="9330273" y="88611"/>
                  <a:pt x="9297589" y="11337"/>
                </a:cubicBezTo>
                <a:close/>
              </a:path>
            </a:pathLst>
          </a:custGeom>
          <a:solidFill>
            <a:srgbClr val="FC1839">
              <a:alpha val="59000"/>
            </a:srgbClr>
          </a:solidFill>
          <a:ln>
            <a:solidFill>
              <a:srgbClr val="FC1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59号-创粗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DDCC83-AB0C-2EC5-F3F4-73C9ECE58E18}"/>
              </a:ext>
            </a:extLst>
          </p:cNvPr>
          <p:cNvSpPr txBox="1"/>
          <p:nvPr/>
        </p:nvSpPr>
        <p:spPr>
          <a:xfrm>
            <a:off x="303999" y="151874"/>
            <a:ext cx="1198013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LỚP</a:t>
            </a:r>
            <a:r>
              <a:rPr lang="vi-VN" sz="2800" b="1">
                <a:solidFill>
                  <a:srgbClr val="0070C0"/>
                </a:solidFill>
              </a:rPr>
              <a:t>: </a:t>
            </a:r>
            <a:r>
              <a:rPr lang="vi-VN" sz="28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vi-VN" sz="2800" b="1" spc="-35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vi-VN" sz="2800" b="1" spc="-35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vi-VN" sz="2800" b="1" spc="-3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vi-VN" sz="2800" b="1" spc="-3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vi-VN" sz="2800" b="1" spc="-3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 CỦA TUẦN </a:t>
            </a:r>
            <a:r>
              <a:rPr lang="vi-VN" sz="24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endParaRPr lang="en-US" sz="2400" b="1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73EAAE-FB2D-C97D-A5E9-AFD2ED97D2BA}"/>
              </a:ext>
            </a:extLst>
          </p:cNvPr>
          <p:cNvSpPr txBox="1"/>
          <p:nvPr/>
        </p:nvSpPr>
        <p:spPr>
          <a:xfrm>
            <a:off x="1624454" y="1028343"/>
            <a:ext cx="894397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065" marR="94615">
              <a:spcAft>
                <a:spcPts val="0"/>
              </a:spcAft>
            </a:pPr>
            <a:r>
              <a:rPr lang="vi-VN" sz="2400" b="1" spc="-2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+ Đi học đầy đủ đúng giờ, mặc đồng phục đúng quy định</a:t>
            </a:r>
            <a:endParaRPr lang="en-US" sz="2400" b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39065" marR="61595" indent="266700">
              <a:spcAft>
                <a:spcPts val="0"/>
              </a:spcAft>
            </a:pPr>
            <a:r>
              <a:rPr lang="vi-VN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Chuẩn</a:t>
            </a:r>
            <a:r>
              <a:rPr lang="vi-VN" sz="2400" b="1" spc="-2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vi-VN" sz="2400" b="1" spc="-25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vi-VN" sz="2400" b="1" spc="-25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đủ</a:t>
            </a:r>
            <a:r>
              <a:rPr lang="vi-VN" sz="2400" b="1" spc="-25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vi-VN" sz="2400" b="1" spc="-2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vở,</a:t>
            </a:r>
            <a:r>
              <a:rPr lang="vi-VN" sz="2400" b="1" spc="-25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vi-VN" sz="2400" b="1" spc="-25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vi-VN" sz="2400" b="1" spc="-25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 khi đến lớp</a:t>
            </a:r>
            <a:endParaRPr lang="en-US" sz="2400" b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7665" marR="38100">
              <a:spcAft>
                <a:spcPts val="0"/>
              </a:spcAft>
            </a:pPr>
            <a:r>
              <a:rPr lang="vi-VN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Giữ trật tự trong giờ học, phát huy phong</a:t>
            </a:r>
            <a:r>
              <a:rPr lang="vi-VN" sz="2400" b="1" spc="-3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trào</a:t>
            </a:r>
            <a:r>
              <a:rPr lang="vi-VN" sz="2400" b="1" spc="-3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vi-VN" sz="2400" b="1" spc="-3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vi-VN" sz="2400" b="1" spc="-3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vi-VN" sz="2400" b="1" spc="-3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tiến,</a:t>
            </a:r>
            <a:r>
              <a:rPr lang="vi-VN" sz="2400" b="1" spc="-3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vi-VN" sz="2400" b="1" spc="-3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 giúp đỡ bạn yếu.</a:t>
            </a:r>
            <a:endParaRPr lang="en-US" sz="2400" b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7665" marR="38100">
              <a:spcAft>
                <a:spcPts val="0"/>
              </a:spcAft>
            </a:pPr>
            <a:r>
              <a:rPr lang="vi-VN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Giữ vệ sinh chung cũng như vệ sinh cá nhân, không ăn quà vặt, bánh kẹo không rõ nguồn gốc.</a:t>
            </a:r>
            <a:endParaRPr lang="en-US" sz="2400" b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7665" marR="38100">
              <a:spcAft>
                <a:spcPts val="0"/>
              </a:spcAft>
            </a:pPr>
            <a:r>
              <a:rPr lang="vi-VN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Thực hiện tốt phong trào văn hóa đọc mỗi ngày.</a:t>
            </a:r>
            <a:endParaRPr lang="en-US" sz="2400" b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7665" marR="38100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Thi đua học tốt chào mừng ngày phụ nữ Việt Nam 20/10</a:t>
            </a:r>
            <a:endParaRPr lang="en-US" sz="2400" b="1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7665" marR="38100">
              <a:spcAft>
                <a:spcPts val="0"/>
              </a:spcAft>
            </a:pPr>
            <a:r>
              <a:rPr lang="vi-VN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Chấp hành luật lệ giao thông, đội mũ bảo hiểm khi tham gia giao thông.</a:t>
            </a:r>
            <a:endParaRPr lang="en-US" sz="2400" b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5"/>
              </a:spcBef>
              <a:spcAft>
                <a:spcPts val="0"/>
              </a:spcAft>
            </a:pPr>
            <a:r>
              <a:rPr lang="vi-VN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+</a:t>
            </a:r>
            <a:r>
              <a:rPr lang="vi-VN" sz="2400" b="1" spc="-3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vi-VN" sz="2400" b="1" spc="-25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vi-VN" sz="2400" b="1" spc="-25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vi-VN" sz="2400" b="1" spc="-3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vi-VN" sz="2400" b="1" spc="-25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vi-VN" sz="2400" b="1" spc="-25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vi-VN" sz="2400" b="1" spc="-25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vi-VN" sz="2400" b="1" spc="-25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 lớp để phong trào học tập của lớp đi lên.</a:t>
            </a:r>
            <a:endParaRPr lang="en-US" sz="2400" b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93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1745595" cy="6431280"/>
            <a:chOff x="0" y="0"/>
            <a:chExt cx="18497" cy="10128"/>
          </a:xfrm>
        </p:grpSpPr>
        <p:sp>
          <p:nvSpPr>
            <p:cNvPr id="14" name="矩形 17"/>
            <p:cNvSpPr/>
            <p:nvPr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64号-萌趣软糖体"/>
                <a:cs typeface="+mn-cs"/>
              </a:endParaRPr>
            </a:p>
          </p:txBody>
        </p:sp>
        <p:pic>
          <p:nvPicPr>
            <p:cNvPr id="5" name="图片 4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17" name="图片 18" descr="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360" y="4399280"/>
            <a:ext cx="12192000" cy="2458720"/>
          </a:xfrm>
          <a:prstGeom prst="rect">
            <a:avLst/>
          </a:prstGeom>
        </p:spPr>
      </p:pic>
      <p:pic>
        <p:nvPicPr>
          <p:cNvPr id="15" name="图片 3" descr="C:\Users\Am'be'r\Desktop\千库网_小学生排队放学_元素编号13058370.png千库网_小学生排队放学_元素编号1305837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87029" y="5210822"/>
            <a:ext cx="2655417" cy="1647177"/>
          </a:xfrm>
          <a:prstGeom prst="rect">
            <a:avLst/>
          </a:prstGeom>
        </p:spPr>
      </p:pic>
      <p:sp>
        <p:nvSpPr>
          <p:cNvPr id="19" name="矩形 12">
            <a:extLst>
              <a:ext uri="{FF2B5EF4-FFF2-40B4-BE49-F238E27FC236}">
                <a16:creationId xmlns:a16="http://schemas.microsoft.com/office/drawing/2014/main" id="{A4EFF30D-566E-44C0-AB3D-FDDFD2E1A742}"/>
              </a:ext>
            </a:extLst>
          </p:cNvPr>
          <p:cNvSpPr/>
          <p:nvPr/>
        </p:nvSpPr>
        <p:spPr>
          <a:xfrm>
            <a:off x="628337" y="2173502"/>
            <a:ext cx="505931" cy="78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包图简圆体" panose="02010601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0" name="图片 13">
            <a:extLst>
              <a:ext uri="{FF2B5EF4-FFF2-40B4-BE49-F238E27FC236}">
                <a16:creationId xmlns:a16="http://schemas.microsoft.com/office/drawing/2014/main" id="{AE821D81-CA24-49B9-BAA7-1CAC32A1DC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748" y="5940962"/>
            <a:ext cx="1338262" cy="780299"/>
          </a:xfrm>
          <a:prstGeom prst="rect">
            <a:avLst/>
          </a:prstGeom>
        </p:spPr>
      </p:pic>
      <p:sp>
        <p:nvSpPr>
          <p:cNvPr id="21" name="矩形 14">
            <a:extLst>
              <a:ext uri="{FF2B5EF4-FFF2-40B4-BE49-F238E27FC236}">
                <a16:creationId xmlns:a16="http://schemas.microsoft.com/office/drawing/2014/main" id="{0B204D69-0F62-499A-B99D-377F91EAAEDC}"/>
              </a:ext>
            </a:extLst>
          </p:cNvPr>
          <p:cNvSpPr/>
          <p:nvPr/>
        </p:nvSpPr>
        <p:spPr>
          <a:xfrm>
            <a:off x="11112383" y="4354349"/>
            <a:ext cx="505931" cy="78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2" name="图片 15">
            <a:extLst>
              <a:ext uri="{FF2B5EF4-FFF2-40B4-BE49-F238E27FC236}">
                <a16:creationId xmlns:a16="http://schemas.microsoft.com/office/drawing/2014/main" id="{9F9AC201-14E9-48A4-BCD3-03520F814E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360" y="4315966"/>
            <a:ext cx="1338262" cy="780299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444CE738-EA8F-4D49-B5C2-4310EE35C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006" y="247994"/>
            <a:ext cx="2236787" cy="284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183C79EC-0C75-4B4D-AB23-82680B260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7541" y="558800"/>
            <a:ext cx="777936" cy="66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EE0BC6D-1AB1-4CBF-88C6-665C1A8DEDFB}"/>
              </a:ext>
            </a:extLst>
          </p:cNvPr>
          <p:cNvSpPr txBox="1"/>
          <p:nvPr/>
        </p:nvSpPr>
        <p:spPr>
          <a:xfrm>
            <a:off x="1516625" y="3259565"/>
            <a:ext cx="93290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字魂59号-创粗黑"/>
              <a:cs typeface="Arial" panose="020B0604020202020204" pitchFamily="34" charset="0"/>
            </a:endParaRPr>
          </a:p>
        </p:txBody>
      </p:sp>
      <p:pic>
        <p:nvPicPr>
          <p:cNvPr id="29" name="图片 15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4DB7D66D-EA91-4987-B5D7-C9A6ACC0F9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8269">
            <a:off x="4380813" y="573570"/>
            <a:ext cx="3542059" cy="35420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90C495-8C0D-DA12-BE05-D955B1F2FA67}"/>
              </a:ext>
            </a:extLst>
          </p:cNvPr>
          <p:cNvSpPr txBox="1"/>
          <p:nvPr/>
        </p:nvSpPr>
        <p:spPr>
          <a:xfrm flipH="1">
            <a:off x="2727268" y="660551"/>
            <a:ext cx="6381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>
                <a:solidFill>
                  <a:srgbClr val="FF0000"/>
                </a:solidFill>
              </a:rPr>
              <a:t>SINH HOẠT THEO CHỦ ĐỀ</a:t>
            </a:r>
            <a:endParaRPr lang="en-US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4507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7"/>
          <p:cNvSpPr/>
          <p:nvPr/>
        </p:nvSpPr>
        <p:spPr>
          <a:xfrm>
            <a:off x="447040" y="426720"/>
            <a:ext cx="11298555" cy="600456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64号-萌趣软糖体"/>
              <a:cs typeface="+mn-cs"/>
            </a:endParaRPr>
          </a:p>
        </p:txBody>
      </p:sp>
      <p:sp>
        <p:nvSpPr>
          <p:cNvPr id="19" name="矩形 12">
            <a:extLst>
              <a:ext uri="{FF2B5EF4-FFF2-40B4-BE49-F238E27FC236}">
                <a16:creationId xmlns:a16="http://schemas.microsoft.com/office/drawing/2014/main" id="{A4EFF30D-566E-44C0-AB3D-FDDFD2E1A742}"/>
              </a:ext>
            </a:extLst>
          </p:cNvPr>
          <p:cNvSpPr/>
          <p:nvPr/>
        </p:nvSpPr>
        <p:spPr>
          <a:xfrm>
            <a:off x="628337" y="2173502"/>
            <a:ext cx="505931" cy="78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包图简圆体" panose="02010601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1" name="矩形 14">
            <a:extLst>
              <a:ext uri="{FF2B5EF4-FFF2-40B4-BE49-F238E27FC236}">
                <a16:creationId xmlns:a16="http://schemas.microsoft.com/office/drawing/2014/main" id="{0B204D69-0F62-499A-B99D-377F91EAAEDC}"/>
              </a:ext>
            </a:extLst>
          </p:cNvPr>
          <p:cNvSpPr/>
          <p:nvPr/>
        </p:nvSpPr>
        <p:spPr>
          <a:xfrm>
            <a:off x="11112383" y="4354349"/>
            <a:ext cx="505931" cy="78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C8D86B-D286-A88F-DDFD-A5E5940FF3CB}"/>
              </a:ext>
            </a:extLst>
          </p:cNvPr>
          <p:cNvGrpSpPr/>
          <p:nvPr/>
        </p:nvGrpSpPr>
        <p:grpSpPr>
          <a:xfrm>
            <a:off x="419743" y="3871454"/>
            <a:ext cx="4278451" cy="2175001"/>
            <a:chOff x="892354" y="3758439"/>
            <a:chExt cx="4278451" cy="2175001"/>
          </a:xfrm>
        </p:grpSpPr>
        <p:pic>
          <p:nvPicPr>
            <p:cNvPr id="7" name="Picture 9">
              <a:extLst>
                <a:ext uri="{FF2B5EF4-FFF2-40B4-BE49-F238E27FC236}">
                  <a16:creationId xmlns:a16="http://schemas.microsoft.com/office/drawing/2014/main" id="{2867BDD9-DBF4-D1EA-5851-340085ADB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C5B27E8-5856-231A-80A9-75C3A9F61C7D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Chia </a:t>
              </a:r>
              <a:r>
                <a:rPr lang="en-US" sz="2400" b="1" err="1">
                  <a:latin typeface="Arial" panose="020B0604020202020204" pitchFamily="34" charset="0"/>
                  <a:cs typeface="Arial" panose="020B0604020202020204" pitchFamily="34" charset="0"/>
                </a:rPr>
                <a:t>sẻ</a:t>
              </a:r>
              <a:r>
                <a:rPr lang="en-US" sz="2400" b="1">
                  <a:latin typeface="Arial" panose="020B0604020202020204" pitchFamily="34" charset="0"/>
                  <a:cs typeface="Arial" panose="020B0604020202020204" pitchFamily="34" charset="0"/>
                </a:rPr>
                <a:t> nhóm 2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5CAD2B37-BBD4-7795-5CCE-AD11082756B6}"/>
              </a:ext>
            </a:extLst>
          </p:cNvPr>
          <p:cNvSpPr/>
          <p:nvPr/>
        </p:nvSpPr>
        <p:spPr>
          <a:xfrm flipH="1">
            <a:off x="3678034" y="524937"/>
            <a:ext cx="7552579" cy="1561672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đã vượt qua được cảm xúc tiêu cực, suy nghĩ tích cực hơn </a:t>
            </a:r>
            <a:r>
              <a:rPr lang="vi-VN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 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 huống nào?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BED09466-62C3-A0A1-9B26-17455CF2E521}"/>
              </a:ext>
            </a:extLst>
          </p:cNvPr>
          <p:cNvSpPr/>
          <p:nvPr/>
        </p:nvSpPr>
        <p:spPr>
          <a:xfrm flipH="1">
            <a:off x="4140029" y="2483920"/>
            <a:ext cx="7552579" cy="121234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đã suy nghĩ tích cực như thế nào trong </a:t>
            </a:r>
            <a:r>
              <a:rPr lang="vi-VN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 huống</a:t>
            </a: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đó</a:t>
            </a:r>
            <a:r>
              <a:rPr lang="vi-VN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BE0F2C06-12B5-5497-D2D7-2B54CB28C495}"/>
              </a:ext>
            </a:extLst>
          </p:cNvPr>
          <p:cNvSpPr/>
          <p:nvPr/>
        </p:nvSpPr>
        <p:spPr>
          <a:xfrm flipH="1">
            <a:off x="4909967" y="4274051"/>
            <a:ext cx="6823119" cy="143838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 đã thể hiện suy nghĩ ấy qua lời nói, hành động như thế nào?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 xúc của em </a:t>
            </a:r>
            <a:r>
              <a:rPr lang="pt-BR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đó ?</a:t>
            </a:r>
            <a:endParaRPr lang="pt-BR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69761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1745595" cy="6431280"/>
            <a:chOff x="0" y="0"/>
            <a:chExt cx="18497" cy="10128"/>
          </a:xfrm>
        </p:grpSpPr>
        <p:sp>
          <p:nvSpPr>
            <p:cNvPr id="14" name="矩形 17"/>
            <p:cNvSpPr/>
            <p:nvPr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64号-萌趣软糖体"/>
                <a:cs typeface="+mn-cs"/>
              </a:endParaRPr>
            </a:p>
          </p:txBody>
        </p:sp>
        <p:pic>
          <p:nvPicPr>
            <p:cNvPr id="5" name="图片 4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17" name="图片 18" descr="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360" y="4399280"/>
            <a:ext cx="12192000" cy="2458720"/>
          </a:xfrm>
          <a:prstGeom prst="rect">
            <a:avLst/>
          </a:prstGeom>
        </p:spPr>
      </p:pic>
      <p:sp>
        <p:nvSpPr>
          <p:cNvPr id="19" name="矩形 12">
            <a:extLst>
              <a:ext uri="{FF2B5EF4-FFF2-40B4-BE49-F238E27FC236}">
                <a16:creationId xmlns:a16="http://schemas.microsoft.com/office/drawing/2014/main" id="{A4EFF30D-566E-44C0-AB3D-FDDFD2E1A742}"/>
              </a:ext>
            </a:extLst>
          </p:cNvPr>
          <p:cNvSpPr/>
          <p:nvPr/>
        </p:nvSpPr>
        <p:spPr>
          <a:xfrm>
            <a:off x="628337" y="2173502"/>
            <a:ext cx="505931" cy="78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包图简圆体" panose="02010601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0" name="图片 13">
            <a:extLst>
              <a:ext uri="{FF2B5EF4-FFF2-40B4-BE49-F238E27FC236}">
                <a16:creationId xmlns:a16="http://schemas.microsoft.com/office/drawing/2014/main" id="{AE821D81-CA24-49B9-BAA7-1CAC32A1DC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748" y="5940962"/>
            <a:ext cx="1338262" cy="780299"/>
          </a:xfrm>
          <a:prstGeom prst="rect">
            <a:avLst/>
          </a:prstGeom>
        </p:spPr>
      </p:pic>
      <p:sp>
        <p:nvSpPr>
          <p:cNvPr id="21" name="矩形 14">
            <a:extLst>
              <a:ext uri="{FF2B5EF4-FFF2-40B4-BE49-F238E27FC236}">
                <a16:creationId xmlns:a16="http://schemas.microsoft.com/office/drawing/2014/main" id="{0B204D69-0F62-499A-B99D-377F91EAAEDC}"/>
              </a:ext>
            </a:extLst>
          </p:cNvPr>
          <p:cNvSpPr/>
          <p:nvPr/>
        </p:nvSpPr>
        <p:spPr>
          <a:xfrm>
            <a:off x="11112383" y="4354349"/>
            <a:ext cx="505931" cy="78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2" name="图片 15">
            <a:extLst>
              <a:ext uri="{FF2B5EF4-FFF2-40B4-BE49-F238E27FC236}">
                <a16:creationId xmlns:a16="http://schemas.microsoft.com/office/drawing/2014/main" id="{9F9AC201-14E9-48A4-BCD3-03520F814E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360" y="4315966"/>
            <a:ext cx="1338262" cy="780299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444CE738-EA8F-4D49-B5C2-4310EE35C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006" y="247994"/>
            <a:ext cx="2236787" cy="284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183C79EC-0C75-4B4D-AB23-82680B260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7541" y="558800"/>
            <a:ext cx="777936" cy="66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0F836F5-49E9-7584-E560-CF885B2981DB}"/>
              </a:ext>
            </a:extLst>
          </p:cNvPr>
          <p:cNvGrpSpPr/>
          <p:nvPr/>
        </p:nvGrpSpPr>
        <p:grpSpPr>
          <a:xfrm>
            <a:off x="1152656" y="1356189"/>
            <a:ext cx="7574794" cy="4038836"/>
            <a:chOff x="4144021" y="1484380"/>
            <a:chExt cx="7574794" cy="48402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55223DD-FC11-73A0-2882-0C6A7C407A5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7" name="Rectangle: Diagonal Corners Rounded 4">
                <a:extLst>
                  <a:ext uri="{FF2B5EF4-FFF2-40B4-BE49-F238E27FC236}">
                    <a16:creationId xmlns:a16="http://schemas.microsoft.com/office/drawing/2014/main" id="{177F335C-9DFF-31EF-122D-C80AD8D84A32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Rectangle: Diagonal Corners Rounded 30">
                <a:extLst>
                  <a:ext uri="{FF2B5EF4-FFF2-40B4-BE49-F238E27FC236}">
                    <a16:creationId xmlns:a16="http://schemas.microsoft.com/office/drawing/2014/main" id="{8B919FCD-11E9-6711-5C37-C082A9B2BFF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5DE03D-4496-F27C-AB5B-0617028AC87B}"/>
                </a:ext>
              </a:extLst>
            </p:cNvPr>
            <p:cNvSpPr txBox="1"/>
            <p:nvPr/>
          </p:nvSpPr>
          <p:spPr>
            <a:xfrm>
              <a:off x="4306458" y="1840327"/>
              <a:ext cx="7123372" cy="4020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3600" i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Việc</a:t>
              </a:r>
              <a:r>
                <a:rPr lang="en-US" sz="36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rèn</a:t>
              </a:r>
              <a:r>
                <a:rPr lang="en-US" sz="36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</a:t>
              </a:r>
              <a:r>
                <a:rPr lang="en-US" sz="36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suy</a:t>
              </a:r>
              <a:r>
                <a:rPr lang="en-US" sz="36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nghĩ</a:t>
              </a:r>
              <a:r>
                <a:rPr lang="en-US" sz="36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tích</a:t>
              </a:r>
              <a:r>
                <a:rPr lang="en-US" sz="36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cực</a:t>
              </a:r>
              <a:r>
                <a:rPr lang="en-US" sz="36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36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36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huống</a:t>
              </a:r>
              <a:r>
                <a:rPr lang="en-US" sz="36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lang="en-US" sz="36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tế</a:t>
              </a:r>
              <a:r>
                <a:rPr lang="en-US" sz="36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rất</a:t>
              </a:r>
              <a:r>
                <a:rPr lang="en-US" sz="36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</a:t>
              </a:r>
              <a:r>
                <a:rPr lang="en-US" sz="36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trọng</a:t>
              </a:r>
              <a:r>
                <a:rPr lang="en-US" sz="36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3600" i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giúp</a:t>
              </a:r>
              <a:r>
                <a:rPr lang="en-US" sz="36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chúng</a:t>
              </a:r>
              <a:r>
                <a:rPr lang="en-US" sz="36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ta </a:t>
              </a:r>
              <a:r>
                <a:rPr lang="en-US" sz="3600" i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36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được</a:t>
              </a:r>
              <a:r>
                <a:rPr lang="en-US" sz="36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cảm</a:t>
              </a:r>
              <a:r>
                <a:rPr lang="en-US" sz="36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xúc</a:t>
              </a:r>
              <a:r>
                <a:rPr lang="en-US" sz="36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36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hành</a:t>
              </a:r>
              <a:r>
                <a:rPr lang="en-US" sz="36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vi, </a:t>
              </a:r>
              <a:r>
                <a:rPr lang="en-US" sz="3600" i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việc</a:t>
              </a:r>
              <a:r>
                <a:rPr lang="en-US" sz="36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làm</a:t>
              </a:r>
              <a:r>
                <a:rPr lang="en-US" sz="36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phù</a:t>
              </a:r>
              <a:r>
                <a:rPr lang="en-US" sz="36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hợp</a:t>
              </a:r>
              <a:r>
                <a:rPr lang="en-US" sz="36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0C7368BC-637D-5004-51BE-DE3CFB915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4416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1745595" cy="6431280"/>
            <a:chOff x="0" y="0"/>
            <a:chExt cx="18497" cy="10128"/>
          </a:xfrm>
        </p:grpSpPr>
        <p:sp>
          <p:nvSpPr>
            <p:cNvPr id="14" name="矩形 17"/>
            <p:cNvSpPr/>
            <p:nvPr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64号-萌趣软糖体"/>
                <a:cs typeface="+mn-cs"/>
              </a:endParaRPr>
            </a:p>
          </p:txBody>
        </p:sp>
        <p:pic>
          <p:nvPicPr>
            <p:cNvPr id="5" name="图片 4" descr="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2246C2-834A-9912-AE96-CEEC5D9A78B0}"/>
              </a:ext>
            </a:extLst>
          </p:cNvPr>
          <p:cNvGrpSpPr/>
          <p:nvPr/>
        </p:nvGrpSpPr>
        <p:grpSpPr>
          <a:xfrm rot="727752" flipH="1">
            <a:off x="3375308" y="655055"/>
            <a:ext cx="8204410" cy="3755663"/>
            <a:chOff x="8599614" y="1959266"/>
            <a:chExt cx="3829418" cy="240702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5B2A328-2B5D-15FD-BB91-1848E80DC8B1}"/>
                </a:ext>
              </a:extLst>
            </p:cNvPr>
            <p:cNvGrpSpPr/>
            <p:nvPr/>
          </p:nvGrpSpPr>
          <p:grpSpPr>
            <a:xfrm>
              <a:off x="8599614" y="1959266"/>
              <a:ext cx="3829418" cy="2407020"/>
              <a:chOff x="7562960" y="2029855"/>
              <a:chExt cx="2844356" cy="2037887"/>
            </a:xfrm>
          </p:grpSpPr>
          <p:sp>
            <p:nvSpPr>
              <p:cNvPr id="13" name="ïsḻîdé">
                <a:extLst>
                  <a:ext uri="{FF2B5EF4-FFF2-40B4-BE49-F238E27FC236}">
                    <a16:creationId xmlns:a16="http://schemas.microsoft.com/office/drawing/2014/main" id="{B32D578F-BFFB-FCE5-008F-4F60F1C66A30}"/>
                  </a:ext>
                </a:extLst>
              </p:cNvPr>
              <p:cNvSpPr/>
              <p:nvPr/>
            </p:nvSpPr>
            <p:spPr bwMode="auto">
              <a:xfrm>
                <a:off x="7671479" y="2075243"/>
                <a:ext cx="2615461" cy="1947112"/>
              </a:xfrm>
              <a:custGeom>
                <a:avLst/>
                <a:gdLst>
                  <a:gd name="T0" fmla="*/ 1263 w 1300"/>
                  <a:gd name="T1" fmla="*/ 334 h 892"/>
                  <a:gd name="T2" fmla="*/ 1095 w 1300"/>
                  <a:gd name="T3" fmla="*/ 267 h 892"/>
                  <a:gd name="T4" fmla="*/ 1070 w 1300"/>
                  <a:gd name="T5" fmla="*/ 268 h 892"/>
                  <a:gd name="T6" fmla="*/ 1000 w 1300"/>
                  <a:gd name="T7" fmla="*/ 123 h 892"/>
                  <a:gd name="T8" fmla="*/ 880 w 1300"/>
                  <a:gd name="T9" fmla="*/ 82 h 892"/>
                  <a:gd name="T10" fmla="*/ 782 w 1300"/>
                  <a:gd name="T11" fmla="*/ 100 h 892"/>
                  <a:gd name="T12" fmla="*/ 573 w 1300"/>
                  <a:gd name="T13" fmla="*/ 0 h 892"/>
                  <a:gd name="T14" fmla="*/ 561 w 1300"/>
                  <a:gd name="T15" fmla="*/ 1 h 892"/>
                  <a:gd name="T16" fmla="*/ 346 w 1300"/>
                  <a:gd name="T17" fmla="*/ 165 h 892"/>
                  <a:gd name="T18" fmla="*/ 307 w 1300"/>
                  <a:gd name="T19" fmla="*/ 161 h 892"/>
                  <a:gd name="T20" fmla="*/ 183 w 1300"/>
                  <a:gd name="T21" fmla="*/ 245 h 892"/>
                  <a:gd name="T22" fmla="*/ 168 w 1300"/>
                  <a:gd name="T23" fmla="*/ 244 h 892"/>
                  <a:gd name="T24" fmla="*/ 38 w 1300"/>
                  <a:gd name="T25" fmla="*/ 320 h 892"/>
                  <a:gd name="T26" fmla="*/ 33 w 1300"/>
                  <a:gd name="T27" fmla="*/ 496 h 892"/>
                  <a:gd name="T28" fmla="*/ 214 w 1300"/>
                  <a:gd name="T29" fmla="*/ 587 h 892"/>
                  <a:gd name="T30" fmla="*/ 283 w 1300"/>
                  <a:gd name="T31" fmla="*/ 580 h 892"/>
                  <a:gd name="T32" fmla="*/ 405 w 1300"/>
                  <a:gd name="T33" fmla="*/ 685 h 892"/>
                  <a:gd name="T34" fmla="*/ 437 w 1300"/>
                  <a:gd name="T35" fmla="*/ 687 h 892"/>
                  <a:gd name="T36" fmla="*/ 576 w 1300"/>
                  <a:gd name="T37" fmla="*/ 627 h 892"/>
                  <a:gd name="T38" fmla="*/ 792 w 1300"/>
                  <a:gd name="T39" fmla="*/ 752 h 892"/>
                  <a:gd name="T40" fmla="*/ 702 w 1300"/>
                  <a:gd name="T41" fmla="*/ 892 h 892"/>
                  <a:gd name="T42" fmla="*/ 983 w 1300"/>
                  <a:gd name="T43" fmla="*/ 619 h 892"/>
                  <a:gd name="T44" fmla="*/ 985 w 1300"/>
                  <a:gd name="T45" fmla="*/ 616 h 892"/>
                  <a:gd name="T46" fmla="*/ 1039 w 1300"/>
                  <a:gd name="T47" fmla="*/ 623 h 892"/>
                  <a:gd name="T48" fmla="*/ 1149 w 1300"/>
                  <a:gd name="T49" fmla="*/ 570 h 892"/>
                  <a:gd name="T50" fmla="*/ 1270 w 1300"/>
                  <a:gd name="T51" fmla="*/ 489 h 892"/>
                  <a:gd name="T52" fmla="*/ 1263 w 1300"/>
                  <a:gd name="T53" fmla="*/ 334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300" h="892">
                    <a:moveTo>
                      <a:pt x="1263" y="334"/>
                    </a:moveTo>
                    <a:cubicBezTo>
                      <a:pt x="1215" y="275"/>
                      <a:pt x="1137" y="267"/>
                      <a:pt x="1095" y="267"/>
                    </a:cubicBezTo>
                    <a:cubicBezTo>
                      <a:pt x="1085" y="267"/>
                      <a:pt x="1077" y="267"/>
                      <a:pt x="1070" y="268"/>
                    </a:cubicBezTo>
                    <a:cubicBezTo>
                      <a:pt x="1074" y="242"/>
                      <a:pt x="1073" y="183"/>
                      <a:pt x="1000" y="123"/>
                    </a:cubicBezTo>
                    <a:cubicBezTo>
                      <a:pt x="968" y="96"/>
                      <a:pt x="927" y="82"/>
                      <a:pt x="880" y="82"/>
                    </a:cubicBezTo>
                    <a:cubicBezTo>
                      <a:pt x="836" y="82"/>
                      <a:pt x="799" y="94"/>
                      <a:pt x="782" y="100"/>
                    </a:cubicBezTo>
                    <a:cubicBezTo>
                      <a:pt x="768" y="75"/>
                      <a:pt x="714" y="0"/>
                      <a:pt x="573" y="0"/>
                    </a:cubicBezTo>
                    <a:cubicBezTo>
                      <a:pt x="569" y="0"/>
                      <a:pt x="565" y="0"/>
                      <a:pt x="561" y="1"/>
                    </a:cubicBezTo>
                    <a:cubicBezTo>
                      <a:pt x="391" y="6"/>
                      <a:pt x="353" y="129"/>
                      <a:pt x="346" y="165"/>
                    </a:cubicBezTo>
                    <a:cubicBezTo>
                      <a:pt x="332" y="162"/>
                      <a:pt x="319" y="161"/>
                      <a:pt x="307" y="161"/>
                    </a:cubicBezTo>
                    <a:cubicBezTo>
                      <a:pt x="220" y="161"/>
                      <a:pt x="191" y="222"/>
                      <a:pt x="183" y="245"/>
                    </a:cubicBezTo>
                    <a:cubicBezTo>
                      <a:pt x="178" y="244"/>
                      <a:pt x="173" y="244"/>
                      <a:pt x="168" y="244"/>
                    </a:cubicBezTo>
                    <a:cubicBezTo>
                      <a:pt x="118" y="244"/>
                      <a:pt x="68" y="273"/>
                      <a:pt x="38" y="320"/>
                    </a:cubicBezTo>
                    <a:cubicBezTo>
                      <a:pt x="2" y="376"/>
                      <a:pt x="0" y="442"/>
                      <a:pt x="33" y="496"/>
                    </a:cubicBezTo>
                    <a:cubicBezTo>
                      <a:pt x="78" y="571"/>
                      <a:pt x="157" y="587"/>
                      <a:pt x="214" y="587"/>
                    </a:cubicBezTo>
                    <a:cubicBezTo>
                      <a:pt x="245" y="587"/>
                      <a:pt x="270" y="582"/>
                      <a:pt x="283" y="580"/>
                    </a:cubicBezTo>
                    <a:cubicBezTo>
                      <a:pt x="288" y="605"/>
                      <a:pt x="310" y="669"/>
                      <a:pt x="405" y="685"/>
                    </a:cubicBezTo>
                    <a:cubicBezTo>
                      <a:pt x="416" y="686"/>
                      <a:pt x="426" y="687"/>
                      <a:pt x="437" y="687"/>
                    </a:cubicBezTo>
                    <a:cubicBezTo>
                      <a:pt x="508" y="687"/>
                      <a:pt x="555" y="649"/>
                      <a:pt x="576" y="627"/>
                    </a:cubicBezTo>
                    <a:cubicBezTo>
                      <a:pt x="586" y="650"/>
                      <a:pt x="654" y="737"/>
                      <a:pt x="792" y="752"/>
                    </a:cubicBezTo>
                    <a:cubicBezTo>
                      <a:pt x="780" y="798"/>
                      <a:pt x="763" y="849"/>
                      <a:pt x="702" y="892"/>
                    </a:cubicBezTo>
                    <a:cubicBezTo>
                      <a:pt x="702" y="892"/>
                      <a:pt x="864" y="847"/>
                      <a:pt x="983" y="619"/>
                    </a:cubicBezTo>
                    <a:cubicBezTo>
                      <a:pt x="984" y="618"/>
                      <a:pt x="984" y="617"/>
                      <a:pt x="985" y="616"/>
                    </a:cubicBezTo>
                    <a:cubicBezTo>
                      <a:pt x="1004" y="621"/>
                      <a:pt x="1022" y="623"/>
                      <a:pt x="1039" y="623"/>
                    </a:cubicBezTo>
                    <a:cubicBezTo>
                      <a:pt x="1107" y="623"/>
                      <a:pt x="1139" y="584"/>
                      <a:pt x="1149" y="570"/>
                    </a:cubicBezTo>
                    <a:cubicBezTo>
                      <a:pt x="1197" y="569"/>
                      <a:pt x="1243" y="538"/>
                      <a:pt x="1270" y="489"/>
                    </a:cubicBezTo>
                    <a:cubicBezTo>
                      <a:pt x="1300" y="435"/>
                      <a:pt x="1297" y="375"/>
                      <a:pt x="1263" y="334"/>
                    </a:cubicBezTo>
                  </a:path>
                </a:pathLst>
              </a:custGeom>
              <a:solidFill>
                <a:srgbClr val="FFF4D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80" tIns="34290" rIns="68580" bIns="34290" anchor="b" anchorCtr="1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68395"/>
                  </a:solidFill>
                  <a:effectLst/>
                  <a:uLnTx/>
                  <a:uFillTx/>
                  <a:latin typeface="+mj-lt"/>
                  <a:ea typeface="Microsoft YaHei"/>
                  <a:cs typeface="+mn-cs"/>
                </a:endParaRPr>
              </a:p>
            </p:txBody>
          </p:sp>
          <p:sp>
            <p:nvSpPr>
              <p:cNvPr id="15" name="iŝ1iḍe">
                <a:extLst>
                  <a:ext uri="{FF2B5EF4-FFF2-40B4-BE49-F238E27FC236}">
                    <a16:creationId xmlns:a16="http://schemas.microsoft.com/office/drawing/2014/main" id="{7969D934-3AE7-78FE-3F30-962C55AF1526}"/>
                  </a:ext>
                </a:extLst>
              </p:cNvPr>
              <p:cNvSpPr/>
              <p:nvPr/>
            </p:nvSpPr>
            <p:spPr bwMode="auto">
              <a:xfrm>
                <a:off x="7562960" y="2029855"/>
                <a:ext cx="2844356" cy="2037887"/>
              </a:xfrm>
              <a:custGeom>
                <a:avLst/>
                <a:gdLst>
                  <a:gd name="T0" fmla="*/ 1413 w 1454"/>
                  <a:gd name="T1" fmla="*/ 410 h 1042"/>
                  <a:gd name="T2" fmla="*/ 1224 w 1454"/>
                  <a:gd name="T3" fmla="*/ 327 h 1042"/>
                  <a:gd name="T4" fmla="*/ 1197 w 1454"/>
                  <a:gd name="T5" fmla="*/ 328 h 1042"/>
                  <a:gd name="T6" fmla="*/ 1119 w 1454"/>
                  <a:gd name="T7" fmla="*/ 150 h 1042"/>
                  <a:gd name="T8" fmla="*/ 984 w 1454"/>
                  <a:gd name="T9" fmla="*/ 101 h 1042"/>
                  <a:gd name="T10" fmla="*/ 875 w 1454"/>
                  <a:gd name="T11" fmla="*/ 122 h 1042"/>
                  <a:gd name="T12" fmla="*/ 641 w 1454"/>
                  <a:gd name="T13" fmla="*/ 0 h 1042"/>
                  <a:gd name="T14" fmla="*/ 627 w 1454"/>
                  <a:gd name="T15" fmla="*/ 0 h 1042"/>
                  <a:gd name="T16" fmla="*/ 386 w 1454"/>
                  <a:gd name="T17" fmla="*/ 202 h 1042"/>
                  <a:gd name="T18" fmla="*/ 343 w 1454"/>
                  <a:gd name="T19" fmla="*/ 198 h 1042"/>
                  <a:gd name="T20" fmla="*/ 205 w 1454"/>
                  <a:gd name="T21" fmla="*/ 300 h 1042"/>
                  <a:gd name="T22" fmla="*/ 188 w 1454"/>
                  <a:gd name="T23" fmla="*/ 299 h 1042"/>
                  <a:gd name="T24" fmla="*/ 42 w 1454"/>
                  <a:gd name="T25" fmla="*/ 393 h 1042"/>
                  <a:gd name="T26" fmla="*/ 37 w 1454"/>
                  <a:gd name="T27" fmla="*/ 610 h 1042"/>
                  <a:gd name="T28" fmla="*/ 240 w 1454"/>
                  <a:gd name="T29" fmla="*/ 721 h 1042"/>
                  <a:gd name="T30" fmla="*/ 317 w 1454"/>
                  <a:gd name="T31" fmla="*/ 712 h 1042"/>
                  <a:gd name="T32" fmla="*/ 453 w 1454"/>
                  <a:gd name="T33" fmla="*/ 841 h 1042"/>
                  <a:gd name="T34" fmla="*/ 489 w 1454"/>
                  <a:gd name="T35" fmla="*/ 844 h 1042"/>
                  <a:gd name="T36" fmla="*/ 644 w 1454"/>
                  <a:gd name="T37" fmla="*/ 770 h 1042"/>
                  <a:gd name="T38" fmla="*/ 791 w 1454"/>
                  <a:gd name="T39" fmla="*/ 873 h 1042"/>
                  <a:gd name="T40" fmla="*/ 673 w 1454"/>
                  <a:gd name="T41" fmla="*/ 1042 h 1042"/>
                  <a:gd name="T42" fmla="*/ 1099 w 1454"/>
                  <a:gd name="T43" fmla="*/ 761 h 1042"/>
                  <a:gd name="T44" fmla="*/ 1102 w 1454"/>
                  <a:gd name="T45" fmla="*/ 757 h 1042"/>
                  <a:gd name="T46" fmla="*/ 1162 w 1454"/>
                  <a:gd name="T47" fmla="*/ 766 h 1042"/>
                  <a:gd name="T48" fmla="*/ 1285 w 1454"/>
                  <a:gd name="T49" fmla="*/ 700 h 1042"/>
                  <a:gd name="T50" fmla="*/ 1420 w 1454"/>
                  <a:gd name="T51" fmla="*/ 601 h 1042"/>
                  <a:gd name="T52" fmla="*/ 1413 w 1454"/>
                  <a:gd name="T53" fmla="*/ 410 h 10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454" h="1042">
                    <a:moveTo>
                      <a:pt x="1413" y="410"/>
                    </a:moveTo>
                    <a:cubicBezTo>
                      <a:pt x="1359" y="338"/>
                      <a:pt x="1272" y="327"/>
                      <a:pt x="1224" y="327"/>
                    </a:cubicBezTo>
                    <a:cubicBezTo>
                      <a:pt x="1214" y="327"/>
                      <a:pt x="1204" y="328"/>
                      <a:pt x="1197" y="328"/>
                    </a:cubicBezTo>
                    <a:cubicBezTo>
                      <a:pt x="1201" y="297"/>
                      <a:pt x="1200" y="224"/>
                      <a:pt x="1119" y="150"/>
                    </a:cubicBezTo>
                    <a:cubicBezTo>
                      <a:pt x="1082" y="117"/>
                      <a:pt x="1037" y="101"/>
                      <a:pt x="984" y="101"/>
                    </a:cubicBezTo>
                    <a:cubicBezTo>
                      <a:pt x="935" y="101"/>
                      <a:pt x="893" y="115"/>
                      <a:pt x="875" y="122"/>
                    </a:cubicBezTo>
                    <a:cubicBezTo>
                      <a:pt x="859" y="91"/>
                      <a:pt x="799" y="0"/>
                      <a:pt x="641" y="0"/>
                    </a:cubicBezTo>
                    <a:cubicBezTo>
                      <a:pt x="637" y="0"/>
                      <a:pt x="632" y="0"/>
                      <a:pt x="627" y="0"/>
                    </a:cubicBezTo>
                    <a:cubicBezTo>
                      <a:pt x="437" y="6"/>
                      <a:pt x="395" y="158"/>
                      <a:pt x="386" y="202"/>
                    </a:cubicBezTo>
                    <a:cubicBezTo>
                      <a:pt x="371" y="199"/>
                      <a:pt x="357" y="198"/>
                      <a:pt x="343" y="198"/>
                    </a:cubicBezTo>
                    <a:cubicBezTo>
                      <a:pt x="246" y="198"/>
                      <a:pt x="214" y="273"/>
                      <a:pt x="205" y="300"/>
                    </a:cubicBezTo>
                    <a:cubicBezTo>
                      <a:pt x="200" y="300"/>
                      <a:pt x="194" y="299"/>
                      <a:pt x="188" y="299"/>
                    </a:cubicBezTo>
                    <a:cubicBezTo>
                      <a:pt x="132" y="299"/>
                      <a:pt x="76" y="335"/>
                      <a:pt x="42" y="393"/>
                    </a:cubicBezTo>
                    <a:cubicBezTo>
                      <a:pt x="2" y="461"/>
                      <a:pt x="0" y="542"/>
                      <a:pt x="37" y="610"/>
                    </a:cubicBezTo>
                    <a:cubicBezTo>
                      <a:pt x="88" y="702"/>
                      <a:pt x="175" y="721"/>
                      <a:pt x="240" y="721"/>
                    </a:cubicBezTo>
                    <a:cubicBezTo>
                      <a:pt x="274" y="721"/>
                      <a:pt x="302" y="716"/>
                      <a:pt x="317" y="712"/>
                    </a:cubicBezTo>
                    <a:cubicBezTo>
                      <a:pt x="322" y="744"/>
                      <a:pt x="347" y="823"/>
                      <a:pt x="453" y="841"/>
                    </a:cubicBezTo>
                    <a:cubicBezTo>
                      <a:pt x="465" y="843"/>
                      <a:pt x="477" y="844"/>
                      <a:pt x="489" y="844"/>
                    </a:cubicBezTo>
                    <a:cubicBezTo>
                      <a:pt x="568" y="844"/>
                      <a:pt x="621" y="797"/>
                      <a:pt x="644" y="770"/>
                    </a:cubicBezTo>
                    <a:cubicBezTo>
                      <a:pt x="655" y="799"/>
                      <a:pt x="689" y="847"/>
                      <a:pt x="791" y="873"/>
                    </a:cubicBezTo>
                    <a:cubicBezTo>
                      <a:pt x="778" y="928"/>
                      <a:pt x="746" y="1003"/>
                      <a:pt x="673" y="1042"/>
                    </a:cubicBezTo>
                    <a:cubicBezTo>
                      <a:pt x="673" y="1042"/>
                      <a:pt x="966" y="1042"/>
                      <a:pt x="1099" y="761"/>
                    </a:cubicBezTo>
                    <a:cubicBezTo>
                      <a:pt x="1100" y="760"/>
                      <a:pt x="1101" y="758"/>
                      <a:pt x="1102" y="757"/>
                    </a:cubicBezTo>
                    <a:cubicBezTo>
                      <a:pt x="1123" y="763"/>
                      <a:pt x="1143" y="766"/>
                      <a:pt x="1162" y="766"/>
                    </a:cubicBezTo>
                    <a:cubicBezTo>
                      <a:pt x="1238" y="766"/>
                      <a:pt x="1274" y="717"/>
                      <a:pt x="1285" y="700"/>
                    </a:cubicBezTo>
                    <a:cubicBezTo>
                      <a:pt x="1339" y="699"/>
                      <a:pt x="1390" y="661"/>
                      <a:pt x="1420" y="601"/>
                    </a:cubicBezTo>
                    <a:cubicBezTo>
                      <a:pt x="1454" y="534"/>
                      <a:pt x="1451" y="461"/>
                      <a:pt x="1413" y="410"/>
                    </a:cubicBezTo>
                  </a:path>
                </a:pathLst>
              </a:custGeom>
              <a:noFill/>
              <a:ln w="38100" cap="rnd" cmpd="thickThin">
                <a:solidFill>
                  <a:srgbClr val="7A4E48"/>
                </a:solidFill>
                <a:prstDash val="sysDash"/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Microsoft YaHei"/>
                  <a:cs typeface="+mn-cs"/>
                </a:endParaRPr>
              </a:p>
            </p:txBody>
          </p:sp>
        </p:grpSp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0287640B-B06F-D0AD-0851-9079FAEC1C02}"/>
                </a:ext>
              </a:extLst>
            </p:cNvPr>
            <p:cNvSpPr/>
            <p:nvPr/>
          </p:nvSpPr>
          <p:spPr>
            <a:xfrm rot="9134">
              <a:off x="8647250" y="2536358"/>
              <a:ext cx="3682345" cy="1303180"/>
            </a:xfrm>
            <a:prstGeom prst="wedgeRoundRectCallout">
              <a:avLst>
                <a:gd name="adj1" fmla="val -20935"/>
                <a:gd name="adj2" fmla="val 23304"/>
                <a:gd name="adj3" fmla="val 16667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3302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0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Về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nhà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tục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rèn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khả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năng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điều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chỉnh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suy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nghĩ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cảm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xúc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bản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thân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theo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hướng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tích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cực</a:t>
              </a:r>
              <a:endParaRPr lang="en-US" sz="3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5">
            <a:extLst>
              <a:ext uri="{FF2B5EF4-FFF2-40B4-BE49-F238E27FC236}">
                <a16:creationId xmlns:a16="http://schemas.microsoft.com/office/drawing/2014/main" id="{9F79818D-DF54-5683-0F40-D3421D09F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420498" y="1508403"/>
            <a:ext cx="4390390" cy="54317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8294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315</TotalTime>
  <Words>483</Words>
  <Application>Microsoft Office PowerPoint</Application>
  <PresentationFormat>Widescreen</PresentationFormat>
  <Paragraphs>46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等线</vt:lpstr>
      <vt:lpstr>.VnCooper</vt:lpstr>
      <vt:lpstr>Arial</vt:lpstr>
      <vt:lpstr>Arial Black</vt:lpstr>
      <vt:lpstr>Calibri</vt:lpstr>
      <vt:lpstr>SVN-Hole Hearted</vt:lpstr>
      <vt:lpstr>Times New Roman</vt:lpstr>
      <vt:lpstr>包图简圆体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DELL</cp:lastModifiedBy>
  <cp:revision>33</cp:revision>
  <dcterms:created xsi:type="dcterms:W3CDTF">2023-07-17T12:25:39Z</dcterms:created>
  <dcterms:modified xsi:type="dcterms:W3CDTF">2024-10-03T14:02:22Z</dcterms:modified>
  <cp:category>9Slide.vn</cp:category>
</cp:coreProperties>
</file>