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handoutMasterIdLst>
    <p:handoutMasterId r:id="rId39"/>
  </p:handout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102"/>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FC0C2B-EE9F-013C-C066-B53AD24F75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F5CBCF-A03D-AFA7-5220-6E4010F724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9D789E-2514-4931-935E-B7C0F4B6EEE5}" type="datetimeFigureOut">
              <a:rPr lang="en-US" smtClean="0"/>
              <a:t>25/10/2024</a:t>
            </a:fld>
            <a:endParaRPr lang="en-US"/>
          </a:p>
        </p:txBody>
      </p:sp>
      <p:sp>
        <p:nvSpPr>
          <p:cNvPr id="4" name="Footer Placeholder 3">
            <a:extLst>
              <a:ext uri="{FF2B5EF4-FFF2-40B4-BE49-F238E27FC236}">
                <a16:creationId xmlns:a16="http://schemas.microsoft.com/office/drawing/2014/main" id="{00CE441F-37E2-2D30-B329-26EF31615F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C63FBF-CCA1-5735-5F76-40D68507AB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88BBC6-9DF0-4A2C-9FB0-6DB7F2680842}" type="slidenum">
              <a:rPr lang="en-US" smtClean="0"/>
              <a:t>‹#›</a:t>
            </a:fld>
            <a:endParaRPr lang="en-US"/>
          </a:p>
        </p:txBody>
      </p:sp>
    </p:spTree>
    <p:extLst>
      <p:ext uri="{BB962C8B-B14F-4D97-AF65-F5344CB8AC3E}">
        <p14:creationId xmlns:p14="http://schemas.microsoft.com/office/powerpoint/2010/main" val="2563329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25/10/2024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74610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40196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63281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6377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11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31693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29074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8915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15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2588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98529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59523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618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31611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01366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82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56621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35525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58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8378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6871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5904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5446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24316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2124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23133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9439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8876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8154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09119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9258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3.jpeg"/><Relationship Id="rId4" Type="http://schemas.openxmlformats.org/officeDocument/2006/relationships/image" Target="../media/image8.pn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37.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sp>
        <p:nvSpPr>
          <p:cNvPr id="3" name="TextBox 2"/>
          <p:cNvSpPr txBox="1"/>
          <p:nvPr/>
        </p:nvSpPr>
        <p:spPr>
          <a:xfrm>
            <a:off x="3807725" y="286603"/>
            <a:ext cx="5951836" cy="400110"/>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2CECD0C-AEE8-D073-CF33-B2C80EE70978}"/>
              </a:ext>
            </a:extLst>
          </p:cNvPr>
          <p:cNvSpPr txBox="1"/>
          <p:nvPr/>
        </p:nvSpPr>
        <p:spPr>
          <a:xfrm>
            <a:off x="4688876" y="4231845"/>
            <a:ext cx="1627240" cy="523220"/>
          </a:xfrm>
          <a:prstGeom prst="rect">
            <a:avLst/>
          </a:prstGeom>
          <a:noFill/>
        </p:spPr>
        <p:txBody>
          <a:bodyPr wrap="none" rtlCol="0">
            <a:spAutoFit/>
          </a:bodyPr>
          <a:lstStyle/>
          <a:p>
            <a:r>
              <a:rPr lang="vi-VN" sz="2800" b="1">
                <a:solidFill>
                  <a:srgbClr val="C00000"/>
                </a:solidFill>
                <a:latin typeface="+mj-lt"/>
              </a:rPr>
              <a:t>( TIẾT 1)</a:t>
            </a:r>
            <a:endParaRPr lang="en-US" sz="2800" b="1">
              <a:solidFill>
                <a:srgbClr val="C00000"/>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1239</Words>
  <Application>Microsoft Office PowerPoint</Application>
  <PresentationFormat>Widescreen</PresentationFormat>
  <Paragraphs>122</Paragraphs>
  <Slides>34</Slides>
  <Notes>33</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#9Slide03 Arima Madurai Medium</vt:lpstr>
      <vt:lpstr>Algerian</vt:lpstr>
      <vt:lpstr>Arial</vt:lpstr>
      <vt:lpstr>Arimo</vt:lpstr>
      <vt:lpstr>Calibri</vt:lpstr>
      <vt:lpstr>Calibri Light</vt:lpstr>
      <vt:lpstr>Cambria</vt:lpstr>
      <vt:lpstr>Delius Swash Caps</vt:lpstr>
      <vt:lpstr>Hammersmith One</vt:lpstr>
      <vt:lpstr>Lato</vt:lpstr>
      <vt:lpstr>Montserrat</vt:lpstr>
      <vt:lpstr>Times New Roman</vt:lpstr>
      <vt:lpstr>Wingdings</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45</cp:revision>
  <dcterms:created xsi:type="dcterms:W3CDTF">2023-07-31T23:18:00Z</dcterms:created>
  <dcterms:modified xsi:type="dcterms:W3CDTF">2024-10-25T09:07:34Z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