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8" r:id="rId2"/>
    <p:sldMasterId id="2147483732" r:id="rId3"/>
    <p:sldMasterId id="2147483849" r:id="rId4"/>
    <p:sldMasterId id="2147483861" r:id="rId5"/>
    <p:sldMasterId id="2147483878" r:id="rId6"/>
    <p:sldMasterId id="2147483890" r:id="rId7"/>
  </p:sldMasterIdLst>
  <p:notesMasterIdLst>
    <p:notesMasterId r:id="rId29"/>
  </p:notesMasterIdLst>
  <p:sldIdLst>
    <p:sldId id="2682" r:id="rId8"/>
    <p:sldId id="2667" r:id="rId9"/>
    <p:sldId id="257" r:id="rId10"/>
    <p:sldId id="256" r:id="rId11"/>
    <p:sldId id="259" r:id="rId12"/>
    <p:sldId id="263" r:id="rId13"/>
    <p:sldId id="264" r:id="rId14"/>
    <p:sldId id="265" r:id="rId15"/>
    <p:sldId id="2664" r:id="rId16"/>
    <p:sldId id="2683" r:id="rId17"/>
    <p:sldId id="2675" r:id="rId18"/>
    <p:sldId id="2679" r:id="rId19"/>
    <p:sldId id="2676" r:id="rId20"/>
    <p:sldId id="2678" r:id="rId21"/>
    <p:sldId id="2677" r:id="rId22"/>
    <p:sldId id="2680" r:id="rId23"/>
    <p:sldId id="2681" r:id="rId24"/>
    <p:sldId id="310" r:id="rId25"/>
    <p:sldId id="2672" r:id="rId26"/>
    <p:sldId id="2673" r:id="rId27"/>
    <p:sldId id="26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112" autoAdjust="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1017-AD75-4DD0-A805-49174F04586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0B0F-8377-4B37-98E0-507D0AF8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8" name="Google Shape;334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06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799914-508D-4487-AE14-C9553585CF80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20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8A466C9-E52E-469E-A176-2B4220D2849B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/>
              <a:t>21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1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81589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4692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29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2327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514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272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9268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7583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03940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C38ED-8699-05C2-1CD1-C8BA855AF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F7E1A0-0399-D178-9AC8-1F2195DFE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BEF7A0-DA1E-486A-F898-715EBA395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903E7-A88E-4460-B252-C31DF69F6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4107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C66EC3-50E9-EB6F-0912-0A1FBB2FB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FB9BB-ED39-0289-963F-C213588A8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942CDA-96E8-51D1-2580-2A111BD2B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6CDF1-D699-4D27-BBF0-5946F8FD7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26611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2093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62C4E7-E3DD-840A-1616-17DA6E220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9705F-58C7-6554-7C99-27A58C2C6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B88396-AA5D-5B04-8A91-F34AF348B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BB44D-7541-4289-9825-2D2AE9A4F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2646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CBCDC-F64A-E69C-0F20-646D3966A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CD103-827D-C75A-44D3-F9F9AB5A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CA023-3B79-6D68-010F-23A61F220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01D00-0A8B-4008-ABE7-1B9A59EA7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8317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7BAB8A-FC98-7CD5-5F2A-C42BFA53C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1FE893-BA1E-A365-5C7A-655D6B0D7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485BA5-E4EC-3297-9368-75A0570D0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79A36-12EE-4E9C-8835-018442EE5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90920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7AD4BB-58B3-226E-48DB-76518BBB9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90AFD8-1290-D8FA-FE05-B9175E826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AE716D-8226-FC23-D812-224794B9B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2770-8DAE-4BF2-B31A-B19D44340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00348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E29FEC-6C9B-42A1-A6E4-492A5E53C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0E3592-1718-7FF5-9515-F7C15FF49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CBAE5C-B48C-6918-3DDD-2803753E9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F830A-D387-4DDF-9487-5439C84A9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29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66B42-E069-2A5C-4BFB-F26D61F2D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3C650-C70F-4412-A8E4-6AE440696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EA29F-EB2B-C8D3-A4D3-408C3C45B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F0B90-9006-41BE-B4DE-0EDC04D20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87194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F75AD-7570-5364-B052-B50B9FB65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DB3AA-2893-244F-375A-6DAB472A6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691DC-8FBB-1632-9400-E255C82EB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1F9C4-D879-4E13-B3BD-9FF03C87A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8875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754D02-C416-A8BC-7C2B-5E008EA5D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A70C1-6B9D-8729-D175-75B58B991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D63142-AB86-80AE-9521-70A2AFC6C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2B266-5262-4179-AEAE-502E26A1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08074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FAC45-6463-D906-2A6E-0CEFAACEE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06EEA6-9FC2-A55C-530B-8C769571E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1DCDD0-2781-499D-588A-BF44956B1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E8CCC-9AB7-4571-8AC2-E580674DA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0389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29051805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17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57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57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93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08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8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69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4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9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23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39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6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6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5513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"/>
          <p:cNvSpPr txBox="1">
            <a:spLocks noGrp="1"/>
          </p:cNvSpPr>
          <p:nvPr>
            <p:ph type="title"/>
          </p:nvPr>
        </p:nvSpPr>
        <p:spPr>
          <a:xfrm>
            <a:off x="960000" y="624231"/>
            <a:ext cx="10272000" cy="609600"/>
          </a:xfrm>
          <a:prstGeom prst="rect">
            <a:avLst/>
          </a:prstGeom>
          <a:effectLst>
            <a:outerShdw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"/>
          <p:cNvSpPr txBox="1">
            <a:spLocks noGrp="1"/>
          </p:cNvSpPr>
          <p:nvPr>
            <p:ph type="body" idx="1"/>
          </p:nvPr>
        </p:nvSpPr>
        <p:spPr>
          <a:xfrm>
            <a:off x="960000" y="1798033"/>
            <a:ext cx="10272000" cy="3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alphaLcPeriod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romanLcPeriod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arabicPeriod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alphaLcPeriod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romanLcPeriod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arabicPeriod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alphaLcPeriod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 panose="02000000000000000000"/>
              <a:buAutoNum type="romanLcPeriod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92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86514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76981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solidFill>
                  <a:prstClr val="white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858197022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509984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88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CB27B-E754-481D-9913-03BD299DD30F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9F742-B663-4E35-A6E2-2AE1D613F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7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64446C-B7AF-4560-A569-BCCA644A3F09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BA1721-DFCC-4E09-BCFC-FF89A579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3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7A91F0-B4E7-41ED-BC2C-EF69B7E02ED3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142F2F-0A26-4233-BB57-7631F592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9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D91449-9529-4605-90B5-F4E1BFE2E1DF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BE57CD-5573-4F20-AEBF-40B60DF7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0965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6EA849-2DF5-45FD-A39A-03921141CB62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DA4371-8661-474E-8D41-15D19A074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9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210342-B238-4415-9C0B-A046FCD645CB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53881B-6FDC-4632-AC33-EC44BCDC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4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2C9126-CE1A-4F93-B75A-8C168D428DC3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C18824-2C50-4812-8B27-1F17ED7A4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82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9C7E2-9299-4769-A10A-330C67DF7ED3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63576-74A2-4825-BAF4-FF809B31B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0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4A9DFA-0246-4EBA-8C92-BD7D9CDABFBE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0C1E14-3791-41E8-81A9-5666F053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3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366D71-DEF7-4655-8E29-C45BD9863450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64DF71-B4BB-4741-86BB-23E87BB1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87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AACB8-8423-44A4-AFDC-07808606527A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DE966A-F52C-48C5-8507-BAC42A7F7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12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F851-E469-4693-A0AC-419DDA7AB4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96B87D-E1A6-4C1B-AF1F-114C9E9B8D3D}" type="slidenum">
              <a:rPr lang="en-US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1560"/>
      </p:ext>
    </p:extLst>
  </p:cSld>
  <p:clrMapOvr>
    <a:masterClrMapping/>
  </p:clrMapOvr>
  <p:transition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6189-CA90-419F-ACAA-62783586D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B1C8-A0CE-4F77-99A1-D96F6A7D2B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6017"/>
      </p:ext>
    </p:extLst>
  </p:cSld>
  <p:clrMapOvr>
    <a:masterClrMapping/>
  </p:clrMapOvr>
  <p:transition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9754-FB42-4C7F-80EA-4A44BD8685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A9C0-5856-4837-AB3F-E0E8ADAA65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8219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96165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12D0-A68F-4995-816E-6BD726C49F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8E0-8C37-41F8-AA58-DEE71F1387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51519"/>
      </p:ext>
    </p:extLst>
  </p:cSld>
  <p:clrMapOvr>
    <a:masterClrMapping/>
  </p:clrMapOvr>
  <p:transition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EFD6-42C8-4B40-A171-E3A0BF6F1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5FC1-7DA5-41DF-9BE9-657771D8D5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28474"/>
      </p:ext>
    </p:extLst>
  </p:cSld>
  <p:clrMapOvr>
    <a:masterClrMapping/>
  </p:clrMapOvr>
  <p:transition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8999-4D69-4824-9E5F-991A3DBA3E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A99-4EE9-4262-9296-479EDC3631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47679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70FE-A4AA-4A01-901B-736FF4BBBE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5D6C-CACE-4B21-B799-F6F3BA370C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10443"/>
      </p:ext>
    </p:extLst>
  </p:cSld>
  <p:clrMapOvr>
    <a:masterClrMapping/>
  </p:clrMapOvr>
  <p:transition>
    <p:blind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640-DE2E-46B9-A0DA-43772784BE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CB3F-A940-4A89-BFE5-74C5843F03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61013"/>
      </p:ext>
    </p:extLst>
  </p:cSld>
  <p:clrMapOvr>
    <a:masterClrMapping/>
  </p:clrMapOvr>
  <p:transition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E82C-0DD3-41C1-B339-FB6B9A02E9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3D2B-5F07-4A43-BE80-ED8F838E49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00813"/>
      </p:ext>
    </p:extLst>
  </p:cSld>
  <p:clrMapOvr>
    <a:masterClrMapping/>
  </p:clrMapOvr>
  <p:transition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DFAD-0ADC-4B15-AFE0-655214A50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8C9-1CBA-4681-A605-283136E031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59920"/>
      </p:ext>
    </p:extLst>
  </p:cSld>
  <p:clrMapOvr>
    <a:masterClrMapping/>
  </p:clrMapOvr>
  <p:transition>
    <p:blind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4077-6F1E-44D4-AB01-CFC017D04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2AE-6502-4272-A838-CD87A83D72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54717"/>
      </p:ext>
    </p:extLst>
  </p:cSld>
  <p:clrMapOvr>
    <a:masterClrMapping/>
  </p:clrMapOvr>
  <p:transition>
    <p:blind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7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A496-556A-40F0-A86A-0EA361E1F3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679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8980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0961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9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>
    <p:random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>
    <p:random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F6F7"/>
            </a:gs>
            <a:gs pos="3999">
              <a:srgbClr val="EBF6F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9E24F8-4FE3-779D-D857-5FFB96D9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7E2C8C-A4B2-2F9F-895D-06EE87BD1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89B151-D629-C159-44F5-9EB32853AE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DDC69C-AC68-0488-C53F-A6EE0F2CE3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E199C5-A725-69A4-D6B0-5DE23DA5CD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F4B24B-73E8-474F-9CAE-4F4DDB6A6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3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01/12/2024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7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90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904" r:id="rId5"/>
  </p:sldLayoutIdLst>
  <p:transition>
    <p:random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6C04E23-6472-4724-871F-7E9330EDDD7D}" type="datetimeFigureOut">
              <a:rPr lang="en-US"/>
              <a:pPr>
                <a:defRPr/>
              </a:pPr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AE06BA2-3088-47DF-A28D-C86A60C90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0299AD-6867-4BC5-96AE-700CA5DEC71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01/12/2024</a:t>
            </a:fld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2F2BEE-58B3-4E52-999F-C9309C6AB913}" type="slidenum">
              <a:rPr lang="en-US" alt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png"/><Relationship Id="rId5" Type="http://schemas.openxmlformats.org/officeDocument/2006/relationships/audio" Target="../media/audio3.wav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58.xml"/><Relationship Id="rId1" Type="http://schemas.openxmlformats.org/officeDocument/2006/relationships/audio" Target="Thuong-qua-viet-nam.mid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gif"/><Relationship Id="rId4" Type="http://schemas.openxmlformats.org/officeDocument/2006/relationships/image" Target="../media/image50.png"/><Relationship Id="rId9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5.xml"/><Relationship Id="rId18" Type="http://schemas.openxmlformats.org/officeDocument/2006/relationships/image" Target="../media/image32.png"/><Relationship Id="rId3" Type="http://schemas.openxmlformats.org/officeDocument/2006/relationships/image" Target="../media/image21.png"/><Relationship Id="rId21" Type="http://schemas.openxmlformats.org/officeDocument/2006/relationships/image" Target="../media/image35.png"/><Relationship Id="rId7" Type="http://schemas.openxmlformats.org/officeDocument/2006/relationships/image" Target="../media/image25.png"/><Relationship Id="rId12" Type="http://schemas.openxmlformats.org/officeDocument/2006/relationships/slide" Target="slide8.xml"/><Relationship Id="rId17" Type="http://schemas.openxmlformats.org/officeDocument/2006/relationships/image" Target="../media/image31.png"/><Relationship Id="rId2" Type="http://schemas.openxmlformats.org/officeDocument/2006/relationships/image" Target="../media/image20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slide" Target="slide7.xml"/><Relationship Id="rId19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Relationship Id="rId22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93" y="1995501"/>
            <a:ext cx="7920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HP001 5 hàng 1 ô ly" panose="020B0603050302020204" pitchFamily="34" charset="0"/>
              </a:rPr>
              <a:t> </a:t>
            </a:r>
            <a:endParaRPr lang="en-US" sz="66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4" y="-253147"/>
            <a:ext cx="12313023" cy="709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80693" y="821894"/>
            <a:ext cx="1999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HP001 5 hàng 1 ô ly" panose="020B0603050302020204" pitchFamily="34" charset="0"/>
              </a:rPr>
              <a:t>Toán</a:t>
            </a:r>
            <a:endParaRPr lang="en-US" sz="6000" dirty="0">
              <a:solidFill>
                <a:srgbClr val="7030A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0208" y="1794040"/>
            <a:ext cx="9621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27. Hai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đường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    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thẳng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vuông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góc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 (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1)</a:t>
            </a:r>
            <a:r>
              <a:rPr lang="en-US" sz="6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41" y="3487930"/>
            <a:ext cx="3785296" cy="37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6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2920"/>
          <a:stretch/>
        </p:blipFill>
        <p:spPr bwMode="auto">
          <a:xfrm>
            <a:off x="408517" y="1"/>
            <a:ext cx="11385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9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2920"/>
          <a:stretch/>
        </p:blipFill>
        <p:spPr bwMode="auto">
          <a:xfrm>
            <a:off x="0" y="5293"/>
            <a:ext cx="12191999" cy="670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91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0139" y="2913686"/>
            <a:ext cx="5889356" cy="1735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470"/>
            <a:r>
              <a:rPr lang="en-US" sz="72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7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49287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/>
          <a:stretch/>
        </p:blipFill>
        <p:spPr bwMode="auto">
          <a:xfrm>
            <a:off x="0" y="106892"/>
            <a:ext cx="12096205" cy="511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6984" y="5257156"/>
            <a:ext cx="10383864" cy="69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216" y="5809714"/>
            <a:ext cx="9224071" cy="69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NP </a:t>
            </a:r>
          </a:p>
        </p:txBody>
      </p:sp>
    </p:spTree>
    <p:extLst>
      <p:ext uri="{BB962C8B-B14F-4D97-AF65-F5344CB8AC3E}">
        <p14:creationId xmlns:p14="http://schemas.microsoft.com/office/powerpoint/2010/main" val="30204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692"/>
            <a:ext cx="12192000" cy="34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0929" y="4503409"/>
            <a:ext cx="10383864" cy="69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6984" y="5200833"/>
            <a:ext cx="10383864" cy="69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39377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828"/>
            <a:ext cx="12096206" cy="491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933134" y="3454190"/>
            <a:ext cx="1766793" cy="1596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7414284" y="3413712"/>
            <a:ext cx="3967566" cy="2867186"/>
          </a:xfrm>
          <a:prstGeom prst="cloudCallout">
            <a:avLst>
              <a:gd name="adj1" fmla="val -55165"/>
              <a:gd name="adj2" fmla="val -262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vuông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góc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nhau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869"/>
            <a:ext cx="12192000" cy="464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538652" y="5399167"/>
            <a:ext cx="712486" cy="635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3553" y="3874576"/>
            <a:ext cx="2448732" cy="206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61695" y="3456122"/>
            <a:ext cx="3967566" cy="2867186"/>
          </a:xfrm>
          <a:prstGeom prst="cloudCallout">
            <a:avLst>
              <a:gd name="adj1" fmla="val -74306"/>
              <a:gd name="adj2" fmla="val 2513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vuông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góc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nhau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53" y="2011679"/>
            <a:ext cx="12192000" cy="4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959260" y="3454996"/>
            <a:ext cx="1766793" cy="1596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67451" y="3383463"/>
            <a:ext cx="4376058" cy="2867186"/>
          </a:xfrm>
          <a:prstGeom prst="cloudCallout">
            <a:avLst>
              <a:gd name="adj1" fmla="val 63340"/>
              <a:gd name="adj2" fmla="val -592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vuông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góc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nhau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8031" y="5295276"/>
            <a:ext cx="889250" cy="803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245009" y="3054945"/>
            <a:ext cx="56829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3"/>
          <p:cNvSpPr>
            <a:spLocks noChangeArrowheads="1" noChangeShapeType="1" noTextEdit="1"/>
          </p:cNvSpPr>
          <p:nvPr/>
        </p:nvSpPr>
        <p:spPr bwMode="auto">
          <a:xfrm>
            <a:off x="1117600" y="304800"/>
            <a:ext cx="100584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0284" y="5922963"/>
            <a:ext cx="32512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Play</a:t>
            </a:r>
            <a:endParaRPr lang="vi-VN" sz="2800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3" y="2303468"/>
            <a:ext cx="4262967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316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  <a:defRPr/>
            </a:pPr>
            <a:r>
              <a:rPr lang="en-US" altLang="zh-CN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zh-CN" alt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01600" y="457200"/>
            <a:ext cx="43688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1371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928285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973918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4002618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5054601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6089652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7122585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 dirty="0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8157634" y="6172200"/>
            <a:ext cx="992717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>
                <a:solidFill>
                  <a:srgbClr val="FFFFFF"/>
                </a:solidFill>
                <a:cs typeface="Arial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9245600" y="6248400"/>
            <a:ext cx="9144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9188451" y="6172200"/>
            <a:ext cx="99271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>
                <a:solidFill>
                  <a:srgbClr val="FFFFFF"/>
                </a:solidFill>
                <a:cs typeface="Arial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10231968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>
                <a:solidFill>
                  <a:srgbClr val="FFFFFF"/>
                </a:solidFill>
                <a:cs typeface="Arial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11277601" y="6172200"/>
            <a:ext cx="994833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SG" sz="2800" b="1" dirty="0">
                <a:solidFill>
                  <a:srgbClr val="FFFFFF"/>
                </a:solidFill>
                <a:cs typeface="Arial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569221" y="139485"/>
            <a:ext cx="7280938" cy="2665708"/>
          </a:xfrm>
          <a:prstGeom prst="flowChartAlternateProcess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 4: 2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nhau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3200" b="1" dirty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3200" b="1" dirty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3200" b="1" dirty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711485" y="3003200"/>
            <a:ext cx="7063531" cy="1878382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14350" lvl="0" indent="-514350">
              <a:buAutoNum type="alphaUcPeriod"/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marL="514350" lvl="0" indent="-514350">
              <a:buFontTx/>
              <a:buAutoNum type="alphaUcPeriod"/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BC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CD</a:t>
            </a:r>
          </a:p>
          <a:p>
            <a:pPr marL="514350" lvl="0" indent="-514350">
              <a:buFontTx/>
              <a:buAutoNum type="alphaUcPeriod"/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DE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105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953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2235200" y="3505200"/>
            <a:ext cx="2117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1636" name="Text Box 4"/>
          <p:cNvSpPr txBox="1">
            <a:spLocks noChangeArrowheads="1"/>
          </p:cNvSpPr>
          <p:nvPr/>
        </p:nvSpPr>
        <p:spPr bwMode="auto">
          <a:xfrm>
            <a:off x="1016000" y="4191000"/>
            <a:ext cx="2446867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524000" y="4216400"/>
            <a:ext cx="16256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Start</a:t>
            </a: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953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646920" y="6203156"/>
            <a:ext cx="1011767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32762" r="52252" b="6394"/>
          <a:stretch/>
        </p:blipFill>
        <p:spPr bwMode="auto">
          <a:xfrm>
            <a:off x="7062528" y="778387"/>
            <a:ext cx="2640272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720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5849975"/>
            <a:ext cx="134408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Thuong-qua-viet-na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7" y="5849975"/>
            <a:ext cx="134408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06400" y="1865203"/>
            <a:ext cx="11785600" cy="192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74" tIns="60937" rIns="121874" bIns="60937">
            <a:spAutoFit/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Bài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học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kết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thúc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!</a:t>
            </a:r>
          </a:p>
        </p:txBody>
      </p:sp>
      <p:pic>
        <p:nvPicPr>
          <p:cNvPr id="79899" name="Picture 27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7"/>
            <a:ext cx="386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0" name="Picture 28" descr="FIREWK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78563"/>
            <a:ext cx="4267200" cy="190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1" name="Picture 29" descr="FIREWR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-184448"/>
            <a:ext cx="3352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672053" y="4139247"/>
            <a:ext cx="10951211" cy="2203667"/>
          </a:xfrm>
          <a:prstGeom prst="rect">
            <a:avLst/>
          </a:prstGeom>
        </p:spPr>
        <p:txBody>
          <a:bodyPr wrap="none" lIns="121874" tIns="60937" rIns="121874" bIns="60937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em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chăm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ngoan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học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giỏi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2993256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2375 C -0.00156 -0.3706 0.01893 -0.50301 0.08282 -0.57037 C 0.14653 -0.63773 0.24341 -0.62639 0.36112 -0.64236 C 0.47865 -0.65857 0.68542 -0.63565 0.7882 -0.6662 C 0.89115 -0.69699 0.90105 -0.79144 0.9783 -0.82639 " pathEditMode="relative" rAng="0" ptsTypes="aaaaA">
                                      <p:cBhvr>
                                        <p:cTn id="6" dur="1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5972 C -0.04132 -0.19283 -0.02084 -0.32523 0.04306 -0.39259 C 0.10678 -0.45995 0.20365 -0.44861 0.32136 -0.46458 C 0.43889 -0.48079 0.64566 -0.45787 0.74844 -0.48843 C 0.85139 -0.51921 0.86129 -0.61366 0.93855 -0.64861 " pathEditMode="relative" rAng="0" ptsTypes="aaaaA">
                                      <p:cBhvr>
                                        <p:cTn id="8" dur="1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D479D801-1D61-23E6-91C4-72E50250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84042AAF-CDFB-7510-ACAE-2D72F6E3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938" y="3498850"/>
            <a:ext cx="2963862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ình ảnh có liên quan">
            <a:extLst>
              <a:ext uri="{FF2B5EF4-FFF2-40B4-BE49-F238E27FC236}">
                <a16:creationId xmlns:a16="http://schemas.microsoft.com/office/drawing/2014/main" id="{5482381C-CD66-4B0C-3249-044D9A2C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438"/>
            <a:ext cx="56134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D805F81D-9520-FD0E-1771-5C74BF33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664">
            <a:off x="2728913" y="2817813"/>
            <a:ext cx="1041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1EFB3901-B1BD-7ABD-E8C7-C08C5C94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546600"/>
            <a:ext cx="29337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Kết quả hình ảnh cho elephant cartoon">
            <a:extLst>
              <a:ext uri="{FF2B5EF4-FFF2-40B4-BE49-F238E27FC236}">
                <a16:creationId xmlns:a16="http://schemas.microsoft.com/office/drawing/2014/main" id="{ABF51BF9-FAF2-DCB1-1405-80ADD417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12988"/>
            <a:ext cx="4595813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\Desktop\Tai nguyen thiet ke tro choi\Bảng gỗ\images.jpg">
            <a:extLst>
              <a:ext uri="{FF2B5EF4-FFF2-40B4-BE49-F238E27FC236}">
                <a16:creationId xmlns:a16="http://schemas.microsoft.com/office/drawing/2014/main" id="{C605D409-0E16-1191-035F-4A722A90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950913"/>
            <a:ext cx="3556000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0514B5-4027-0AD2-E64B-03DF8FC55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628650"/>
            <a:ext cx="2714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9" action="ppaction://hlinksldjump"/>
            <a:extLst>
              <a:ext uri="{FF2B5EF4-FFF2-40B4-BE49-F238E27FC236}">
                <a16:creationId xmlns:a16="http://schemas.microsoft.com/office/drawing/2014/main" id="{75722BC7-A4A1-F7A1-6601-26D034F6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20963"/>
            <a:ext cx="16811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Zen Garden In-Game - Laura Shigihara - NhacCuaTui.MP3">
            <a:hlinkClick r:id="" action="ppaction://media"/>
            <a:extLst>
              <a:ext uri="{FF2B5EF4-FFF2-40B4-BE49-F238E27FC236}">
                <a16:creationId xmlns:a16="http://schemas.microsoft.com/office/drawing/2014/main" id="{1590B283-CC97-EE1C-8F11-84D2599D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00" y="60071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TRO CHOI POWERPOINT\Giai cuu rung xanh\floresta.jpg">
            <a:extLst>
              <a:ext uri="{FF2B5EF4-FFF2-40B4-BE49-F238E27FC236}">
                <a16:creationId xmlns:a16="http://schemas.microsoft.com/office/drawing/2014/main" id="{49EBBE20-A939-F226-8A82-FD664050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96DD9C03-66E8-8BAA-726A-E9552862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9238"/>
            <a:ext cx="109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ADMIN\Desktop\Giai cuu con vat\860b43d1f72858179212c60650ccfc01.jpg">
            <a:extLst>
              <a:ext uri="{FF2B5EF4-FFF2-40B4-BE49-F238E27FC236}">
                <a16:creationId xmlns:a16="http://schemas.microsoft.com/office/drawing/2014/main" id="{1F8086A9-3295-F61D-B960-E2C16181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2313"/>
            <a:ext cx="13414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ADMIN\Desktop\Giai cuu con vat\Baby-Elephant-Clipart_7.png.1379429044053.png">
            <a:extLst>
              <a:ext uri="{FF2B5EF4-FFF2-40B4-BE49-F238E27FC236}">
                <a16:creationId xmlns:a16="http://schemas.microsoft.com/office/drawing/2014/main" id="{AB86361C-B603-EF7C-4EBB-ACB1F84B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211638"/>
            <a:ext cx="23304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C:\Users\ADMIN\Desktop\Giai cuu con vat\clipbear4.gif">
            <a:extLst>
              <a:ext uri="{FF2B5EF4-FFF2-40B4-BE49-F238E27FC236}">
                <a16:creationId xmlns:a16="http://schemas.microsoft.com/office/drawing/2014/main" id="{22FD1F9C-7827-91F8-7667-16526088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933700"/>
            <a:ext cx="2641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C:\Users\ADMIN\Desktop\Giai cuu con vat\cute-deer-cartoon-illustration-47171319.jpg">
            <a:extLst>
              <a:ext uri="{FF2B5EF4-FFF2-40B4-BE49-F238E27FC236}">
                <a16:creationId xmlns:a16="http://schemas.microsoft.com/office/drawing/2014/main" id="{07CB1079-1F97-2071-9654-578357C5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319588"/>
            <a:ext cx="9334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11" descr="Hình ảnh có liên quan">
            <a:extLst>
              <a:ext uri="{FF2B5EF4-FFF2-40B4-BE49-F238E27FC236}">
                <a16:creationId xmlns:a16="http://schemas.microsoft.com/office/drawing/2014/main" id="{5BAD157C-6039-5930-73C7-AC9BEC887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27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13" descr="C:\Users\ADMIN\Desktop\Picture1 (2).png">
            <a:hlinkClick r:id="rId8" action="ppaction://hlinksldjump"/>
            <a:extLst>
              <a:ext uri="{FF2B5EF4-FFF2-40B4-BE49-F238E27FC236}">
                <a16:creationId xmlns:a16="http://schemas.microsoft.com/office/drawing/2014/main" id="{F231D984-8E30-8710-9506-44BE1DDC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5788"/>
            <a:ext cx="23447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C:\Users\ADMIN\Desktop\Picture1 (2).png">
            <a:hlinkClick r:id="rId10" action="ppaction://hlinksldjump"/>
            <a:extLst>
              <a:ext uri="{FF2B5EF4-FFF2-40B4-BE49-F238E27FC236}">
                <a16:creationId xmlns:a16="http://schemas.microsoft.com/office/drawing/2014/main" id="{DC7A4589-82AE-2D11-3E8F-E6CBF40E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8488"/>
            <a:ext cx="28194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C:\Users\ADMIN\Desktop\Picture1 (2).png">
            <a:hlinkClick r:id="rId12" action="ppaction://hlinksldjump"/>
            <a:extLst>
              <a:ext uri="{FF2B5EF4-FFF2-40B4-BE49-F238E27FC236}">
                <a16:creationId xmlns:a16="http://schemas.microsoft.com/office/drawing/2014/main" id="{1A1920EA-CC59-2B7B-006B-25360F37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C:\Users\ADMIN\Desktop\Picture1 (2).png">
            <a:hlinkClick r:id="rId13" action="ppaction://hlinksldjump"/>
            <a:extLst>
              <a:ext uri="{FF2B5EF4-FFF2-40B4-BE49-F238E27FC236}">
                <a16:creationId xmlns:a16="http://schemas.microsoft.com/office/drawing/2014/main" id="{D94140F5-24F4-25DB-C28F-63EE943C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408488"/>
            <a:ext cx="17589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F68C4E0B-6723-0A94-D0E2-311504A0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0662">
            <a:off x="550863" y="4500563"/>
            <a:ext cx="16954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A46AE93D-1722-DAD8-8089-08AC7ADF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757738"/>
            <a:ext cx="14446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C:\Users\ADMIN\Desktop\Giai cuu con vat\elephant-cartoon-clip-art.png">
            <a:extLst>
              <a:ext uri="{FF2B5EF4-FFF2-40B4-BE49-F238E27FC236}">
                <a16:creationId xmlns:a16="http://schemas.microsoft.com/office/drawing/2014/main" id="{9CAFD3DC-B645-1424-A553-B9553EE1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051300"/>
            <a:ext cx="25812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5EC473FC-6A27-5B32-F01F-F10CB29C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3632200"/>
            <a:ext cx="374173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C:\Users\ADMIN\Desktop\vector-fruits-cartoon-icons (2).jpg">
            <a:extLst>
              <a:ext uri="{FF2B5EF4-FFF2-40B4-BE49-F238E27FC236}">
                <a16:creationId xmlns:a16="http://schemas.microsoft.com/office/drawing/2014/main" id="{1E6D5884-986B-E67B-D3ED-CED4A940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-57150"/>
            <a:ext cx="8318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xplosion 2 49">
            <a:extLst>
              <a:ext uri="{FF2B5EF4-FFF2-40B4-BE49-F238E27FC236}">
                <a16:creationId xmlns:a16="http://schemas.microsoft.com/office/drawing/2014/main" id="{0F7FDEB6-D145-4303-274D-BA85896A3109}"/>
              </a:ext>
            </a:extLst>
          </p:cNvPr>
          <p:cNvSpPr/>
          <p:nvPr/>
        </p:nvSpPr>
        <p:spPr>
          <a:xfrm rot="1364045">
            <a:off x="258763" y="2425700"/>
            <a:ext cx="1336675" cy="9477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DC1C46-E9D0-4177-EB32-2B25F168867F}"/>
              </a:ext>
            </a:extLst>
          </p:cNvPr>
          <p:cNvSpPr txBox="1">
            <a:spLocks noChangeArrowheads="1"/>
          </p:cNvSpPr>
          <p:nvPr/>
        </p:nvSpPr>
        <p:spPr bwMode="auto">
          <a:xfrm rot="560109">
            <a:off x="482600" y="2828925"/>
            <a:ext cx="1544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1E120031-373B-CF3B-9B5F-087C7EE0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8475" y="3208338"/>
            <a:ext cx="109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:\Users\ADMIN\Desktop\monkey_drawing_branch_hang_54278_2048x2048 (2).jpg">
            <a:extLst>
              <a:ext uri="{FF2B5EF4-FFF2-40B4-BE49-F238E27FC236}">
                <a16:creationId xmlns:a16="http://schemas.microsoft.com/office/drawing/2014/main" id="{E747D81C-E2B5-1939-1919-4284F6AF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7637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hlinkClick r:id="rId22" action="ppaction://hlinksldjump"/>
            <a:extLst>
              <a:ext uri="{FF2B5EF4-FFF2-40B4-BE49-F238E27FC236}">
                <a16:creationId xmlns:a16="http://schemas.microsoft.com/office/drawing/2014/main" id="{824B6CE3-A634-FDF1-3306-438CF7DE7A2B}"/>
              </a:ext>
            </a:extLst>
          </p:cNvPr>
          <p:cNvSpPr/>
          <p:nvPr/>
        </p:nvSpPr>
        <p:spPr bwMode="auto">
          <a:xfrm>
            <a:off x="10325100" y="0"/>
            <a:ext cx="1390650" cy="5048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Học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tiếp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B084B54E-1050-42AD-14EC-F03EA7AA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7CC9B801-8114-B2F3-F613-CBA0F63A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ình ảnh có liên quan">
            <a:extLst>
              <a:ext uri="{FF2B5EF4-FFF2-40B4-BE49-F238E27FC236}">
                <a16:creationId xmlns:a16="http://schemas.microsoft.com/office/drawing/2014/main" id="{493D0B8B-EBE9-BDC3-17AA-09867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08563F0-16E8-002A-E7C2-2F24D77B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Kết quả hình ảnh cho elephant cartoon">
            <a:extLst>
              <a:ext uri="{FF2B5EF4-FFF2-40B4-BE49-F238E27FC236}">
                <a16:creationId xmlns:a16="http://schemas.microsoft.com/office/drawing/2014/main" id="{5A206A43-91CC-00B4-8F17-61E6F2E1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6C92D42-370B-8C9E-6244-5E642100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0D55D39-881E-6D58-3CC4-8C45322E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208338"/>
            <a:ext cx="65547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902C7-B888-A769-EA4A-325C723F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83820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1 000 000 + 200 000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3F9C3-AA6D-9CBE-3674-7EC9293ED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91318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1 200 000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F4481919-63D7-9174-6774-78C7470E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7A31741C-4F3B-F621-B6CD-2F422721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ình ảnh có liên quan">
            <a:extLst>
              <a:ext uri="{FF2B5EF4-FFF2-40B4-BE49-F238E27FC236}">
                <a16:creationId xmlns:a16="http://schemas.microsoft.com/office/drawing/2014/main" id="{9D92EF2C-15B8-68E8-9680-63AD2C7F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D42C269D-6D5A-5A06-5B14-BD7D1D02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Kết quả hình ảnh cho elephant cartoon">
            <a:extLst>
              <a:ext uri="{FF2B5EF4-FFF2-40B4-BE49-F238E27FC236}">
                <a16:creationId xmlns:a16="http://schemas.microsoft.com/office/drawing/2014/main" id="{5C23F8F8-CCA9-82B8-8065-E4CE0A5D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C5C98FEF-0F48-0F4D-6228-3B67CEEA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B6F8D1CF-F202-A084-5552-8DB71AEA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1492B7-AF69-CBD6-03F9-F10E58EC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39813"/>
            <a:ext cx="518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00"/>
                </a:solidFill>
              </a:rPr>
              <a:t>Kết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quả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phép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tính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10 000 - 5 000 =?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DDC1E-98AE-6FBB-D66C-33BFFA86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4706938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5 000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299E4741-8B0E-8950-E294-192D8611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6E8F28AA-C43E-1B8D-827D-F39F8AA1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ình ảnh có liên quan">
            <a:extLst>
              <a:ext uri="{FF2B5EF4-FFF2-40B4-BE49-F238E27FC236}">
                <a16:creationId xmlns:a16="http://schemas.microsoft.com/office/drawing/2014/main" id="{17460987-5E09-01CE-B645-506D5310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7658E14D-58BA-5B1C-096C-E6FD53DF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Kết quả hình ảnh cho elephant cartoon">
            <a:extLst>
              <a:ext uri="{FF2B5EF4-FFF2-40B4-BE49-F238E27FC236}">
                <a16:creationId xmlns:a16="http://schemas.microsoft.com/office/drawing/2014/main" id="{E8372229-5EF3-39CF-94AC-289D7A5B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C68A9DE1-8B83-4626-88ED-17E5BFEA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A45E6FAF-D5E7-2403-BC89-6C7C135D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3DC77-DDBB-851E-8E20-7C8761C4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49" y="1030288"/>
            <a:ext cx="6029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0000"/>
                </a:solidFill>
              </a:rPr>
              <a:t>Kết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quả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của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phép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tính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</a:rPr>
              <a:t>10 x 2 + 10 + 10 x 7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F65FA-186E-AB0E-50D2-EA2FBF2FD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49" y="4589463"/>
            <a:ext cx="33623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FBB59E1B-2089-3225-ED79-9322970C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4EE868A3-61F4-963E-11FD-7C3336A8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ình ảnh có liên quan">
            <a:extLst>
              <a:ext uri="{FF2B5EF4-FFF2-40B4-BE49-F238E27FC236}">
                <a16:creationId xmlns:a16="http://schemas.microsoft.com/office/drawing/2014/main" id="{8082B901-43D5-863B-43AD-1AB3985C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2369C29E-658A-43DB-251F-475F6AD7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Kết quả hình ảnh cho elephant cartoon">
            <a:extLst>
              <a:ext uri="{FF2B5EF4-FFF2-40B4-BE49-F238E27FC236}">
                <a16:creationId xmlns:a16="http://schemas.microsoft.com/office/drawing/2014/main" id="{22A5264B-3AB2-64A3-7E40-1DE63B9A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70311674-C992-581D-6401-11836432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2780C64D-F03C-88A7-BC44-0DDE7056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1B280E-A372-B4A5-4F2F-77C5C2B5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030288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225 +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 + 25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40DE1-F7DE-3BFA-AD8E-577F06A8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49" y="4627563"/>
            <a:ext cx="3495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6637" y="2913686"/>
            <a:ext cx="5641383" cy="1735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KHÁM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1154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355</Words>
  <Application>Microsoft Office PowerPoint</Application>
  <PresentationFormat>Widescreen</PresentationFormat>
  <Paragraphs>65</Paragraphs>
  <Slides>21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Arial Black</vt:lpstr>
      <vt:lpstr>Calibri</vt:lpstr>
      <vt:lpstr>Comic Sans MS</vt:lpstr>
      <vt:lpstr>HP001 5 hàng 1 ô ly</vt:lpstr>
      <vt:lpstr>ITC Avant Garde Std Bk</vt:lpstr>
      <vt:lpstr>Roboto Condensed Light</vt:lpstr>
      <vt:lpstr>Tahoma</vt:lpstr>
      <vt:lpstr>Times New Roman</vt:lpstr>
      <vt:lpstr>Verdana</vt:lpstr>
      <vt:lpstr>VNI-Times</vt:lpstr>
      <vt:lpstr>1_Toán 2 SHS</vt:lpstr>
      <vt:lpstr>2_Office Theme</vt:lpstr>
      <vt:lpstr>Default Design</vt:lpstr>
      <vt:lpstr>9_Office Theme</vt:lpstr>
      <vt:lpstr>2_Toán 2 SHS</vt:lpstr>
      <vt:lpstr>6_Office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110</cp:revision>
  <dcterms:created xsi:type="dcterms:W3CDTF">2023-08-31T03:48:29Z</dcterms:created>
  <dcterms:modified xsi:type="dcterms:W3CDTF">2024-12-01T13:59:00Z</dcterms:modified>
</cp:coreProperties>
</file>