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8" r:id="rId3"/>
    <p:sldMasterId id="2147483720" r:id="rId4"/>
  </p:sldMasterIdLst>
  <p:notesMasterIdLst>
    <p:notesMasterId r:id="rId31"/>
  </p:notesMasterIdLst>
  <p:sldIdLst>
    <p:sldId id="395" r:id="rId5"/>
    <p:sldId id="281" r:id="rId6"/>
    <p:sldId id="283" r:id="rId7"/>
    <p:sldId id="284" r:id="rId8"/>
    <p:sldId id="285" r:id="rId9"/>
    <p:sldId id="393" r:id="rId10"/>
    <p:sldId id="526" r:id="rId11"/>
    <p:sldId id="434" r:id="rId12"/>
    <p:sldId id="545" r:id="rId13"/>
    <p:sldId id="546" r:id="rId14"/>
    <p:sldId id="547" r:id="rId15"/>
    <p:sldId id="529" r:id="rId16"/>
    <p:sldId id="552" r:id="rId17"/>
    <p:sldId id="530" r:id="rId18"/>
    <p:sldId id="553" r:id="rId19"/>
    <p:sldId id="554" r:id="rId20"/>
    <p:sldId id="549" r:id="rId21"/>
    <p:sldId id="303" r:id="rId22"/>
    <p:sldId id="551" r:id="rId23"/>
    <p:sldId id="446" r:id="rId24"/>
    <p:sldId id="289" r:id="rId25"/>
    <p:sldId id="291" r:id="rId26"/>
    <p:sldId id="292" r:id="rId27"/>
    <p:sldId id="267" r:id="rId28"/>
    <p:sldId id="432" r:id="rId29"/>
    <p:sldId id="4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2CA"/>
    <a:srgbClr val="55EDE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01/12/2024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6</a:t>
            </a:fld>
            <a:endParaRPr lang="en-US"/>
          </a:p>
        </p:txBody>
      </p:sp>
    </p:spTree>
    <p:extLst>
      <p:ext uri="{BB962C8B-B14F-4D97-AF65-F5344CB8AC3E}">
        <p14:creationId xmlns:p14="http://schemas.microsoft.com/office/powerpoint/2010/main" val="264963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8</a:t>
            </a:fld>
            <a:endParaRPr lang="en-US"/>
          </a:p>
        </p:txBody>
      </p:sp>
    </p:spTree>
    <p:extLst>
      <p:ext uri="{BB962C8B-B14F-4D97-AF65-F5344CB8AC3E}">
        <p14:creationId xmlns:p14="http://schemas.microsoft.com/office/powerpoint/2010/main" val="413907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20</a:t>
            </a:fld>
            <a:endParaRPr lang="en-US"/>
          </a:p>
        </p:txBody>
      </p:sp>
    </p:spTree>
    <p:extLst>
      <p:ext uri="{BB962C8B-B14F-4D97-AF65-F5344CB8AC3E}">
        <p14:creationId xmlns:p14="http://schemas.microsoft.com/office/powerpoint/2010/main" val="11654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khinh khí cầu để đi tới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177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ngôi nhà để quay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082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777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450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25</a:t>
            </a:fld>
            <a:endParaRPr lang="en-US"/>
          </a:p>
        </p:txBody>
      </p:sp>
    </p:spTree>
    <p:extLst>
      <p:ext uri="{BB962C8B-B14F-4D97-AF65-F5344CB8AC3E}">
        <p14:creationId xmlns:p14="http://schemas.microsoft.com/office/powerpoint/2010/main" val="46617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01/12/2024</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7577005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01/12/2024</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8632187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419187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03899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94473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96433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01/12/2024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351198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77279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01/12/2024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767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01/12/2024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98738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01/12/2024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4096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01/12/2024</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1089945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01/12/2024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67281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01/12/2024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157933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01/12/2024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7714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01/12/2024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8334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01/12/2024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832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01/12/2024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7219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01/12/2024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983733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01/12/2024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90462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268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369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01/12/2024</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9920469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558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864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003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94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947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633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845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291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46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01/12/2024</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378176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01/12/2024</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8468152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01/12/2024</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2910359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01/12/2024</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4238453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01/12/2024</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0427499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01/12/2024</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4649507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5BF9B53B-65C7-602A-7E92-6411104B732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34899" y="133350"/>
            <a:ext cx="1400175" cy="14001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EC59F3FF-7539-7439-55C0-AC49EA6402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2204" y="7737308"/>
            <a:ext cx="1400175" cy="1400175"/>
          </a:xfrm>
          <a:prstGeom prst="rect">
            <a:avLst/>
          </a:prstGeom>
        </p:spPr>
      </p:pic>
    </p:spTree>
    <p:extLst>
      <p:ext uri="{BB962C8B-B14F-4D97-AF65-F5344CB8AC3E}">
        <p14:creationId xmlns:p14="http://schemas.microsoft.com/office/powerpoint/2010/main" val="331761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0110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6981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3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E94CF-1C8D-4E94-8106-C4F0C8013633}" type="datetimeFigureOut">
              <a:rPr lang="en-US" smtClean="0">
                <a:solidFill>
                  <a:prstClr val="black">
                    <a:tint val="75000"/>
                  </a:prstClr>
                </a:solidFill>
              </a:rPr>
              <a:pPr/>
              <a:t>01/12/2024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3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3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9722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3.wav"/><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audio" Target="../media/audio4.wav"/><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3.wav"/><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audio" Target="../media/audio4.wav"/><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3.wav"/><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audio" Target="../media/audio4.wav"/><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029" y="2990534"/>
            <a:ext cx="4162424" cy="4162424"/>
          </a:xfrm>
          <a:prstGeom prst="rect">
            <a:avLst/>
          </a:prstGeom>
        </p:spPr>
      </p:pic>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5"/>
          <a:stretch>
            <a:fillRect/>
          </a:stretch>
        </p:blipFill>
        <p:spPr>
          <a:xfrm>
            <a:off x="1656322" y="1268533"/>
            <a:ext cx="8984598" cy="2151443"/>
          </a:xfrm>
          <a:prstGeom prst="rect">
            <a:avLst/>
          </a:prstGeom>
        </p:spPr>
      </p:pic>
    </p:spTree>
    <p:extLst>
      <p:ext uri="{BB962C8B-B14F-4D97-AF65-F5344CB8AC3E}">
        <p14:creationId xmlns:p14="http://schemas.microsoft.com/office/powerpoint/2010/main" val="34920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516590-C005-E8A8-CCC3-DABCAE6B9404}"/>
              </a:ext>
            </a:extLst>
          </p:cNvPr>
          <p:cNvSpPr/>
          <p:nvPr/>
        </p:nvSpPr>
        <p:spPr>
          <a:xfrm>
            <a:off x="742950" y="91440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5" name="TextBox 4">
            <a:extLst>
              <a:ext uri="{FF2B5EF4-FFF2-40B4-BE49-F238E27FC236}">
                <a16:creationId xmlns:a16="http://schemas.microsoft.com/office/drawing/2014/main" id="{66DBDF8D-59B8-548C-C4E0-2E774B2F4D71}"/>
              </a:ext>
            </a:extLst>
          </p:cNvPr>
          <p:cNvSpPr txBox="1"/>
          <p:nvPr/>
        </p:nvSpPr>
        <p:spPr>
          <a:xfrm>
            <a:off x="3152775" y="1133475"/>
            <a:ext cx="7353300" cy="646331"/>
          </a:xfrm>
          <a:prstGeom prst="rect">
            <a:avLst/>
          </a:prstGeom>
          <a:noFill/>
        </p:spPr>
        <p:txBody>
          <a:bodyPr wrap="square" rtlCol="0">
            <a:spAutoFit/>
          </a:bodyPr>
          <a:lstStyle/>
          <a:p>
            <a:r>
              <a:rPr lang="en-US" sz="3600" b="1" dirty="0" err="1">
                <a:solidFill>
                  <a:srgbClr val="FF0000"/>
                </a:solidFill>
              </a:rPr>
              <a:t>Vàng</a:t>
            </a:r>
            <a:r>
              <a:rPr lang="en-US" sz="3600" b="1" dirty="0">
                <a:solidFill>
                  <a:srgbClr val="FF0000"/>
                </a:solidFill>
              </a:rPr>
              <a:t>, cam, </a:t>
            </a:r>
            <a:r>
              <a:rPr lang="en-US" sz="3600" b="1" dirty="0" err="1">
                <a:solidFill>
                  <a:srgbClr val="FF0000"/>
                </a:solidFill>
              </a:rPr>
              <a:t>đỏ</a:t>
            </a:r>
            <a:r>
              <a:rPr lang="en-US" sz="3600" b="1" dirty="0">
                <a:solidFill>
                  <a:srgbClr val="FF0000"/>
                </a:solidFill>
              </a:rPr>
              <a:t>, </a:t>
            </a:r>
            <a:r>
              <a:rPr lang="en-US" sz="3600" b="1" dirty="0" err="1">
                <a:solidFill>
                  <a:srgbClr val="FF0000"/>
                </a:solidFill>
              </a:rPr>
              <a:t>hồng</a:t>
            </a:r>
            <a:r>
              <a:rPr lang="en-US" sz="3600" b="1" dirty="0">
                <a:solidFill>
                  <a:srgbClr val="FF0000"/>
                </a:solidFill>
              </a:rPr>
              <a:t>….</a:t>
            </a:r>
          </a:p>
        </p:txBody>
      </p:sp>
      <p:sp>
        <p:nvSpPr>
          <p:cNvPr id="6" name="Rectangle: Rounded Corners 5">
            <a:extLst>
              <a:ext uri="{FF2B5EF4-FFF2-40B4-BE49-F238E27FC236}">
                <a16:creationId xmlns:a16="http://schemas.microsoft.com/office/drawing/2014/main" id="{AADF5B98-04B2-EAEB-1762-BEC0559CF1C3}"/>
              </a:ext>
            </a:extLst>
          </p:cNvPr>
          <p:cNvSpPr/>
          <p:nvPr/>
        </p:nvSpPr>
        <p:spPr>
          <a:xfrm>
            <a:off x="666750" y="2647950"/>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7" name="TextBox 6">
            <a:extLst>
              <a:ext uri="{FF2B5EF4-FFF2-40B4-BE49-F238E27FC236}">
                <a16:creationId xmlns:a16="http://schemas.microsoft.com/office/drawing/2014/main" id="{4D530ADD-A88B-F04A-14DF-5998EBC77CA4}"/>
              </a:ext>
            </a:extLst>
          </p:cNvPr>
          <p:cNvSpPr txBox="1"/>
          <p:nvPr/>
        </p:nvSpPr>
        <p:spPr>
          <a:xfrm>
            <a:off x="3910060" y="2824653"/>
            <a:ext cx="7353300" cy="646331"/>
          </a:xfrm>
          <a:prstGeom prst="rect">
            <a:avLst/>
          </a:prstGeom>
          <a:noFill/>
        </p:spPr>
        <p:txBody>
          <a:bodyPr wrap="square" rtlCol="0">
            <a:spAutoFit/>
          </a:bodyPr>
          <a:lstStyle/>
          <a:p>
            <a:r>
              <a:rPr lang="en-US" sz="3600" b="1" dirty="0">
                <a:solidFill>
                  <a:srgbClr val="FF0000"/>
                </a:solidFill>
              </a:rPr>
              <a:t>Cong, </a:t>
            </a:r>
            <a:r>
              <a:rPr lang="en-US" sz="3600" b="1" dirty="0" err="1">
                <a:solidFill>
                  <a:srgbClr val="FF0000"/>
                </a:solidFill>
              </a:rPr>
              <a:t>cong</a:t>
            </a:r>
            <a:r>
              <a:rPr lang="en-US" sz="3600" b="1" dirty="0">
                <a:solidFill>
                  <a:srgbClr val="FF0000"/>
                </a:solidFill>
              </a:rPr>
              <a:t> </a:t>
            </a:r>
            <a:r>
              <a:rPr lang="en-US" sz="3600" b="1" dirty="0" err="1">
                <a:solidFill>
                  <a:srgbClr val="FF0000"/>
                </a:solidFill>
              </a:rPr>
              <a:t>cong</a:t>
            </a:r>
            <a:r>
              <a:rPr lang="en-US" sz="3600" b="1" dirty="0">
                <a:solidFill>
                  <a:srgbClr val="FF0000"/>
                </a:solidFill>
              </a:rPr>
              <a:t>,……..</a:t>
            </a:r>
          </a:p>
        </p:txBody>
      </p:sp>
      <p:sp>
        <p:nvSpPr>
          <p:cNvPr id="9" name="Rectangle: Rounded Corners 8">
            <a:extLst>
              <a:ext uri="{FF2B5EF4-FFF2-40B4-BE49-F238E27FC236}">
                <a16:creationId xmlns:a16="http://schemas.microsoft.com/office/drawing/2014/main" id="{6E454D9A-7120-14E8-D83B-798B37D69CD4}"/>
              </a:ext>
            </a:extLst>
          </p:cNvPr>
          <p:cNvSpPr/>
          <p:nvPr/>
        </p:nvSpPr>
        <p:spPr>
          <a:xfrm>
            <a:off x="609599" y="43719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sp>
        <p:nvSpPr>
          <p:cNvPr id="13" name="TextBox 12">
            <a:extLst>
              <a:ext uri="{FF2B5EF4-FFF2-40B4-BE49-F238E27FC236}">
                <a16:creationId xmlns:a16="http://schemas.microsoft.com/office/drawing/2014/main" id="{43D55210-5269-CC36-7E47-0FF2A727569D}"/>
              </a:ext>
            </a:extLst>
          </p:cNvPr>
          <p:cNvSpPr txBox="1"/>
          <p:nvPr/>
        </p:nvSpPr>
        <p:spPr>
          <a:xfrm>
            <a:off x="4086323" y="4515832"/>
            <a:ext cx="7353300" cy="646331"/>
          </a:xfrm>
          <a:prstGeom prst="rect">
            <a:avLst/>
          </a:prstGeom>
          <a:noFill/>
        </p:spPr>
        <p:txBody>
          <a:bodyPr wrap="square" rtlCol="0">
            <a:spAutoFit/>
          </a:bodyPr>
          <a:lstStyle/>
          <a:p>
            <a:r>
              <a:rPr lang="en-US" sz="3600" b="1" dirty="0" err="1">
                <a:solidFill>
                  <a:srgbClr val="FF0000"/>
                </a:solidFill>
              </a:rPr>
              <a:t>Ồn</a:t>
            </a:r>
            <a:r>
              <a:rPr lang="en-US" sz="3600" b="1" dirty="0">
                <a:solidFill>
                  <a:srgbClr val="FF0000"/>
                </a:solidFill>
              </a:rPr>
              <a:t>, </a:t>
            </a:r>
            <a:r>
              <a:rPr lang="en-US" sz="3600" b="1" dirty="0" err="1">
                <a:solidFill>
                  <a:srgbClr val="FF0000"/>
                </a:solidFill>
              </a:rPr>
              <a:t>ồn</a:t>
            </a:r>
            <a:r>
              <a:rPr lang="en-US" sz="3600" b="1" dirty="0">
                <a:solidFill>
                  <a:srgbClr val="FF0000"/>
                </a:solidFill>
              </a:rPr>
              <a:t> </a:t>
            </a:r>
            <a:r>
              <a:rPr lang="en-US" sz="3600" b="1" dirty="0" err="1">
                <a:solidFill>
                  <a:srgbClr val="FF0000"/>
                </a:solidFill>
              </a:rPr>
              <a:t>ào</a:t>
            </a:r>
            <a:r>
              <a:rPr lang="en-US" sz="3600" b="1" dirty="0">
                <a:solidFill>
                  <a:srgbClr val="FF0000"/>
                </a:solidFill>
              </a:rPr>
              <a:t>, </a:t>
            </a:r>
            <a:r>
              <a:rPr lang="en-US" sz="3600" b="1" dirty="0" err="1">
                <a:solidFill>
                  <a:srgbClr val="FF0000"/>
                </a:solidFill>
              </a:rPr>
              <a:t>ồn</a:t>
            </a:r>
            <a:r>
              <a:rPr lang="en-US" sz="3600" b="1" dirty="0">
                <a:solidFill>
                  <a:srgbClr val="FF0000"/>
                </a:solidFill>
              </a:rPr>
              <a:t> ĩ, </a:t>
            </a:r>
            <a:r>
              <a:rPr lang="en-US" sz="3600" b="1" dirty="0" err="1">
                <a:solidFill>
                  <a:srgbClr val="FF0000"/>
                </a:solidFill>
              </a:rPr>
              <a:t>xôn</a:t>
            </a:r>
            <a:r>
              <a:rPr lang="en-US" sz="3600" b="1" dirty="0">
                <a:solidFill>
                  <a:srgbClr val="FF0000"/>
                </a:solidFill>
              </a:rPr>
              <a:t> </a:t>
            </a:r>
            <a:r>
              <a:rPr lang="en-US" sz="3600" b="1" dirty="0" err="1">
                <a:solidFill>
                  <a:srgbClr val="FF0000"/>
                </a:solidFill>
              </a:rPr>
              <a:t>xao</a:t>
            </a:r>
            <a:r>
              <a:rPr lang="en-US" sz="3600" b="1" dirty="0">
                <a:solidFill>
                  <a:srgbClr val="FF0000"/>
                </a:solidFill>
              </a:rPr>
              <a:t>……….</a:t>
            </a:r>
          </a:p>
        </p:txBody>
      </p:sp>
    </p:spTree>
    <p:extLst>
      <p:ext uri="{BB962C8B-B14F-4D97-AF65-F5344CB8AC3E}">
        <p14:creationId xmlns:p14="http://schemas.microsoft.com/office/powerpoint/2010/main" val="117489176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33425" y="2028825"/>
            <a:ext cx="7299842"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59051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8EEE28-8167-3201-16D6-18B9CD1EFA6C}"/>
              </a:ext>
            </a:extLst>
          </p:cNvPr>
          <p:cNvSpPr txBox="1"/>
          <p:nvPr/>
        </p:nvSpPr>
        <p:spPr>
          <a:xfrm>
            <a:off x="1731279" y="601550"/>
            <a:ext cx="3240627" cy="954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A97263F-3FFE-A4BD-0A0D-902003386B7F}"/>
              </a:ext>
            </a:extLst>
          </p:cNvPr>
          <p:cNvSpPr txBox="1"/>
          <p:nvPr/>
        </p:nvSpPr>
        <p:spPr>
          <a:xfrm>
            <a:off x="7132429" y="601550"/>
            <a:ext cx="3579825" cy="954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359941D-5F3E-E1EB-631C-EEAB9CDE03C0}"/>
              </a:ext>
            </a:extLst>
          </p:cNvPr>
          <p:cNvSpPr/>
          <p:nvPr/>
        </p:nvSpPr>
        <p:spPr>
          <a:xfrm>
            <a:off x="1772357" y="1592075"/>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Vàng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ruộm</a:t>
            </a:r>
            <a:endParaRPr lang="en-US" sz="2800" dirty="0">
              <a:solidFill>
                <a:srgbClr val="FF0000"/>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E4BBAA7A-81B4-62F4-2410-A783E99FBF4E}"/>
              </a:ext>
            </a:extLst>
          </p:cNvPr>
          <p:cNvCxnSpPr/>
          <p:nvPr/>
        </p:nvCxnSpPr>
        <p:spPr>
          <a:xfrm flipV="1">
            <a:off x="5967167" y="1423447"/>
            <a:ext cx="0" cy="4845378"/>
          </a:xfrm>
          <a:prstGeom prst="line">
            <a:avLst/>
          </a:prstGeom>
          <a:ln w="38100"/>
        </p:spPr>
        <p:style>
          <a:lnRef idx="3">
            <a:schemeClr val="dk1"/>
          </a:lnRef>
          <a:fillRef idx="0">
            <a:schemeClr val="dk1"/>
          </a:fillRef>
          <a:effectRef idx="2">
            <a:schemeClr val="dk1"/>
          </a:effectRef>
          <a:fontRef idx="minor">
            <a:schemeClr val="tx1"/>
          </a:fontRef>
        </p:style>
      </p:cxnSp>
      <p:sp>
        <p:nvSpPr>
          <p:cNvPr id="18" name="Rectangle 17">
            <a:extLst>
              <a:ext uri="{FF2B5EF4-FFF2-40B4-BE49-F238E27FC236}">
                <a16:creationId xmlns:a16="http://schemas.microsoft.com/office/drawing/2014/main" id="{124C402C-EE87-8B2F-9112-71FAF32A61E9}"/>
              </a:ext>
            </a:extLst>
          </p:cNvPr>
          <p:cNvSpPr/>
          <p:nvPr/>
        </p:nvSpPr>
        <p:spPr>
          <a:xfrm>
            <a:off x="1772357" y="2113705"/>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Thơm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nồng</a:t>
            </a:r>
            <a:endParaRPr lang="en-US" sz="28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9FEBEE2-1C98-4F3D-6003-CDD2E3FD1E2F}"/>
              </a:ext>
            </a:extLst>
          </p:cNvPr>
          <p:cNvSpPr/>
          <p:nvPr/>
        </p:nvSpPr>
        <p:spPr>
          <a:xfrm>
            <a:off x="1772357" y="2635335"/>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Nâu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sẫm</a:t>
            </a:r>
            <a:endParaRPr lang="en-US" sz="2800" dirty="0">
              <a:solidFill>
                <a:srgbClr val="FF000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74A4206-4929-BB2E-53DB-F8EBD68A7445}"/>
              </a:ext>
            </a:extLst>
          </p:cNvPr>
          <p:cNvSpPr/>
          <p:nvPr/>
        </p:nvSpPr>
        <p:spPr>
          <a:xfrm>
            <a:off x="1772357" y="3158060"/>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Đỏ</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rực</a:t>
            </a:r>
            <a:endParaRPr lang="en-US" sz="28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A3E7E50-DEE5-1F46-D3E0-67CF0BE9455B}"/>
              </a:ext>
            </a:extLst>
          </p:cNvPr>
          <p:cNvSpPr/>
          <p:nvPr/>
        </p:nvSpPr>
        <p:spPr>
          <a:xfrm>
            <a:off x="1772357" y="3706717"/>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Xanh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mướt</a:t>
            </a:r>
            <a:endParaRPr lang="en-US" sz="2800" dirty="0">
              <a:solidFill>
                <a:srgbClr val="FF0000"/>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71B95D97-8658-778B-4BAC-D2E14388C793}"/>
              </a:ext>
            </a:extLst>
          </p:cNvPr>
          <p:cNvSpPr/>
          <p:nvPr/>
        </p:nvSpPr>
        <p:spPr>
          <a:xfrm>
            <a:off x="1772357" y="4713961"/>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Nhỏ</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xíu</a:t>
            </a:r>
            <a:endParaRPr lang="en-US" sz="28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C65F20F-9077-F9BA-BC2B-E368971C302B}"/>
              </a:ext>
            </a:extLst>
          </p:cNvPr>
          <p:cNvSpPr/>
          <p:nvPr/>
        </p:nvSpPr>
        <p:spPr>
          <a:xfrm>
            <a:off x="1772357" y="5296601"/>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Tròn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xoe</a:t>
            </a:r>
            <a:endParaRPr lang="en-US" sz="2800" dirty="0">
              <a:solidFill>
                <a:srgbClr val="FF0000"/>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C136577-E10E-C465-78A6-CB92AA0F7077}"/>
              </a:ext>
            </a:extLst>
          </p:cNvPr>
          <p:cNvSpPr/>
          <p:nvPr/>
        </p:nvSpPr>
        <p:spPr>
          <a:xfrm>
            <a:off x="1772357" y="5844620"/>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Bé</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nhỏ</a:t>
            </a:r>
            <a:endParaRPr lang="en-US" sz="2800" dirty="0">
              <a:solidFill>
                <a:srgbClr val="FF0000"/>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1229DF2-6C2D-D3F4-B1A4-29EEF0490963}"/>
              </a:ext>
            </a:extLst>
          </p:cNvPr>
          <p:cNvSpPr/>
          <p:nvPr/>
        </p:nvSpPr>
        <p:spPr>
          <a:xfrm>
            <a:off x="7560168" y="1596642"/>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Nhanh</a:t>
            </a:r>
            <a:endParaRPr lang="en-US" sz="2800" dirty="0">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1566ADB-AE7C-7582-23F3-D615D9A0BEBE}"/>
              </a:ext>
            </a:extLst>
          </p:cNvPr>
          <p:cNvSpPr/>
          <p:nvPr/>
        </p:nvSpPr>
        <p:spPr>
          <a:xfrm>
            <a:off x="1772357" y="4226697"/>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Um </a:t>
            </a:r>
            <a:r>
              <a:rPr lang="en-US" sz="2800" dirty="0" err="1">
                <a:solidFill>
                  <a:srgbClr val="FF0000"/>
                </a:solidFill>
                <a:latin typeface="Arial" panose="020B0604020202020204" pitchFamily="34" charset="0"/>
                <a:cs typeface="Arial" panose="020B0604020202020204" pitchFamily="34" charset="0"/>
              </a:rPr>
              <a:t>tùm</a:t>
            </a:r>
            <a:endParaRPr lang="en-US" sz="2800" dirty="0">
              <a:solidFill>
                <a:srgbClr val="FF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01EEE77-E4E0-A1C8-0002-73B4BE3A23B9}"/>
              </a:ext>
            </a:extLst>
          </p:cNvPr>
          <p:cNvSpPr/>
          <p:nvPr/>
        </p:nvSpPr>
        <p:spPr>
          <a:xfrm>
            <a:off x="7560168" y="2315148"/>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Thoăn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thoắt</a:t>
            </a:r>
            <a:endParaRPr lang="en-US" sz="2800" dirty="0">
              <a:solidFill>
                <a:srgbClr val="FF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110E707-947C-C7DD-B334-4D897D1FC1A7}"/>
              </a:ext>
            </a:extLst>
          </p:cNvPr>
          <p:cNvSpPr/>
          <p:nvPr/>
        </p:nvSpPr>
        <p:spPr>
          <a:xfrm>
            <a:off x="7560168" y="2920885"/>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Kín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đáo</a:t>
            </a:r>
            <a:endParaRPr lang="en-US" sz="2800" dirty="0">
              <a:solidFill>
                <a:srgbClr val="FF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218A2BE-34F5-399B-81C6-3AF962C5F598}"/>
              </a:ext>
            </a:extLst>
          </p:cNvPr>
          <p:cNvSpPr/>
          <p:nvPr/>
        </p:nvSpPr>
        <p:spPr>
          <a:xfrm>
            <a:off x="7560168" y="3634033"/>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Nhè</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nhẹ</a:t>
            </a:r>
            <a:endParaRPr lang="en-US" sz="2800" dirty="0">
              <a:solidFill>
                <a:srgbClr val="FF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92B03C5-EF67-8DAE-ABE7-DB7E4575C0E7}"/>
              </a:ext>
            </a:extLst>
          </p:cNvPr>
          <p:cNvSpPr/>
          <p:nvPr/>
        </p:nvSpPr>
        <p:spPr>
          <a:xfrm>
            <a:off x="7560168" y="4438799"/>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anose="020B0604020202020204" pitchFamily="34" charset="0"/>
                <a:cs typeface="Arial" panose="020B0604020202020204" pitchFamily="34" charset="0"/>
              </a:rPr>
              <a:t>Chậm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rãi</a:t>
            </a:r>
            <a:endParaRPr lang="en-US" sz="2800" dirty="0">
              <a:solidFill>
                <a:srgbClr val="FF000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95CA006-74E8-08B6-78C4-EE13C2870A29}"/>
              </a:ext>
            </a:extLst>
          </p:cNvPr>
          <p:cNvSpPr/>
          <p:nvPr/>
        </p:nvSpPr>
        <p:spPr>
          <a:xfrm>
            <a:off x="7560168" y="5279087"/>
            <a:ext cx="2724346" cy="42420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Cao</a:t>
            </a:r>
          </a:p>
        </p:txBody>
      </p:sp>
    </p:spTree>
    <p:extLst>
      <p:ext uri="{BB962C8B-B14F-4D97-AF65-F5344CB8AC3E}">
        <p14:creationId xmlns:p14="http://schemas.microsoft.com/office/powerpoint/2010/main" val="321634976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33425" y="2028825"/>
            <a:ext cx="7299842"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a:t>
            </a:r>
            <a:r>
              <a:rPr lang="vi-VN" sz="2800" b="0" i="0" dirty="0">
                <a:solidFill>
                  <a:srgbClr val="00B050"/>
                </a:solidFill>
                <a:effectLst/>
                <a:latin typeface="Calibri" panose="020F0502020204030204" pitchFamily="34" charset="0"/>
                <a:cs typeface="Calibri" panose="020F0502020204030204" pitchFamily="34" charset="0"/>
              </a:rPr>
              <a:t>nhanh</a:t>
            </a:r>
            <a:r>
              <a:rPr lang="vi-VN" sz="2800" b="0" i="0" dirty="0">
                <a:solidFill>
                  <a:srgbClr val="000000"/>
                </a:solidFill>
                <a:effectLst/>
                <a:latin typeface="Calibri" panose="020F0502020204030204" pitchFamily="34" charset="0"/>
                <a:cs typeface="Calibri" panose="020F0502020204030204" pitchFamily="34" charset="0"/>
              </a:rPr>
              <a:t>, đổi màu </a:t>
            </a:r>
            <a:r>
              <a:rPr lang="vi-VN" sz="2800" b="0" i="0" dirty="0">
                <a:solidFill>
                  <a:srgbClr val="00B050"/>
                </a:solidFill>
                <a:effectLst/>
                <a:latin typeface="Calibri" panose="020F0502020204030204" pitchFamily="34" charset="0"/>
                <a:cs typeface="Calibri" panose="020F0502020204030204" pitchFamily="34" charset="0"/>
              </a:rPr>
              <a:t>thoăn thoắt</a:t>
            </a:r>
            <a:r>
              <a:rPr lang="vi-VN"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FF0000"/>
                </a:solidFill>
                <a:effectLst/>
                <a:latin typeface="Calibri" panose="020F0502020204030204" pitchFamily="34" charset="0"/>
                <a:cs typeface="Calibri" panose="020F0502020204030204" pitchFamily="34" charset="0"/>
              </a:rPr>
              <a:t>vàng ruộm </a:t>
            </a:r>
            <a:r>
              <a:rPr lang="vi-VN" sz="2800" b="0" i="0" dirty="0">
                <a:solidFill>
                  <a:srgbClr val="000000"/>
                </a:solidFill>
                <a:effectLst/>
                <a:latin typeface="Calibri" panose="020F0502020204030204" pitchFamily="34" charset="0"/>
                <a:cs typeface="Calibri" panose="020F0502020204030204" pitchFamily="34" charset="0"/>
              </a:rPr>
              <a:t>trên cánh đồng </a:t>
            </a:r>
            <a:r>
              <a:rPr lang="vi-VN" sz="2800" b="0" i="0" dirty="0">
                <a:solidFill>
                  <a:srgbClr val="FF0000"/>
                </a:solidFill>
                <a:effectLst/>
                <a:latin typeface="Calibri" panose="020F0502020204030204" pitchFamily="34" charset="0"/>
                <a:cs typeface="Calibri" panose="020F0502020204030204" pitchFamily="34" charset="0"/>
              </a:rPr>
              <a:t>thơm nồng </a:t>
            </a:r>
            <a:r>
              <a:rPr lang="vi-VN" sz="2800" b="0" i="0" dirty="0">
                <a:solidFill>
                  <a:srgbClr val="000000"/>
                </a:solidFill>
                <a:effectLst/>
                <a:latin typeface="Calibri" panose="020F0502020204030204" pitchFamily="34" charset="0"/>
                <a:cs typeface="Calibri" panose="020F0502020204030204" pitchFamily="34" charset="0"/>
              </a:rPr>
              <a:t>mùa gặt, </a:t>
            </a:r>
            <a:r>
              <a:rPr lang="vi-VN" sz="2800" b="0" i="0" dirty="0">
                <a:solidFill>
                  <a:srgbClr val="FF0000"/>
                </a:solidFill>
                <a:effectLst/>
                <a:latin typeface="Calibri" panose="020F0502020204030204" pitchFamily="34" charset="0"/>
                <a:cs typeface="Calibri" panose="020F0502020204030204" pitchFamily="34" charset="0"/>
              </a:rPr>
              <a:t>nâu sẫm </a:t>
            </a:r>
            <a:r>
              <a:rPr lang="vi-VN" sz="2800" b="0" i="0" dirty="0">
                <a:solidFill>
                  <a:srgbClr val="000000"/>
                </a:solidFill>
                <a:effectLst/>
                <a:latin typeface="Calibri" panose="020F0502020204030204" pitchFamily="34" charset="0"/>
                <a:cs typeface="Calibri" panose="020F0502020204030204" pitchFamily="34" charset="0"/>
              </a:rPr>
              <a:t>trên luống đất vừa gieo hạt, </a:t>
            </a:r>
            <a:r>
              <a:rPr lang="vi-VN" sz="2800" b="0" i="0" dirty="0">
                <a:solidFill>
                  <a:srgbClr val="FF0000"/>
                </a:solidFill>
                <a:effectLst/>
                <a:latin typeface="Calibri" panose="020F0502020204030204" pitchFamily="34" charset="0"/>
                <a:cs typeface="Calibri" panose="020F0502020204030204" pitchFamily="34" charset="0"/>
              </a:rPr>
              <a:t>đỏ rực </a:t>
            </a:r>
            <a:r>
              <a:rPr lang="vi-VN" sz="2800" b="0" i="0" dirty="0">
                <a:solidFill>
                  <a:srgbClr val="000000"/>
                </a:solidFill>
                <a:effectLst/>
                <a:latin typeface="Calibri" panose="020F0502020204030204" pitchFamily="34" charset="0"/>
                <a:cs typeface="Calibri" panose="020F0502020204030204" pitchFamily="34" charset="0"/>
              </a:rPr>
              <a:t>trên mái ngói, </a:t>
            </a:r>
            <a:r>
              <a:rPr lang="vi-VN" sz="2800" b="0" i="0" dirty="0">
                <a:solidFill>
                  <a:srgbClr val="FF0000"/>
                </a:solidFill>
                <a:effectLst/>
                <a:latin typeface="Calibri" panose="020F0502020204030204" pitchFamily="34" charset="0"/>
                <a:cs typeface="Calibri" panose="020F0502020204030204" pitchFamily="34" charset="0"/>
              </a:rPr>
              <a:t>xanh mướt </a:t>
            </a:r>
            <a:r>
              <a:rPr lang="vi-VN" sz="2800" b="0" i="0" dirty="0">
                <a:solidFill>
                  <a:srgbClr val="000000"/>
                </a:solidFill>
                <a:effectLst/>
                <a:latin typeface="Calibri" panose="020F0502020204030204" pitchFamily="34" charset="0"/>
                <a:cs typeface="Calibri" panose="020F0502020204030204" pitchFamily="34" charset="0"/>
              </a:rPr>
              <a:t>trên những vườn cây </a:t>
            </a:r>
            <a:r>
              <a:rPr lang="vi-VN" sz="2800" b="0" i="0" dirty="0">
                <a:solidFill>
                  <a:srgbClr val="FF0000"/>
                </a:solidFill>
                <a:effectLst/>
                <a:latin typeface="Calibri" panose="020F0502020204030204" pitchFamily="34" charset="0"/>
                <a:cs typeface="Calibri" panose="020F0502020204030204" pitchFamily="34" charset="0"/>
              </a:rPr>
              <a:t>um tùm</a:t>
            </a:r>
            <a:r>
              <a:rPr lang="vi-VN" sz="2800" b="0" i="0" dirty="0">
                <a:solidFill>
                  <a:srgbClr val="000000"/>
                </a:solidFill>
                <a:effectLst/>
                <a:latin typeface="Calibri" panose="020F0502020204030204" pitchFamily="34" charset="0"/>
                <a:cs typeface="Calibri" panose="020F0502020204030204" pitchFamily="34" charset="0"/>
              </a:rPr>
              <a:t>,... Đi qua đồng cỏ, bất chợt nắng thấy cái gì </a:t>
            </a:r>
            <a:r>
              <a:rPr lang="vi-VN" sz="2800" b="0" i="0" dirty="0">
                <a:solidFill>
                  <a:srgbClr val="FF0000"/>
                </a:solidFill>
                <a:effectLst/>
                <a:latin typeface="Calibri" panose="020F0502020204030204" pitchFamily="34" charset="0"/>
                <a:cs typeface="Calibri" panose="020F0502020204030204" pitchFamily="34" charset="0"/>
              </a:rPr>
              <a:t>nhỏ xíu</a:t>
            </a:r>
            <a:r>
              <a:rPr lang="vi-VN"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FF0000"/>
                </a:solidFill>
                <a:effectLst/>
                <a:latin typeface="Calibri" panose="020F0502020204030204" pitchFamily="34" charset="0"/>
                <a:cs typeface="Calibri" panose="020F0502020204030204" pitchFamily="34" charset="0"/>
              </a:rPr>
              <a:t>tròn xoe </a:t>
            </a:r>
            <a:r>
              <a:rPr lang="vi-VN" sz="2800" b="0" i="0" dirty="0">
                <a:solidFill>
                  <a:srgbClr val="000000"/>
                </a:solidFill>
                <a:effectLst/>
                <a:latin typeface="Calibri" panose="020F0502020204030204" pitchFamily="34" charset="0"/>
                <a:cs typeface="Calibri" panose="020F0502020204030204" pitchFamily="34" charset="0"/>
              </a:rPr>
              <a:t>nấp </a:t>
            </a:r>
            <a:r>
              <a:rPr lang="vi-VN" sz="2800" b="0" i="0" dirty="0">
                <a:solidFill>
                  <a:srgbClr val="00B050"/>
                </a:solidFill>
                <a:effectLst/>
                <a:latin typeface="Calibri" panose="020F0502020204030204" pitchFamily="34" charset="0"/>
                <a:cs typeface="Calibri" panose="020F0502020204030204" pitchFamily="34" charset="0"/>
              </a:rPr>
              <a:t>kín đáo </a:t>
            </a:r>
            <a:r>
              <a:rPr lang="vi-VN" sz="2800" b="0" i="0" dirty="0">
                <a:solidFill>
                  <a:srgbClr val="000000"/>
                </a:solidFill>
                <a:effectLst/>
                <a:latin typeface="Calibri" panose="020F0502020204030204" pitchFamily="34" charset="0"/>
                <a:cs typeface="Calibri" panose="020F0502020204030204" pitchFamily="34" charset="0"/>
              </a:rPr>
              <a:t>trong một ngọn cỏ. Nắng đậu xuống </a:t>
            </a:r>
            <a:r>
              <a:rPr lang="vi-VN" sz="2800" b="0" i="0" dirty="0">
                <a:solidFill>
                  <a:srgbClr val="00B050"/>
                </a:solidFill>
                <a:effectLst/>
                <a:latin typeface="Calibri" panose="020F0502020204030204" pitchFamily="34" charset="0"/>
                <a:cs typeface="Calibri" panose="020F0502020204030204" pitchFamily="34" charset="0"/>
              </a:rPr>
              <a:t>nhè nhẹ</a:t>
            </a:r>
            <a:r>
              <a:rPr lang="vi-VN"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B050"/>
                </a:solidFill>
                <a:effectLst/>
                <a:latin typeface="Calibri" panose="020F0502020204030204" pitchFamily="34" charset="0"/>
                <a:cs typeface="Calibri" panose="020F0502020204030204" pitchFamily="34" charset="0"/>
              </a:rPr>
              <a:t>chậm rãi</a:t>
            </a:r>
            <a:r>
              <a:rPr lang="vi-VN" sz="2800" b="0" i="0" dirty="0">
                <a:solidFill>
                  <a:srgbClr val="000000"/>
                </a:solidFill>
                <a:effectLst/>
                <a:latin typeface="Calibri" panose="020F0502020204030204" pitchFamily="34" charset="0"/>
                <a:cs typeface="Calibri" panose="020F0502020204030204" pitchFamily="34" charset="0"/>
              </a:rPr>
              <a:t>. À, thì ra là một giọt sương </a:t>
            </a:r>
            <a:r>
              <a:rPr lang="vi-VN" sz="2800" b="0" i="0" dirty="0">
                <a:solidFill>
                  <a:srgbClr val="FF0000"/>
                </a:solidFill>
                <a:effectLst/>
                <a:latin typeface="Calibri" panose="020F0502020204030204" pitchFamily="34" charset="0"/>
                <a:cs typeface="Calibri" panose="020F0502020204030204" pitchFamily="34" charset="0"/>
              </a:rPr>
              <a:t>bé nhỏ </a:t>
            </a:r>
            <a:r>
              <a:rPr lang="vi-VN" sz="2800" b="0" i="0" dirty="0">
                <a:solidFill>
                  <a:srgbClr val="000000"/>
                </a:solidFill>
                <a:effectLst/>
                <a:latin typeface="Calibri" panose="020F0502020204030204" pitchFamily="34" charset="0"/>
                <a:cs typeface="Calibri" panose="020F0502020204030204" pitchFamily="34" charset="0"/>
              </a:rPr>
              <a:t>không chịu tan đi dù mặt trời đã lên </a:t>
            </a:r>
            <a:r>
              <a:rPr lang="vi-VN" sz="2800" b="0" i="0" dirty="0">
                <a:solidFill>
                  <a:srgbClr val="00B050"/>
                </a:solidFill>
                <a:effectLst/>
                <a:latin typeface="Calibri" panose="020F0502020204030204" pitchFamily="34" charset="0"/>
                <a:cs typeface="Calibri" panose="020F0502020204030204" pitchFamily="34" charset="0"/>
              </a:rPr>
              <a:t>cao</a:t>
            </a:r>
            <a:r>
              <a:rPr lang="vi-VN" sz="2800" b="0" i="0" dirty="0">
                <a:solidFill>
                  <a:srgbClr val="000000"/>
                </a:solidFill>
                <a:effectLst/>
                <a:latin typeface="Calibri" panose="020F0502020204030204" pitchFamily="34" charset="0"/>
                <a:cs typeface="Calibri" panose="020F0502020204030204" pitchFamily="34" charset="0"/>
              </a:rPr>
              <a:t>.</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20942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172AF951-1AA1-9ADA-3B32-D411B723F860}"/>
              </a:ext>
            </a:extLst>
          </p:cNvPr>
          <p:cNvSpPr/>
          <p:nvPr/>
        </p:nvSpPr>
        <p:spPr>
          <a:xfrm>
            <a:off x="1713346" y="1237672"/>
            <a:ext cx="9481127" cy="4027055"/>
          </a:xfrm>
          <a:prstGeom prst="cloud">
            <a:avLst/>
          </a:prstGeom>
          <a:solidFill>
            <a:srgbClr val="F6A2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Theo </a:t>
            </a:r>
            <a:r>
              <a:rPr lang="en-US" sz="4000" b="1" dirty="0" err="1"/>
              <a:t>em</a:t>
            </a:r>
            <a:r>
              <a:rPr lang="en-US" sz="4000" b="1" dirty="0"/>
              <a:t> </a:t>
            </a:r>
            <a:r>
              <a:rPr lang="en-US" sz="4000" b="1" dirty="0" err="1"/>
              <a:t>hiểu</a:t>
            </a:r>
            <a:r>
              <a:rPr lang="en-US" sz="4000" b="1" dirty="0"/>
              <a:t>, </a:t>
            </a:r>
            <a:r>
              <a:rPr lang="en-US" sz="4000" b="1" dirty="0" err="1"/>
              <a:t>tính</a:t>
            </a:r>
            <a:r>
              <a:rPr lang="en-US" sz="4000" b="1" dirty="0"/>
              <a:t> </a:t>
            </a:r>
            <a:r>
              <a:rPr lang="en-US" sz="4000" b="1" dirty="0" err="1"/>
              <a:t>từ</a:t>
            </a:r>
            <a:r>
              <a:rPr lang="en-US" sz="4000" b="1" dirty="0"/>
              <a:t> </a:t>
            </a:r>
            <a:r>
              <a:rPr lang="en-US" sz="4000" b="1" dirty="0" err="1"/>
              <a:t>là</a:t>
            </a:r>
            <a:r>
              <a:rPr lang="en-US" sz="4000" b="1" dirty="0"/>
              <a:t> </a:t>
            </a:r>
            <a:r>
              <a:rPr lang="en-US" sz="4000" b="1" dirty="0" err="1"/>
              <a:t>gì</a:t>
            </a:r>
            <a:r>
              <a:rPr lang="en-US" sz="4000" b="1" dirty="0"/>
              <a:t>?</a:t>
            </a:r>
            <a:endParaRPr lang="en-US" b="1" dirty="0"/>
          </a:p>
        </p:txBody>
      </p:sp>
    </p:spTree>
    <p:extLst>
      <p:ext uri="{BB962C8B-B14F-4D97-AF65-F5344CB8AC3E}">
        <p14:creationId xmlns:p14="http://schemas.microsoft.com/office/powerpoint/2010/main" val="381761981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AC73109C-D54C-F3A0-EABA-4577691AC547}"/>
              </a:ext>
            </a:extLst>
          </p:cNvPr>
          <p:cNvGrpSpPr/>
          <p:nvPr/>
        </p:nvGrpSpPr>
        <p:grpSpPr>
          <a:xfrm>
            <a:off x="196886" y="1191809"/>
            <a:ext cx="11675652" cy="3513541"/>
            <a:chOff x="230009" y="948026"/>
            <a:chExt cx="17513477" cy="7227458"/>
          </a:xfrm>
        </p:grpSpPr>
        <p:grpSp>
          <p:nvGrpSpPr>
            <p:cNvPr id="14" name="Nhóm 11">
              <a:extLst>
                <a:ext uri="{FF2B5EF4-FFF2-40B4-BE49-F238E27FC236}">
                  <a16:creationId xmlns:a16="http://schemas.microsoft.com/office/drawing/2014/main" id="{18E6AE6A-37BF-525A-C1E2-8D705A699D85}"/>
                </a:ext>
              </a:extLst>
            </p:cNvPr>
            <p:cNvGrpSpPr/>
            <p:nvPr/>
          </p:nvGrpSpPr>
          <p:grpSpPr>
            <a:xfrm>
              <a:off x="762000" y="1638300"/>
              <a:ext cx="16981486" cy="6537184"/>
              <a:chOff x="3433620" y="2468235"/>
              <a:chExt cx="12930861" cy="4733260"/>
            </a:xfrm>
          </p:grpSpPr>
          <p:sp>
            <p:nvSpPr>
              <p:cNvPr id="16" name="Hình chữ nhật: Góc Tròn 1">
                <a:extLst>
                  <a:ext uri="{FF2B5EF4-FFF2-40B4-BE49-F238E27FC236}">
                    <a16:creationId xmlns:a16="http://schemas.microsoft.com/office/drawing/2014/main" id="{41821AC5-F179-A6B2-D63E-47C6C23274C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Góc Tròn 2">
                <a:extLst>
                  <a:ext uri="{FF2B5EF4-FFF2-40B4-BE49-F238E27FC236}">
                    <a16:creationId xmlns:a16="http://schemas.microsoft.com/office/drawing/2014/main" id="{51EE1D62-4D79-7CF3-0821-E6B7C8A11591}"/>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pic>
          <p:nvPicPr>
            <p:cNvPr id="15" name="Picture 2">
              <a:extLst>
                <a:ext uri="{FF2B5EF4-FFF2-40B4-BE49-F238E27FC236}">
                  <a16:creationId xmlns:a16="http://schemas.microsoft.com/office/drawing/2014/main" id="{FCB62F50-B1AD-F116-7304-9F83BB0C8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1" t="4508" r="19823" b="2431"/>
            <a:stretch/>
          </p:blipFill>
          <p:spPr bwMode="auto">
            <a:xfrm rot="20351852">
              <a:off x="230009" y="948026"/>
              <a:ext cx="2491915" cy="33610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Hình chữ nhật 4">
            <a:extLst>
              <a:ext uri="{FF2B5EF4-FFF2-40B4-BE49-F238E27FC236}">
                <a16:creationId xmlns:a16="http://schemas.microsoft.com/office/drawing/2014/main" id="{490A9466-EA81-5175-06D1-F03B950EC840}"/>
              </a:ext>
            </a:extLst>
          </p:cNvPr>
          <p:cNvSpPr/>
          <p:nvPr/>
        </p:nvSpPr>
        <p:spPr>
          <a:xfrm>
            <a:off x="874342" y="2590376"/>
            <a:ext cx="10695357" cy="1538883"/>
          </a:xfrm>
          <a:prstGeom prst="rect">
            <a:avLst/>
          </a:prstGeom>
          <a:noFill/>
        </p:spPr>
        <p:txBody>
          <a:bodyPr wrap="square" lIns="60960" tIns="30480" rIns="60960" bIns="30480">
            <a:spAutoFit/>
          </a:bodyPr>
          <a:lstStyle/>
          <a:p>
            <a:pPr algn="just" defTabSz="609630"/>
            <a:r>
              <a:rPr lang="vi-VN" sz="4800" b="1" dirty="0">
                <a:ln w="0"/>
                <a:solidFill>
                  <a:prstClr val="black"/>
                </a:solidFill>
                <a:latin typeface="Arial" panose="020B0604020202020204" pitchFamily="34" charset="0"/>
              </a:rPr>
              <a:t>Tính từ </a:t>
            </a:r>
            <a:r>
              <a:rPr lang="vi-VN" sz="4800" dirty="0">
                <a:ln w="0"/>
                <a:solidFill>
                  <a:prstClr val="black"/>
                </a:solidFill>
                <a:latin typeface="Arial" panose="020B0604020202020204" pitchFamily="34" charset="0"/>
              </a:rPr>
              <a:t>là từ miêu tả đặc điểm </a:t>
            </a:r>
            <a:r>
              <a:rPr lang="en-US" sz="4800" dirty="0" err="1">
                <a:ln w="0"/>
                <a:solidFill>
                  <a:prstClr val="black"/>
                </a:solidFill>
                <a:latin typeface="Arial" panose="020B0604020202020204" pitchFamily="34" charset="0"/>
              </a:rPr>
              <a:t>của</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sự</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vật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hoạt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động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trạng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thái</a:t>
            </a:r>
            <a:r>
              <a:rPr lang="en-US" sz="4800" dirty="0">
                <a:ln w="0"/>
                <a:solidFill>
                  <a:prstClr val="black"/>
                </a:solidFill>
                <a:latin typeface="Arial" panose="020B0604020202020204" pitchFamily="34" charset="0"/>
              </a:rPr>
              <a:t>….</a:t>
            </a:r>
            <a:endParaRPr lang="vi-VN" sz="4800" b="1" dirty="0">
              <a:ln w="0"/>
              <a:solidFill>
                <a:prstClr val="black"/>
              </a:solidFill>
              <a:latin typeface="Arial" panose="020B0604020202020204" pitchFamily="34" charset="0"/>
            </a:endParaRPr>
          </a:p>
        </p:txBody>
      </p:sp>
    </p:spTree>
    <p:extLst>
      <p:ext uri="{BB962C8B-B14F-4D97-AF65-F5344CB8AC3E}">
        <p14:creationId xmlns:p14="http://schemas.microsoft.com/office/powerpoint/2010/main" val="2546140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4984603-50F1-D0B3-30A8-66DAF44DD7FC}"/>
              </a:ext>
            </a:extLst>
          </p:cNvPr>
          <p:cNvSpPr/>
          <p:nvPr/>
        </p:nvSpPr>
        <p:spPr>
          <a:xfrm>
            <a:off x="2484582" y="1717963"/>
            <a:ext cx="7462982" cy="277090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41604834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en-US" sz="3600" b="1" dirty="0">
                <a:solidFill>
                  <a:srgbClr val="FF0000"/>
                </a:solidFill>
                <a:latin typeface="Calibri" panose="020F0502020204030204" pitchFamily="34" charset="0"/>
                <a:cs typeface="Calibri" panose="020F0502020204030204" pitchFamily="34" charset="0"/>
              </a:rPr>
              <a:t>3. </a:t>
            </a:r>
            <a:r>
              <a:rPr lang="vi-VN" sz="3600" b="1" dirty="0">
                <a:solidFill>
                  <a:srgbClr val="FF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07FA7B5-0807-DA54-80C4-5A235BC72052}"/>
              </a:ext>
            </a:extLst>
          </p:cNvPr>
          <p:cNvSpPr/>
          <p:nvPr/>
        </p:nvSpPr>
        <p:spPr>
          <a:xfrm>
            <a:off x="952500" y="2533650"/>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Bữa</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em</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B635C19C-4D8B-160E-4755-4F0D0BE67F95}"/>
              </a:ext>
            </a:extLst>
          </p:cNvPr>
          <p:cNvSpPr/>
          <p:nvPr/>
        </p:nvSpPr>
        <p:spPr>
          <a:xfrm>
            <a:off x="4076700" y="2543175"/>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Bộ</a:t>
            </a:r>
            <a:r>
              <a:rPr lang="en-US" sz="3600" b="1" dirty="0">
                <a:solidFill>
                  <a:srgbClr val="002060"/>
                </a:solidFill>
              </a:rPr>
              <a:t> </a:t>
            </a:r>
            <a:r>
              <a:rPr lang="en-US" sz="3600" b="1" dirty="0" err="1">
                <a:solidFill>
                  <a:srgbClr val="002060"/>
                </a:solidFill>
              </a:rPr>
              <a:t>quần</a:t>
            </a:r>
            <a:r>
              <a:rPr lang="en-US" sz="3600" b="1" dirty="0">
                <a:solidFill>
                  <a:srgbClr val="002060"/>
                </a:solidFill>
              </a:rPr>
              <a:t> </a:t>
            </a:r>
            <a:r>
              <a:rPr lang="en-US" sz="3600" b="1" dirty="0" err="1">
                <a:solidFill>
                  <a:srgbClr val="002060"/>
                </a:solidFill>
              </a:rPr>
              <a:t>áo</a:t>
            </a:r>
            <a:r>
              <a:rPr lang="en-US" sz="3600" b="1" dirty="0">
                <a:solidFill>
                  <a:srgbClr val="002060"/>
                </a:solidFill>
              </a:rPr>
              <a:t> </a:t>
            </a:r>
            <a:r>
              <a:rPr lang="en-US" sz="3600" b="1" dirty="0" err="1">
                <a:solidFill>
                  <a:srgbClr val="002060"/>
                </a:solidFill>
              </a:rPr>
              <a:t>em</a:t>
            </a:r>
            <a:r>
              <a:rPr lang="en-US" sz="3600" b="1" dirty="0">
                <a:solidFill>
                  <a:srgbClr val="002060"/>
                </a:solidFill>
              </a:rPr>
              <a:t> </a:t>
            </a:r>
            <a:r>
              <a:rPr lang="en-US" sz="3600" b="1" dirty="0" err="1">
                <a:solidFill>
                  <a:srgbClr val="002060"/>
                </a:solidFill>
              </a:rPr>
              <a:t>thích</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Một</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giờ</a:t>
            </a:r>
            <a:r>
              <a:rPr lang="en-US" sz="3600" b="1" dirty="0">
                <a:solidFill>
                  <a:srgbClr val="002060"/>
                </a:solidFill>
              </a:rPr>
              <a:t> </a:t>
            </a:r>
            <a:r>
              <a:rPr lang="en-US" sz="3600" b="1" dirty="0" err="1">
                <a:solidFill>
                  <a:srgbClr val="002060"/>
                </a:solidFill>
              </a:rPr>
              <a:t>học</a:t>
            </a:r>
            <a:endParaRPr lang="en-US" sz="3600" dirty="0">
              <a:solidFill>
                <a:srgbClr val="002060"/>
              </a:solidFill>
            </a:endParaRPr>
          </a:p>
        </p:txBody>
      </p:sp>
      <p:sp>
        <p:nvSpPr>
          <p:cNvPr id="3" name="Cloud 2">
            <a:extLst>
              <a:ext uri="{FF2B5EF4-FFF2-40B4-BE49-F238E27FC236}">
                <a16:creationId xmlns:a16="http://schemas.microsoft.com/office/drawing/2014/main" id="{9A79580F-2C49-7003-6405-46097668DFB6}"/>
              </a:ext>
            </a:extLst>
          </p:cNvPr>
          <p:cNvSpPr/>
          <p:nvPr/>
        </p:nvSpPr>
        <p:spPr>
          <a:xfrm>
            <a:off x="2940339" y="4501419"/>
            <a:ext cx="6543963" cy="1422400"/>
          </a:xfrm>
          <a:prstGeom prst="cloud">
            <a:avLst/>
          </a:prstGeom>
          <a:solidFill>
            <a:srgbClr val="F6A2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t>Thảo</a:t>
            </a:r>
            <a:r>
              <a:rPr lang="en-US" sz="4000" b="1" dirty="0"/>
              <a:t> </a:t>
            </a:r>
            <a:r>
              <a:rPr lang="en-US" sz="4000" b="1" dirty="0" err="1"/>
              <a:t>luận</a:t>
            </a:r>
            <a:r>
              <a:rPr lang="en-US" sz="4000" b="1" dirty="0"/>
              <a:t> </a:t>
            </a:r>
            <a:r>
              <a:rPr lang="en-US" sz="4000" b="1" dirty="0" err="1"/>
              <a:t>nhóm</a:t>
            </a:r>
            <a:r>
              <a:rPr lang="en-US" sz="4000" b="1" dirty="0"/>
              <a:t> </a:t>
            </a:r>
            <a:r>
              <a:rPr lang="en-US" sz="4000" b="1" dirty="0" err="1"/>
              <a:t>đôi</a:t>
            </a:r>
            <a:endParaRPr lang="en-US" b="1" dirty="0"/>
          </a:p>
        </p:txBody>
      </p:sp>
    </p:spTree>
    <p:extLst>
      <p:ext uri="{BB962C8B-B14F-4D97-AF65-F5344CB8AC3E}">
        <p14:creationId xmlns:p14="http://schemas.microsoft.com/office/powerpoint/2010/main" val="157393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AA2D0CD-48F8-3DC6-2155-A29143E183E8}"/>
              </a:ext>
            </a:extLst>
          </p:cNvPr>
          <p:cNvPicPr>
            <a:picLocks noChangeAspect="1"/>
          </p:cNvPicPr>
          <p:nvPr/>
        </p:nvPicPr>
        <p:blipFill>
          <a:blip r:embed="rId2"/>
          <a:stretch>
            <a:fillRect/>
          </a:stretch>
        </p:blipFill>
        <p:spPr>
          <a:xfrm>
            <a:off x="2779967" y="2971800"/>
            <a:ext cx="5671609" cy="4101426"/>
          </a:xfrm>
          <a:prstGeom prst="rect">
            <a:avLst/>
          </a:prstGeom>
        </p:spPr>
      </p:pic>
      <p:grpSp>
        <p:nvGrpSpPr>
          <p:cNvPr id="7" name="Nhóm 6">
            <a:extLst>
              <a:ext uri="{FF2B5EF4-FFF2-40B4-BE49-F238E27FC236}">
                <a16:creationId xmlns:a16="http://schemas.microsoft.com/office/drawing/2014/main" id="{47797ECB-79DC-2DE3-BA39-934F405984C4}"/>
              </a:ext>
            </a:extLst>
          </p:cNvPr>
          <p:cNvGrpSpPr/>
          <p:nvPr/>
        </p:nvGrpSpPr>
        <p:grpSpPr>
          <a:xfrm>
            <a:off x="0" y="5462349"/>
            <a:ext cx="12192000" cy="1407677"/>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sp>
        <p:nvSpPr>
          <p:cNvPr id="10" name="Rectangle: Rounded Corners 9">
            <a:extLst>
              <a:ext uri="{FF2B5EF4-FFF2-40B4-BE49-F238E27FC236}">
                <a16:creationId xmlns:a16="http://schemas.microsoft.com/office/drawing/2014/main" id="{A6176DEA-C875-54B7-C118-0B0A7E55EAD9}"/>
              </a:ext>
            </a:extLst>
          </p:cNvPr>
          <p:cNvSpPr/>
          <p:nvPr/>
        </p:nvSpPr>
        <p:spPr>
          <a:xfrm>
            <a:off x="2565107" y="785186"/>
            <a:ext cx="6405707" cy="1870653"/>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rPr>
              <a:t>Chia </a:t>
            </a:r>
            <a:r>
              <a:rPr lang="en-US" sz="5400" b="1" dirty="0" err="1">
                <a:solidFill>
                  <a:srgbClr val="002060"/>
                </a:solidFill>
              </a:rPr>
              <a:t>sẻ</a:t>
            </a:r>
            <a:endParaRPr lang="en-US" sz="5400" dirty="0">
              <a:solidFill>
                <a:srgbClr val="002060"/>
              </a:solidFill>
            </a:endParaRPr>
          </a:p>
        </p:txBody>
      </p:sp>
    </p:spTree>
    <p:extLst>
      <p:ext uri="{BB962C8B-B14F-4D97-AF65-F5344CB8AC3E}">
        <p14:creationId xmlns:p14="http://schemas.microsoft.com/office/powerpoint/2010/main" val="474909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4.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trò</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Đoán</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đồ</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vật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Hình chữ nhật 24">
            <a:extLst>
              <a:ext uri="{FF2B5EF4-FFF2-40B4-BE49-F238E27FC236}">
                <a16:creationId xmlns:a16="http://schemas.microsoft.com/office/drawing/2014/main" id="{18C0824E-D41C-F650-6451-7399F793A359}"/>
              </a:ext>
            </a:extLst>
          </p:cNvPr>
          <p:cNvSpPr/>
          <p:nvPr/>
        </p:nvSpPr>
        <p:spPr>
          <a:xfrm>
            <a:off x="361950" y="2816086"/>
            <a:ext cx="3714750" cy="677108"/>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rPr>
              <a:t>c</a:t>
            </a:r>
            <a:endParaRPr lang="vi-VN"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ndParaRPr>
          </a:p>
        </p:txBody>
      </p:sp>
      <p:sp>
        <p:nvSpPr>
          <p:cNvPr id="17" name="Rectangle: Diagonal Corners Rounded 16">
            <a:extLst>
              <a:ext uri="{FF2B5EF4-FFF2-40B4-BE49-F238E27FC236}">
                <a16:creationId xmlns:a16="http://schemas.microsoft.com/office/drawing/2014/main" id="{690F87BD-E632-5349-D2BD-75A96F7731F1}"/>
              </a:ext>
            </a:extLst>
          </p:cNvPr>
          <p:cNvSpPr/>
          <p:nvPr/>
        </p:nvSpPr>
        <p:spPr>
          <a:xfrm>
            <a:off x="823320" y="2287818"/>
            <a:ext cx="312976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B2386C8F-25FA-217F-02C1-922801BD56CD}"/>
              </a:ext>
            </a:extLst>
          </p:cNvPr>
          <p:cNvSpPr/>
          <p:nvPr/>
        </p:nvSpPr>
        <p:spPr>
          <a:xfrm rot="441340">
            <a:off x="401911" y="2082394"/>
            <a:ext cx="3456406"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19" name="TextBox 18">
            <a:extLst>
              <a:ext uri="{FF2B5EF4-FFF2-40B4-BE49-F238E27FC236}">
                <a16:creationId xmlns:a16="http://schemas.microsoft.com/office/drawing/2014/main" id="{F15D1A91-62AA-FB58-A604-8ACB35692294}"/>
              </a:ext>
            </a:extLst>
          </p:cNvPr>
          <p:cNvSpPr txBox="1"/>
          <p:nvPr/>
        </p:nvSpPr>
        <p:spPr>
          <a:xfrm>
            <a:off x="657225" y="2263470"/>
            <a:ext cx="2924176"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Chuẩn</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bị</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lang="en-US" sz="3200" baseline="0" dirty="0" err="1">
                <a:solidFill>
                  <a:prstClr val="black"/>
                </a:solidFill>
                <a:latin typeface="Calibri" panose="020F0502020204030204"/>
              </a:rPr>
              <a:t>Mỗi</a:t>
            </a:r>
            <a:r>
              <a:rPr lang="en-US" sz="3200" dirty="0">
                <a:solidFill>
                  <a:prstClr val="black"/>
                </a:solidFill>
                <a:latin typeface="Calibri" panose="020F0502020204030204"/>
              </a:rPr>
              <a:t> </a:t>
            </a:r>
            <a:r>
              <a:rPr lang="en-US" sz="3200" dirty="0" err="1">
                <a:solidFill>
                  <a:prstClr val="black"/>
                </a:solidFill>
                <a:latin typeface="Calibri" panose="020F0502020204030204"/>
              </a:rPr>
              <a:t>đội</a:t>
            </a:r>
            <a:r>
              <a:rPr lang="en-US" sz="3200" dirty="0">
                <a:solidFill>
                  <a:prstClr val="black"/>
                </a:solidFill>
                <a:latin typeface="Calibri" panose="020F0502020204030204"/>
              </a:rPr>
              <a:t> </a:t>
            </a:r>
            <a:r>
              <a:rPr lang="en-US" sz="3200" dirty="0" err="1">
                <a:solidFill>
                  <a:prstClr val="black"/>
                </a:solidFill>
                <a:latin typeface="Calibri" panose="020F0502020204030204"/>
              </a:rPr>
              <a:t>được</a:t>
            </a:r>
            <a:r>
              <a:rPr lang="en-US" sz="3200" dirty="0">
                <a:solidFill>
                  <a:prstClr val="black"/>
                </a:solidFill>
                <a:latin typeface="Calibri" panose="020F0502020204030204"/>
              </a:rPr>
              <a:t> </a:t>
            </a:r>
            <a:r>
              <a:rPr lang="en-US" sz="3200" dirty="0" err="1">
                <a:solidFill>
                  <a:prstClr val="black"/>
                </a:solidFill>
                <a:latin typeface="Calibri" panose="020F0502020204030204"/>
              </a:rPr>
              <a:t>phát</a:t>
            </a:r>
            <a:r>
              <a:rPr lang="en-US" sz="3200" dirty="0">
                <a:solidFill>
                  <a:prstClr val="black"/>
                </a:solidFill>
                <a:latin typeface="Calibri" panose="020F0502020204030204"/>
              </a:rPr>
              <a:t> </a:t>
            </a:r>
            <a:r>
              <a:rPr lang="en-US" sz="3200" dirty="0" err="1">
                <a:solidFill>
                  <a:prstClr val="black"/>
                </a:solidFill>
                <a:latin typeface="Calibri" panose="020F0502020204030204"/>
              </a:rPr>
              <a:t>một</a:t>
            </a:r>
            <a:r>
              <a:rPr lang="en-US" sz="3200" dirty="0">
                <a:solidFill>
                  <a:prstClr val="black"/>
                </a:solidFill>
                <a:latin typeface="Calibri" panose="020F0502020204030204"/>
              </a:rPr>
              <a:t> </a:t>
            </a:r>
            <a:r>
              <a:rPr lang="en-US" sz="3200" dirty="0" err="1">
                <a:solidFill>
                  <a:prstClr val="black"/>
                </a:solidFill>
                <a:latin typeface="Calibri" panose="020F0502020204030204"/>
              </a:rPr>
              <a:t>túi</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3 – 5 </a:t>
            </a:r>
            <a:r>
              <a:rPr lang="en-US" sz="3200" dirty="0" err="1">
                <a:solidFill>
                  <a:prstClr val="black"/>
                </a:solidFill>
                <a:latin typeface="Calibri" panose="020F0502020204030204"/>
              </a:rPr>
              <a:t>đồ</a:t>
            </a:r>
            <a:r>
              <a:rPr lang="en-US" sz="3200" dirty="0">
                <a:solidFill>
                  <a:prstClr val="black"/>
                </a:solidFill>
                <a:latin typeface="Calibri" panose="020F0502020204030204"/>
              </a:rPr>
              <a:t> </a:t>
            </a:r>
            <a:r>
              <a:rPr lang="en-US" sz="3200" dirty="0" err="1">
                <a:solidFill>
                  <a:prstClr val="black"/>
                </a:solidFill>
                <a:latin typeface="Calibri" panose="020F0502020204030204"/>
              </a:rPr>
              <a:t>vật</a:t>
            </a:r>
            <a:r>
              <a:rPr lang="en-US" sz="3200" dirty="0">
                <a:solidFill>
                  <a:prstClr val="black"/>
                </a:solidFill>
                <a:latin typeface="Calibri" panose="020F0502020204030204"/>
              </a:rPr>
              <a:t> </a:t>
            </a:r>
            <a:r>
              <a:rPr lang="en-US" sz="3200" dirty="0" err="1">
                <a:solidFill>
                  <a:prstClr val="black"/>
                </a:solidFill>
                <a:latin typeface="Calibri" panose="020F0502020204030204"/>
              </a:rPr>
              <a:t>bí</a:t>
            </a:r>
            <a:r>
              <a:rPr lang="en-US" sz="3200" dirty="0">
                <a:solidFill>
                  <a:prstClr val="black"/>
                </a:solidFill>
                <a:latin typeface="Calibri" panose="020F0502020204030204"/>
              </a:rPr>
              <a:t> </a:t>
            </a:r>
            <a:r>
              <a:rPr lang="en-US" sz="3200" dirty="0" err="1">
                <a:solidFill>
                  <a:prstClr val="black"/>
                </a:solidFill>
                <a:latin typeface="Calibri" panose="020F0502020204030204"/>
              </a:rPr>
              <a:t>mật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
        <p:nvSpPr>
          <p:cNvPr id="23" name="Arrow: Right 22">
            <a:extLst>
              <a:ext uri="{FF2B5EF4-FFF2-40B4-BE49-F238E27FC236}">
                <a16:creationId xmlns:a16="http://schemas.microsoft.com/office/drawing/2014/main" id="{70CC8B8C-EFEE-3834-4593-CE7C708C2541}"/>
              </a:ext>
            </a:extLst>
          </p:cNvPr>
          <p:cNvSpPr/>
          <p:nvPr/>
        </p:nvSpPr>
        <p:spPr>
          <a:xfrm>
            <a:off x="3911998" y="333374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id="{80AB4FFB-8FAA-119D-3220-2FBD80A80038}"/>
              </a:ext>
            </a:extLst>
          </p:cNvPr>
          <p:cNvSpPr/>
          <p:nvPr/>
        </p:nvSpPr>
        <p:spPr>
          <a:xfrm>
            <a:off x="4982968" y="2335442"/>
            <a:ext cx="3243856"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7CFB79D9-CE1F-943A-E76A-94DD3BF9261B}"/>
              </a:ext>
            </a:extLst>
          </p:cNvPr>
          <p:cNvSpPr/>
          <p:nvPr/>
        </p:nvSpPr>
        <p:spPr>
          <a:xfrm rot="441340">
            <a:off x="4561040" y="2138083"/>
            <a:ext cx="3582404"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26" name="TextBox 25">
            <a:extLst>
              <a:ext uri="{FF2B5EF4-FFF2-40B4-BE49-F238E27FC236}">
                <a16:creationId xmlns:a16="http://schemas.microsoft.com/office/drawing/2014/main" id="{8E8FA57E-BE30-C899-B7F9-2C9260C53380}"/>
              </a:ext>
            </a:extLst>
          </p:cNvPr>
          <p:cNvSpPr txBox="1"/>
          <p:nvPr/>
        </p:nvSpPr>
        <p:spPr>
          <a:xfrm>
            <a:off x="4788297" y="2330144"/>
            <a:ext cx="3304543" cy="236988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chơi</a:t>
            </a:r>
            <a:endParaRPr kumimoji="0" lang="en-US" sz="3600" b="1" i="0" u="none" strike="noStrike" kern="1200" cap="none" spc="0" normalizeH="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aseline="0" dirty="0" err="1">
                <a:solidFill>
                  <a:prstClr val="black"/>
                </a:solidFill>
                <a:latin typeface="Calibri" panose="020F0502020204030204"/>
              </a:rPr>
              <a:t>Một</a:t>
            </a:r>
            <a:r>
              <a:rPr lang="en-US" sz="2800" dirty="0">
                <a:solidFill>
                  <a:prstClr val="black"/>
                </a:solidFill>
                <a:latin typeface="Calibri" panose="020F0502020204030204"/>
              </a:rPr>
              <a:t> </a:t>
            </a:r>
            <a:r>
              <a:rPr lang="en-US" sz="2800" dirty="0" err="1">
                <a:solidFill>
                  <a:prstClr val="black"/>
                </a:solidFill>
                <a:latin typeface="Calibri" panose="020F0502020204030204"/>
              </a:rPr>
              <a:t>bạn</a:t>
            </a:r>
            <a:r>
              <a:rPr lang="en-US" sz="2800" dirty="0">
                <a:solidFill>
                  <a:prstClr val="black"/>
                </a:solidFill>
                <a:latin typeface="Calibri" panose="020F0502020204030204"/>
              </a:rPr>
              <a:t> </a:t>
            </a:r>
            <a:r>
              <a:rPr lang="en-US" sz="2800" dirty="0" err="1">
                <a:solidFill>
                  <a:prstClr val="black"/>
                </a:solidFill>
                <a:latin typeface="Calibri" panose="020F0502020204030204"/>
              </a:rPr>
              <a:t>mở</a:t>
            </a:r>
            <a:r>
              <a:rPr lang="en-US" sz="2800" dirty="0">
                <a:solidFill>
                  <a:prstClr val="black"/>
                </a:solidFill>
                <a:latin typeface="Calibri" panose="020F0502020204030204"/>
              </a:rPr>
              <a:t> </a:t>
            </a:r>
            <a:r>
              <a:rPr lang="en-US" sz="2800" dirty="0" err="1">
                <a:solidFill>
                  <a:prstClr val="black"/>
                </a:solidFill>
                <a:latin typeface="Calibri" panose="020F0502020204030204"/>
              </a:rPr>
              <a:t>túi</a:t>
            </a:r>
            <a:r>
              <a:rPr lang="en-US" sz="2800" dirty="0">
                <a:solidFill>
                  <a:prstClr val="black"/>
                </a:solidFill>
                <a:latin typeface="Calibri" panose="020F0502020204030204"/>
              </a:rPr>
              <a:t> </a:t>
            </a:r>
            <a:r>
              <a:rPr lang="en-US" sz="2800" dirty="0" err="1">
                <a:solidFill>
                  <a:prstClr val="black"/>
                </a:solidFill>
                <a:latin typeface="Calibri" panose="020F0502020204030204"/>
              </a:rPr>
              <a:t>quan</a:t>
            </a:r>
            <a:r>
              <a:rPr lang="en-US" sz="2800" dirty="0">
                <a:solidFill>
                  <a:prstClr val="black"/>
                </a:solidFill>
                <a:latin typeface="Calibri" panose="020F0502020204030204"/>
              </a:rPr>
              <a:t> </a:t>
            </a:r>
            <a:r>
              <a:rPr lang="en-US" sz="2800" dirty="0" err="1">
                <a:solidFill>
                  <a:prstClr val="black"/>
                </a:solidFill>
                <a:latin typeface="Calibri" panose="020F0502020204030204"/>
              </a:rPr>
              <a:t>sát</a:t>
            </a:r>
            <a:r>
              <a:rPr lang="en-US" sz="2800" dirty="0">
                <a:solidFill>
                  <a:prstClr val="black"/>
                </a:solidFill>
                <a:latin typeface="Calibri" panose="020F0502020204030204"/>
              </a:rPr>
              <a:t> </a:t>
            </a:r>
            <a:r>
              <a:rPr lang="en-US" sz="2800" dirty="0" err="1">
                <a:solidFill>
                  <a:prstClr val="black"/>
                </a:solidFill>
                <a:latin typeface="Calibri" panose="020F0502020204030204"/>
              </a:rPr>
              <a:t>và</a:t>
            </a:r>
            <a:r>
              <a:rPr lang="en-US" sz="2800" dirty="0">
                <a:solidFill>
                  <a:prstClr val="black"/>
                </a:solidFill>
                <a:latin typeface="Calibri" panose="020F0502020204030204"/>
              </a:rPr>
              <a:t> </a:t>
            </a:r>
            <a:r>
              <a:rPr lang="en-US" sz="2800" dirty="0" err="1">
                <a:solidFill>
                  <a:prstClr val="black"/>
                </a:solidFill>
                <a:latin typeface="Calibri" panose="020F0502020204030204"/>
              </a:rPr>
              <a:t>dùng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từ</a:t>
            </a:r>
            <a:r>
              <a:rPr lang="en-US" sz="2800" dirty="0">
                <a:solidFill>
                  <a:prstClr val="black"/>
                </a:solidFill>
                <a:latin typeface="Calibri" panose="020F0502020204030204"/>
              </a:rPr>
              <a:t> </a:t>
            </a: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đồ</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đội</a:t>
            </a:r>
            <a:r>
              <a:rPr lang="en-US" sz="2800" dirty="0">
                <a:solidFill>
                  <a:prstClr val="black"/>
                </a:solidFill>
                <a:latin typeface="Calibri" panose="020F0502020204030204"/>
              </a:rPr>
              <a:t> </a:t>
            </a:r>
            <a:r>
              <a:rPr lang="en-US" sz="2800" dirty="0" err="1">
                <a:solidFill>
                  <a:prstClr val="black"/>
                </a:solidFill>
                <a:latin typeface="Calibri" panose="020F0502020204030204"/>
              </a:rPr>
              <a:t>đoán</a:t>
            </a:r>
            <a:r>
              <a:rPr lang="en-US" sz="2800" dirty="0">
                <a:solidFill>
                  <a:prstClr val="black"/>
                </a:solidFill>
                <a:latin typeface="Calibri" panose="020F0502020204030204"/>
              </a:rPr>
              <a:t> </a:t>
            </a:r>
            <a:r>
              <a:rPr lang="en-US" sz="2800" dirty="0" err="1">
                <a:solidFill>
                  <a:prstClr val="black"/>
                </a:solidFill>
                <a:latin typeface="Calibri" panose="020F0502020204030204"/>
              </a:rPr>
              <a:t>tên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27" name="Arrow: Right 26">
            <a:extLst>
              <a:ext uri="{FF2B5EF4-FFF2-40B4-BE49-F238E27FC236}">
                <a16:creationId xmlns:a16="http://schemas.microsoft.com/office/drawing/2014/main" id="{7E7DBFAD-52E5-6164-AB2F-DB92AFE2DDB1}"/>
              </a:ext>
            </a:extLst>
          </p:cNvPr>
          <p:cNvSpPr/>
          <p:nvPr/>
        </p:nvSpPr>
        <p:spPr>
          <a:xfrm>
            <a:off x="8312548" y="3419474"/>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30354990-D60F-072F-1368-951D11177760}"/>
              </a:ext>
            </a:extLst>
          </p:cNvPr>
          <p:cNvSpPr/>
          <p:nvPr/>
        </p:nvSpPr>
        <p:spPr>
          <a:xfrm>
            <a:off x="9202542" y="2402117"/>
            <a:ext cx="286285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0677FE81-0D2D-00E6-5100-D729F1722794}"/>
              </a:ext>
            </a:extLst>
          </p:cNvPr>
          <p:cNvSpPr/>
          <p:nvPr/>
        </p:nvSpPr>
        <p:spPr>
          <a:xfrm rot="441340">
            <a:off x="8782095" y="2181731"/>
            <a:ext cx="3222679"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30" name="TextBox 29">
            <a:extLst>
              <a:ext uri="{FF2B5EF4-FFF2-40B4-BE49-F238E27FC236}">
                <a16:creationId xmlns:a16="http://schemas.microsoft.com/office/drawing/2014/main" id="{3CD0A197-6848-15E7-3647-89C926710663}"/>
              </a:ext>
            </a:extLst>
          </p:cNvPr>
          <p:cNvSpPr txBox="1"/>
          <p:nvPr/>
        </p:nvSpPr>
        <p:spPr>
          <a:xfrm>
            <a:off x="9007873" y="2396819"/>
            <a:ext cx="2952750"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Kết</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quả</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noProof="0" dirty="0" err="1">
                <a:solidFill>
                  <a:prstClr val="black"/>
                </a:solidFill>
                <a:latin typeface="Calibri" panose="020F0502020204030204"/>
              </a:rPr>
              <a:t>Đội</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nào</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đoán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đúng</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nhanh</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và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nhiều</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hơn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sẽ</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là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độ</a:t>
            </a:r>
            <a:r>
              <a:rPr lang="en-US" sz="3200" dirty="0" err="1">
                <a:solidFill>
                  <a:prstClr val="black"/>
                </a:solidFill>
                <a:latin typeface="Calibri" panose="020F0502020204030204"/>
              </a:rPr>
              <a:t>i</a:t>
            </a:r>
            <a:r>
              <a:rPr lang="en-US" sz="3200" dirty="0">
                <a:solidFill>
                  <a:prstClr val="black"/>
                </a:solidFill>
                <a:latin typeface="Calibri" panose="020F0502020204030204"/>
              </a:rPr>
              <a:t> </a:t>
            </a:r>
            <a:r>
              <a:rPr lang="en-US" sz="3200" dirty="0" err="1">
                <a:solidFill>
                  <a:prstClr val="black"/>
                </a:solidFill>
                <a:latin typeface="Calibri" panose="020F0502020204030204"/>
              </a:rPr>
              <a:t>thắng</a:t>
            </a:r>
            <a:r>
              <a:rPr lang="en-US" sz="3200" b="1" dirty="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71777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left)">
                                      <p:cBhvr>
                                        <p:cTn id="14" dur="500"/>
                                        <p:tgtEl>
                                          <p:spTgt spid="16">
                                            <p:txEl>
                                              <p:pRg st="0" end="0"/>
                                            </p:txEl>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360"/>
                                          </p:val>
                                        </p:tav>
                                        <p:tav tm="100000">
                                          <p:val>
                                            <p:fltVal val="0"/>
                                          </p:val>
                                        </p:tav>
                                      </p:tavLst>
                                    </p:anim>
                                    <p:animEffect transition="in" filter="fade">
                                      <p:cBhvr>
                                        <p:cTn id="26" dur="500"/>
                                        <p:tgtEl>
                                          <p:spTgt spid="18"/>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360"/>
                                          </p:val>
                                        </p:tav>
                                        <p:tav tm="100000">
                                          <p:val>
                                            <p:fltVal val="0"/>
                                          </p:val>
                                        </p:tav>
                                      </p:tavLst>
                                    </p:anim>
                                    <p:animEffect transition="in" filter="fade">
                                      <p:cBhvr>
                                        <p:cTn id="43" dur="500"/>
                                        <p:tgtEl>
                                          <p:spTgt spid="2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 calcmode="lin" valueType="num">
                                      <p:cBhvr>
                                        <p:cTn id="48" dur="500" fill="hold"/>
                                        <p:tgtEl>
                                          <p:spTgt spid="25"/>
                                        </p:tgtEl>
                                        <p:attrNameLst>
                                          <p:attrName>style.rotation</p:attrName>
                                        </p:attrNameLst>
                                      </p:cBhvr>
                                      <p:tavLst>
                                        <p:tav tm="0">
                                          <p:val>
                                            <p:fltVal val="360"/>
                                          </p:val>
                                        </p:tav>
                                        <p:tav tm="100000">
                                          <p:val>
                                            <p:fltVal val="0"/>
                                          </p:val>
                                        </p:tav>
                                      </p:tavLst>
                                    </p:anim>
                                    <p:animEffect transition="in" filter="fade">
                                      <p:cBhvr>
                                        <p:cTn id="49" dur="500"/>
                                        <p:tgtEl>
                                          <p:spTgt spid="25"/>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style.rotation</p:attrName>
                                        </p:attrNameLst>
                                      </p:cBhvr>
                                      <p:tavLst>
                                        <p:tav tm="0">
                                          <p:val>
                                            <p:fltVal val="360"/>
                                          </p:val>
                                        </p:tav>
                                        <p:tav tm="100000">
                                          <p:val>
                                            <p:fltVal val="0"/>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 calcmode="lin" valueType="num">
                                      <p:cBhvr>
                                        <p:cTn id="71" dur="500" fill="hold"/>
                                        <p:tgtEl>
                                          <p:spTgt spid="29"/>
                                        </p:tgtEl>
                                        <p:attrNameLst>
                                          <p:attrName>style.rotation</p:attrName>
                                        </p:attrNameLst>
                                      </p:cBhvr>
                                      <p:tavLst>
                                        <p:tav tm="0">
                                          <p:val>
                                            <p:fltVal val="360"/>
                                          </p:val>
                                        </p:tav>
                                        <p:tav tm="100000">
                                          <p:val>
                                            <p:fltVal val="0"/>
                                          </p:val>
                                        </p:tav>
                                      </p:tavLst>
                                    </p:anim>
                                    <p:animEffect transition="in" filter="fade">
                                      <p:cBhvr>
                                        <p:cTn id="72" dur="500"/>
                                        <p:tgtEl>
                                          <p:spTgt spid="2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360"/>
                                          </p:val>
                                        </p:tav>
                                        <p:tav tm="100000">
                                          <p:val>
                                            <p:fltVal val="0"/>
                                          </p:val>
                                        </p:tav>
                                      </p:tavLst>
                                    </p:anim>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p:bldP spid="23" grpId="0" animBg="1"/>
      <p:bldP spid="24" grpId="0" animBg="1"/>
      <p:bldP spid="25" grpId="0" animBg="1"/>
      <p:bldP spid="26" grpId="0"/>
      <p:bldP spid="27" grpId="0" animBg="1"/>
      <p:bldP spid="28" grpId="0" animBg="1"/>
      <p:bldP spid="29" grpId="0" animBg="1"/>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185392" y="3886200"/>
            <a:ext cx="251030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ĐỐ BẠN</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97784027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394408" y="722101"/>
            <a:ext cx="6175742" cy="1446550"/>
            <a:chOff x="2118152" y="802713"/>
            <a:chExt cx="5342998" cy="1446550"/>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118152" y="802713"/>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pic>
        <p:nvPicPr>
          <p:cNvPr id="3" name="Picture 2">
            <a:extLst>
              <a:ext uri="{FF2B5EF4-FFF2-40B4-BE49-F238E27FC236}">
                <a16:creationId xmlns:a16="http://schemas.microsoft.com/office/drawing/2014/main" id="{A2F4A41E-FABB-2400-949F-A56A47D1A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3"/>
          <a:srcRect b="31790"/>
          <a:stretch/>
        </p:blipFill>
        <p:spPr>
          <a:xfrm>
            <a:off x="0" y="-7553"/>
            <a:ext cx="12260119" cy="6865553"/>
          </a:xfrm>
          <a:prstGeom prst="rect">
            <a:avLst/>
          </a:prstGeom>
        </p:spPr>
      </p:pic>
      <p:sp>
        <p:nvSpPr>
          <p:cNvPr id="13" name="TextBox 12">
            <a:extLst>
              <a:ext uri="{FF2B5EF4-FFF2-40B4-BE49-F238E27FC236}">
                <a16:creationId xmlns:a16="http://schemas.microsoft.com/office/drawing/2014/main" id="{6271F841-EAB3-4CA9-A9CB-4AE1D9790235}"/>
              </a:ext>
            </a:extLst>
          </p:cNvPr>
          <p:cNvSpPr txBox="1"/>
          <p:nvPr/>
        </p:nvSpPr>
        <p:spPr>
          <a:xfrm>
            <a:off x="1779333" y="-937732"/>
            <a:ext cx="10080158" cy="4263450"/>
          </a:xfrm>
          <a:prstGeom prst="cloud">
            <a:avLst/>
          </a:prstGeom>
          <a:solidFill>
            <a:schemeClr val="bg1">
              <a:alpha val="81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noProof="0" dirty="0">
                <a:solidFill>
                  <a:srgbClr val="5CB5C3"/>
                </a:solidFill>
                <a:latin typeface="UTM Azuki" panose="02040603050506020204" pitchFamily="18" charset="0"/>
              </a:rPr>
              <a:t>Ai </a:t>
            </a:r>
            <a:r>
              <a:rPr lang="en-US" sz="8800" noProof="0" dirty="0" err="1">
                <a:solidFill>
                  <a:srgbClr val="5CB5C3"/>
                </a:solidFill>
                <a:latin typeface="UTM Azuki" panose="02040603050506020204" pitchFamily="18" charset="0"/>
              </a:rPr>
              <a:t>nhanh</a:t>
            </a:r>
            <a:r>
              <a:rPr lang="en-US" sz="8800" noProof="0" dirty="0">
                <a:solidFill>
                  <a:srgbClr val="5CB5C3"/>
                </a:solidFill>
                <a:latin typeface="UTM Azuki" panose="02040603050506020204" pitchFamily="18" charset="0"/>
              </a:rPr>
              <a:t> ai </a:t>
            </a:r>
            <a:r>
              <a:rPr lang="en-US" sz="8800" noProof="0" dirty="0" err="1">
                <a:solidFill>
                  <a:srgbClr val="5CB5C3"/>
                </a:solidFill>
                <a:latin typeface="UTM Azuki" panose="02040603050506020204" pitchFamily="18" charset="0"/>
              </a:rPr>
              <a:t>đúng</a:t>
            </a:r>
            <a:r>
              <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rPr>
              <a:t>!</a:t>
            </a:r>
          </a:p>
        </p:txBody>
      </p:sp>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1100495"/>
            <a:ext cx="10500851" cy="21082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809626" y="1603346"/>
            <a:ext cx="1106706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Đâu</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tính</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từ</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chỉ</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đặc</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lang="en-US" sz="4400" b="1" i="1" dirty="0" err="1">
                <a:solidFill>
                  <a:sysClr val="windowText" lastClr="000000"/>
                </a:solidFill>
                <a:latin typeface="Times New Roman" pitchFamily="18" charset="0"/>
                <a:cs typeface="Times New Roman" pitchFamily="18" charset="0"/>
              </a:rPr>
              <a:t>điểm</a:t>
            </a:r>
            <a:r>
              <a:rPr lang="en-US" sz="4400" b="1" i="1" dirty="0">
                <a:solidFill>
                  <a:sysClr val="windowText" lastClr="000000"/>
                </a:solidFill>
                <a:latin typeface="Times New Roman" pitchFamily="18" charset="0"/>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sự</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vật</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endParaRPr kumimoji="0" lang="en-US" alt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25" name="Rectangle 24"/>
          <p:cNvSpPr/>
          <p:nvPr/>
        </p:nvSpPr>
        <p:spPr>
          <a:xfrm>
            <a:off x="6671600" y="522390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itchFamily="18" charset="0"/>
                <a:cs typeface="Times New Roman" pitchFamily="18" charset="0"/>
              </a:rPr>
              <a:t>D. n</a:t>
            </a:r>
            <a:r>
              <a:rPr lang="en-US" sz="4000" b="1" noProof="0" dirty="0" err="1">
                <a:solidFill>
                  <a:prstClr val="white"/>
                </a:solidFill>
                <a:latin typeface="Times New Roman" pitchFamily="18" charset="0"/>
                <a:cs typeface="Times New Roman" pitchFamily="18" charset="0"/>
              </a:rPr>
              <a:t>hỏ</a:t>
            </a:r>
            <a:r>
              <a:rPr lang="en-US" sz="4000" b="1" noProof="0" dirty="0">
                <a:solidFill>
                  <a:prstClr val="white"/>
                </a:solidFill>
                <a:latin typeface="Times New Roman" pitchFamily="18" charset="0"/>
                <a:cs typeface="Times New Roman" pitchFamily="18" charset="0"/>
              </a:rPr>
              <a:t> </a:t>
            </a:r>
            <a:r>
              <a:rPr lang="en-US" sz="4000" b="1" noProof="0" dirty="0" err="1">
                <a:solidFill>
                  <a:prstClr val="white"/>
                </a:solidFill>
                <a:latin typeface="Times New Roman" pitchFamily="18" charset="0"/>
                <a:cs typeface="Times New Roman" pitchFamily="18" charset="0"/>
              </a:rPr>
              <a:t>bé</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376178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noProof="0" dirty="0">
                <a:solidFill>
                  <a:prstClr val="white"/>
                </a:solidFill>
                <a:latin typeface="Times New Roman" pitchFamily="18" charset="0"/>
                <a:cs typeface="Times New Roman" pitchFamily="18" charset="0"/>
              </a:rPr>
              <a:t>k</a:t>
            </a:r>
            <a:r>
              <a:rPr lang="en-US" sz="4000" b="1" dirty="0" err="1">
                <a:solidFill>
                  <a:prstClr val="white"/>
                </a:solidFill>
                <a:latin typeface="Times New Roman" pitchFamily="18" charset="0"/>
                <a:cs typeface="Times New Roman" pitchFamily="18" charset="0"/>
              </a:rPr>
              <a:t>ín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đáo</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376178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t</a:t>
            </a:r>
            <a:r>
              <a:rPr lang="en-US" sz="4000" b="1" dirty="0" err="1">
                <a:solidFill>
                  <a:prstClr val="white"/>
                </a:solidFill>
                <a:latin typeface="Times New Roman" pitchFamily="18" charset="0"/>
                <a:cs typeface="Times New Roman" pitchFamily="18" charset="0"/>
              </a:rPr>
              <a:t>hoăn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thoắt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err="1">
                <a:solidFill>
                  <a:prstClr val="white"/>
                </a:solidFill>
                <a:latin typeface="Times New Roman" pitchFamily="18" charset="0"/>
                <a:cs typeface="Times New Roman" pitchFamily="18" charset="0"/>
              </a:rPr>
              <a:t>Nhanh</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nhẹn</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35268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420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9150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772629" y="1333399"/>
            <a:ext cx="10500851" cy="1640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1479664" y="1740332"/>
            <a:ext cx="10339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Trong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sau</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5" name="Rectangle 24"/>
          <p:cNvSpPr/>
          <p:nvPr/>
        </p:nvSpPr>
        <p:spPr>
          <a:xfrm>
            <a:off x="6671600" y="4105275"/>
            <a:ext cx="4683803" cy="808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thơm</a:t>
            </a:r>
            <a:r>
              <a:rPr kumimoji="0" lang="en-US" sz="49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lừng</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124326"/>
            <a:ext cx="4683803" cy="7721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A.gieo</a:t>
            </a: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hạt</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7"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chạy</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900" b="1" dirty="0" err="1">
                <a:solidFill>
                  <a:prstClr val="white"/>
                </a:solidFill>
                <a:latin typeface="Times New Roman" pitchFamily="18" charset="0"/>
                <a:cs typeface="Times New Roman" pitchFamily="18" charset="0"/>
              </a:rPr>
              <a:t>C.bơi</a:t>
            </a:r>
            <a:r>
              <a:rPr lang="en-US" sz="4900" b="1" dirty="0">
                <a:solidFill>
                  <a:prstClr val="white"/>
                </a:solidFill>
                <a:latin typeface="Times New Roman" pitchFamily="18" charset="0"/>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lội</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7380"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79982" y="35765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3" name="Rectangle 22"/>
          <p:cNvSpPr/>
          <p:nvPr/>
        </p:nvSpPr>
        <p:spPr>
          <a:xfrm>
            <a:off x="854552" y="515396"/>
            <a:ext cx="10500851" cy="2423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952791" y="837470"/>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5400" b="1" dirty="0" err="1">
                <a:solidFill>
                  <a:prstClr val="white"/>
                </a:solidFill>
                <a:latin typeface="Times New Roman" pitchFamily="18" charset="0"/>
                <a:cs typeface="Times New Roman" pitchFamily="18" charset="0"/>
              </a:rPr>
              <a:t>Đâu</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là</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tính</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từ</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chỉ</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đặc</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điểm</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của</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hoạt</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động</a:t>
            </a:r>
            <a:r>
              <a:rPr lang="en-US" altLang="en-US" sz="5400" b="1" dirty="0">
                <a:solidFill>
                  <a:prstClr val="white"/>
                </a:solidFill>
                <a:latin typeface="Times New Roman" pitchFamily="18" charset="0"/>
                <a:cs typeface="Times New Roman" pitchFamily="18" charset="0"/>
              </a:rPr>
              <a:t>?</a:t>
            </a:r>
            <a:endParaRPr kumimoji="0" lang="en-US" altLang="en-US" sz="54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Rectangle 24"/>
          <p:cNvSpPr/>
          <p:nvPr/>
        </p:nvSpPr>
        <p:spPr>
          <a:xfrm>
            <a:off x="894015" y="524616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n</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hanh</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nhẹn</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293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dirty="0">
                <a:solidFill>
                  <a:prstClr val="white"/>
                </a:solidFill>
                <a:latin typeface="Times New Roman" pitchFamily="18" charset="0"/>
                <a:cs typeface="Times New Roman" pitchFamily="18" charset="0"/>
              </a:rPr>
              <a:t>v</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àng</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óng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42937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x</a:t>
            </a:r>
            <a:r>
              <a:rPr lang="en-US" sz="4000" b="1" dirty="0">
                <a:solidFill>
                  <a:prstClr val="white"/>
                </a:solidFill>
                <a:latin typeface="Times New Roman" pitchFamily="18" charset="0"/>
                <a:cs typeface="Times New Roman" pitchFamily="18" charset="0"/>
              </a:rPr>
              <a:t>um </a:t>
            </a:r>
            <a:r>
              <a:rPr lang="en-US" sz="4000" b="1" dirty="0" err="1">
                <a:solidFill>
                  <a:prstClr val="white"/>
                </a:solidFill>
                <a:latin typeface="Times New Roman" pitchFamily="18" charset="0"/>
                <a:cs typeface="Times New Roman" pitchFamily="18" charset="0"/>
              </a:rPr>
              <a:t>xuê</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6649378" y="524898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4000" b="1" dirty="0">
                <a:solidFill>
                  <a:prstClr val="white"/>
                </a:solidFill>
                <a:latin typeface="Times New Roman" pitchFamily="18" charset="0"/>
                <a:cs typeface="Times New Roman" pitchFamily="18" charset="0"/>
              </a:rPr>
              <a:t>t</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ròn</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trịa</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9134" y="49484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405884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0609" y="493728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716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980"/>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5"/>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375291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89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1295400" y="-304800"/>
            <a:ext cx="9372600" cy="4064000"/>
          </a:xfrm>
          <a:prstGeom prst="rect">
            <a:avLst/>
          </a:prstGeom>
        </p:spPr>
      </p:pic>
      <p:sp>
        <p:nvSpPr>
          <p:cNvPr id="5" name="TextBox 4"/>
          <p:cNvSpPr txBox="1"/>
          <p:nvPr/>
        </p:nvSpPr>
        <p:spPr>
          <a:xfrm>
            <a:off x="2971800" y="1217715"/>
            <a:ext cx="6324600" cy="90505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6" name="Picture 5" descr="1456.png"/>
          <p:cNvPicPr>
            <a:picLocks noChangeAspect="1"/>
          </p:cNvPicPr>
          <p:nvPr/>
        </p:nvPicPr>
        <p:blipFill>
          <a:blip r:embed="rId6"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6"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6"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6"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495805" y="330142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dịch Covid</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vui vẻ</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chạy nhảy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nhân hậu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descr="1.png"/>
          <p:cNvPicPr>
            <a:picLocks noChangeAspect="1"/>
          </p:cNvPicPr>
          <p:nvPr/>
        </p:nvPicPr>
        <p:blipFill>
          <a:blip r:embed="rId7" cstate="print"/>
          <a:stretch>
            <a:fillRect/>
          </a:stretch>
        </p:blipFill>
        <p:spPr>
          <a:xfrm>
            <a:off x="2312754" y="402044"/>
            <a:ext cx="1878251" cy="1908544"/>
          </a:xfrm>
          <a:prstGeom prst="rect">
            <a:avLst/>
          </a:prstGeom>
        </p:spPr>
      </p:pic>
    </p:spTree>
    <p:extLst>
      <p:ext uri="{BB962C8B-B14F-4D97-AF65-F5344CB8AC3E}">
        <p14:creationId xmlns:p14="http://schemas.microsoft.com/office/powerpoint/2010/main" val="1911988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7"/>
                                        </p:tgtEl>
                                        <p:attrNameLst>
                                          <p:attrName>fillcolor</p:attrName>
                                        </p:attrNameLst>
                                      </p:cBhvr>
                                      <p:to>
                                        <a:srgbClr val="3399FF"/>
                                      </p:to>
                                    </p:animClr>
                                    <p:set>
                                      <p:cBhvr>
                                        <p:cTn id="32" dur="2000" fill="hold"/>
                                        <p:tgtEl>
                                          <p:spTgt spid="7"/>
                                        </p:tgtEl>
                                        <p:attrNameLst>
                                          <p:attrName>fill.type</p:attrName>
                                        </p:attrNameLst>
                                      </p:cBhvr>
                                      <p:to>
                                        <p:strVal val="solid"/>
                                      </p:to>
                                    </p:set>
                                    <p:set>
                                      <p:cBhvr>
                                        <p:cTn id="33" dur="2000" fill="hold"/>
                                        <p:tgtEl>
                                          <p:spTgt spid="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2"/>
                                        </p:tgtEl>
                                        <p:attrNameLst>
                                          <p:attrName>fillcolor</p:attrName>
                                        </p:attrNameLst>
                                      </p:cBhvr>
                                      <p:to>
                                        <a:schemeClr val="accent2"/>
                                      </p:to>
                                    </p:animClr>
                                    <p:set>
                                      <p:cBhvr>
                                        <p:cTn id="39" dur="2000" fill="hold"/>
                                        <p:tgtEl>
                                          <p:spTgt spid="12"/>
                                        </p:tgtEl>
                                        <p:attrNameLst>
                                          <p:attrName>fill.type</p:attrName>
                                        </p:attrNameLst>
                                      </p:cBhvr>
                                      <p:to>
                                        <p:strVal val="solid"/>
                                      </p:to>
                                    </p:set>
                                    <p:set>
                                      <p:cBhvr>
                                        <p:cTn id="40" dur="2000" fill="hold"/>
                                        <p:tgtEl>
                                          <p:spTgt spid="12"/>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
                                        </p:tgtEl>
                                        <p:attrNameLst>
                                          <p:attrName>fillcolor</p:attrName>
                                        </p:attrNameLst>
                                      </p:cBhvr>
                                      <p:to>
                                        <a:schemeClr val="accent2"/>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3"/>
                                        </p:tgtEl>
                                        <p:attrNameLst>
                                          <p:attrName>fillcolor</p:attrName>
                                        </p:attrNameLst>
                                      </p:cBhvr>
                                      <p:to>
                                        <a:schemeClr val="accent2"/>
                                      </p:to>
                                    </p:animClr>
                                    <p:set>
                                      <p:cBhvr>
                                        <p:cTn id="53" dur="2000" fill="hold"/>
                                        <p:tgtEl>
                                          <p:spTgt spid="13"/>
                                        </p:tgtEl>
                                        <p:attrNameLst>
                                          <p:attrName>fill.type</p:attrName>
                                        </p:attrNameLst>
                                      </p:cBhvr>
                                      <p:to>
                                        <p:strVal val="solid"/>
                                      </p:to>
                                    </p:set>
                                    <p:set>
                                      <p:cBhvr>
                                        <p:cTn id="54" dur="2000" fill="hold"/>
                                        <p:tgtEl>
                                          <p:spTgt spid="1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1295400" y="-304800"/>
            <a:ext cx="9372600" cy="4064000"/>
          </a:xfrm>
          <a:prstGeom prst="rect">
            <a:avLst/>
          </a:prstGeom>
        </p:spPr>
      </p:pic>
      <p:sp>
        <p:nvSpPr>
          <p:cNvPr id="5" name="TextBox 4"/>
          <p:cNvSpPr txBox="1"/>
          <p:nvPr/>
        </p:nvSpPr>
        <p:spPr>
          <a:xfrm>
            <a:off x="2933700" y="876101"/>
            <a:ext cx="6324600" cy="905056"/>
          </a:xfrm>
          <a:prstGeom prst="rect">
            <a:avLst/>
          </a:prstGeom>
          <a:noFill/>
        </p:spPr>
        <p:txBody>
          <a:bodyPr wrap="square" rtlCol="0">
            <a:spAutoFit/>
          </a:bodyPr>
          <a:lstStyle/>
          <a:p>
            <a:pPr lvl="0" defTabSz="457200">
              <a:lnSpc>
                <a:spcPct val="150000"/>
              </a:lnSpc>
              <a:defRPr/>
            </a:pP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nào</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sau</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đây</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là</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a:t>
            </a:r>
          </a:p>
        </p:txBody>
      </p:sp>
      <p:pic>
        <p:nvPicPr>
          <p:cNvPr id="6" name="Picture 5" descr="1456.png"/>
          <p:cNvPicPr>
            <a:picLocks noChangeAspect="1"/>
          </p:cNvPicPr>
          <p:nvPr/>
        </p:nvPicPr>
        <p:blipFill>
          <a:blip r:embed="rId6"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6"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6"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6"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Hiền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hòa</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Sợ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10384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7"/>
                                        </p:tgtEl>
                                        <p:attrNameLst>
                                          <p:attrName>fillcolor</p:attrName>
                                        </p:attrNameLst>
                                      </p:cBhvr>
                                      <p:to>
                                        <a:srgbClr val="3399FF"/>
                                      </p:to>
                                    </p:animClr>
                                    <p:set>
                                      <p:cBhvr>
                                        <p:cTn id="32" dur="2000" fill="hold"/>
                                        <p:tgtEl>
                                          <p:spTgt spid="7"/>
                                        </p:tgtEl>
                                        <p:attrNameLst>
                                          <p:attrName>fill.type</p:attrName>
                                        </p:attrNameLst>
                                      </p:cBhvr>
                                      <p:to>
                                        <p:strVal val="solid"/>
                                      </p:to>
                                    </p:set>
                                    <p:set>
                                      <p:cBhvr>
                                        <p:cTn id="33" dur="2000" fill="hold"/>
                                        <p:tgtEl>
                                          <p:spTgt spid="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2"/>
                                        </p:tgtEl>
                                        <p:attrNameLst>
                                          <p:attrName>fillcolor</p:attrName>
                                        </p:attrNameLst>
                                      </p:cBhvr>
                                      <p:to>
                                        <a:schemeClr val="accent2"/>
                                      </p:to>
                                    </p:animClr>
                                    <p:set>
                                      <p:cBhvr>
                                        <p:cTn id="39" dur="2000" fill="hold"/>
                                        <p:tgtEl>
                                          <p:spTgt spid="12"/>
                                        </p:tgtEl>
                                        <p:attrNameLst>
                                          <p:attrName>fill.type</p:attrName>
                                        </p:attrNameLst>
                                      </p:cBhvr>
                                      <p:to>
                                        <p:strVal val="solid"/>
                                      </p:to>
                                    </p:set>
                                    <p:set>
                                      <p:cBhvr>
                                        <p:cTn id="40" dur="2000" fill="hold"/>
                                        <p:tgtEl>
                                          <p:spTgt spid="12"/>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1"/>
                                        </p:tgtEl>
                                        <p:attrNameLst>
                                          <p:attrName>fillcolor</p:attrName>
                                        </p:attrNameLst>
                                      </p:cBhvr>
                                      <p:to>
                                        <a:schemeClr val="accent2"/>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3"/>
                                        </p:tgtEl>
                                        <p:attrNameLst>
                                          <p:attrName>fillcolor</p:attrName>
                                        </p:attrNameLst>
                                      </p:cBhvr>
                                      <p:to>
                                        <a:schemeClr val="accent2"/>
                                      </p:to>
                                    </p:animClr>
                                    <p:set>
                                      <p:cBhvr>
                                        <p:cTn id="53" dur="2000" fill="hold"/>
                                        <p:tgtEl>
                                          <p:spTgt spid="13"/>
                                        </p:tgtEl>
                                        <p:attrNameLst>
                                          <p:attrName>fill.type</p:attrName>
                                        </p:attrNameLst>
                                      </p:cBhvr>
                                      <p:to>
                                        <p:strVal val="solid"/>
                                      </p:to>
                                    </p:set>
                                    <p:set>
                                      <p:cBhvr>
                                        <p:cTn id="54" dur="2000" fill="hold"/>
                                        <p:tgtEl>
                                          <p:spTgt spid="13"/>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3" cstate="print"/>
          <a:stretch>
            <a:fillRect/>
          </a:stretch>
        </p:blipFill>
        <p:spPr>
          <a:xfrm>
            <a:off x="1295400" y="-304800"/>
            <a:ext cx="9372600" cy="3775841"/>
          </a:xfrm>
          <a:prstGeom prst="rect">
            <a:avLst/>
          </a:prstGeom>
        </p:spPr>
      </p:pic>
      <p:sp>
        <p:nvSpPr>
          <p:cNvPr id="5" name="TextBox 4"/>
          <p:cNvSpPr txBox="1"/>
          <p:nvPr/>
        </p:nvSpPr>
        <p:spPr>
          <a:xfrm>
            <a:off x="2933700" y="1200150"/>
            <a:ext cx="6324600" cy="1323439"/>
          </a:xfrm>
          <a:prstGeom prst="rect">
            <a:avLst/>
          </a:prstGeom>
          <a:noFill/>
        </p:spPr>
        <p:txBody>
          <a:bodyPr wrap="square" rtlCol="0">
            <a:spAutoFit/>
          </a:bodyPr>
          <a:lstStyle/>
          <a:p>
            <a:pPr lvl="0" algn="ctr" defTabSz="457200">
              <a:defRPr/>
            </a:pPr>
            <a:r>
              <a:rPr lang="en-US" altLang="en-US" sz="4000" b="1" i="1" dirty="0" err="1">
                <a:solidFill>
                  <a:prstClr val="black"/>
                </a:solidFill>
                <a:latin typeface="Times New Roman" panose="02020603050405020304" pitchFamily="18" charset="0"/>
                <a:cs typeface="Times New Roman" panose="02020603050405020304" pitchFamily="18" charset="0"/>
              </a:rPr>
              <a:t>Tìm</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các</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có</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chứa</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tiếng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quý</a:t>
            </a:r>
            <a:r>
              <a:rPr lang="en-US" altLang="en-US" sz="4000" b="1" i="1" dirty="0">
                <a:solidFill>
                  <a:prstClr val="black"/>
                </a:solidFill>
                <a:latin typeface="Times New Roman" panose="020206030504050203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9084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pic>
        <p:nvPicPr>
          <p:cNvPr id="4" name="Picture 3">
            <a:extLst>
              <a:ext uri="{FF2B5EF4-FFF2-40B4-BE49-F238E27FC236}">
                <a16:creationId xmlns:a16="http://schemas.microsoft.com/office/drawing/2014/main" id="{5558F15C-744E-FBEA-1380-1A47D7A485B1}"/>
              </a:ext>
            </a:extLst>
          </p:cNvPr>
          <p:cNvPicPr>
            <a:picLocks noChangeAspect="1"/>
          </p:cNvPicPr>
          <p:nvPr/>
        </p:nvPicPr>
        <p:blipFill>
          <a:blip r:embed="rId5"/>
          <a:stretch>
            <a:fillRect/>
          </a:stretch>
        </p:blipFill>
        <p:spPr>
          <a:xfrm>
            <a:off x="3077091" y="1246594"/>
            <a:ext cx="5675868" cy="859611"/>
          </a:xfrm>
          <a:prstGeom prst="rect">
            <a:avLst/>
          </a:prstGeom>
        </p:spPr>
      </p:pic>
      <p:pic>
        <p:nvPicPr>
          <p:cNvPr id="7" name="Picture 6">
            <a:extLst>
              <a:ext uri="{FF2B5EF4-FFF2-40B4-BE49-F238E27FC236}">
                <a16:creationId xmlns:a16="http://schemas.microsoft.com/office/drawing/2014/main" id="{13062D7D-B665-639F-B9F8-A539DB876336}"/>
              </a:ext>
            </a:extLst>
          </p:cNvPr>
          <p:cNvPicPr>
            <a:picLocks noChangeAspect="1"/>
          </p:cNvPicPr>
          <p:nvPr/>
        </p:nvPicPr>
        <p:blipFill>
          <a:blip r:embed="rId6"/>
          <a:stretch>
            <a:fillRect/>
          </a:stretch>
        </p:blipFill>
        <p:spPr>
          <a:xfrm>
            <a:off x="1809400" y="2221133"/>
            <a:ext cx="8077900" cy="2225233"/>
          </a:xfrm>
          <a:prstGeom prst="rect">
            <a:avLst/>
          </a:prstGeom>
        </p:spPr>
      </p:pic>
    </p:spTree>
    <p:extLst>
      <p:ext uri="{BB962C8B-B14F-4D97-AF65-F5344CB8AC3E}">
        <p14:creationId xmlns:p14="http://schemas.microsoft.com/office/powerpoint/2010/main" val="29634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5" name="Picture 4">
            <a:extLst>
              <a:ext uri="{FF2B5EF4-FFF2-40B4-BE49-F238E27FC236}">
                <a16:creationId xmlns:a16="http://schemas.microsoft.com/office/drawing/2014/main" id="{8FF477A8-82A1-3BEC-B293-1D0FF317C5FB}"/>
              </a:ext>
            </a:extLst>
          </p:cNvPr>
          <p:cNvPicPr>
            <a:picLocks noChangeAspect="1"/>
          </p:cNvPicPr>
          <p:nvPr/>
        </p:nvPicPr>
        <p:blipFill>
          <a:blip r:embed="rId5"/>
          <a:stretch>
            <a:fillRect/>
          </a:stretch>
        </p:blipFill>
        <p:spPr>
          <a:xfrm>
            <a:off x="1997579" y="1622533"/>
            <a:ext cx="8882642" cy="3365284"/>
          </a:xfrm>
          <a:prstGeom prst="rect">
            <a:avLst/>
          </a:prstGeom>
        </p:spPr>
      </p:pic>
    </p:spTree>
    <p:extLst>
      <p:ext uri="{BB962C8B-B14F-4D97-AF65-F5344CB8AC3E}">
        <p14:creationId xmlns:p14="http://schemas.microsoft.com/office/powerpoint/2010/main" val="327294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Tìm từ chỉ đặc điểm theo yêu cầu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887200" y="6507384"/>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7" name="Rectangle: Rounded Corners 6">
            <a:extLst>
              <a:ext uri="{FF2B5EF4-FFF2-40B4-BE49-F238E27FC236}">
                <a16:creationId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grpSp>
        <p:nvGrpSpPr>
          <p:cNvPr id="23" name="Group 22">
            <a:extLst>
              <a:ext uri="{FF2B5EF4-FFF2-40B4-BE49-F238E27FC236}">
                <a16:creationId xmlns:a16="http://schemas.microsoft.com/office/drawing/2014/main" id="{126ABBC5-143D-B8F1-B8D2-4FCC684E59CE}"/>
              </a:ext>
            </a:extLst>
          </p:cNvPr>
          <p:cNvGrpSpPr/>
          <p:nvPr/>
        </p:nvGrpSpPr>
        <p:grpSpPr>
          <a:xfrm>
            <a:off x="2914899" y="4010025"/>
            <a:ext cx="5619501" cy="2590800"/>
            <a:chOff x="5875675" y="3566239"/>
            <a:chExt cx="6238626" cy="2834561"/>
          </a:xfrm>
        </p:grpSpPr>
        <p:pic>
          <p:nvPicPr>
            <p:cNvPr id="24" name="Picture 318">
              <a:extLst>
                <a:ext uri="{FF2B5EF4-FFF2-40B4-BE49-F238E27FC236}">
                  <a16:creationId xmlns:a16="http://schemas.microsoft.com/office/drawing/2014/main" id="{32CC0910-B874-9A60-A994-85524484B8CB}"/>
                </a:ext>
              </a:extLst>
            </p:cNvPr>
            <p:cNvPicPr>
              <a:picLocks noChangeAspect="1"/>
            </p:cNvPicPr>
            <p:nvPr/>
          </p:nvPicPr>
          <p:blipFill>
            <a:blip r:embed="rId3"/>
            <a:stretch>
              <a:fillRect/>
            </a:stretch>
          </p:blipFill>
          <p:spPr>
            <a:xfrm>
              <a:off x="5875675" y="3566239"/>
              <a:ext cx="6238626" cy="2834561"/>
            </a:xfrm>
            <a:prstGeom prst="rect">
              <a:avLst/>
            </a:prstGeom>
          </p:spPr>
        </p:pic>
        <p:sp>
          <p:nvSpPr>
            <p:cNvPr id="25" name="TextBox 24">
              <a:extLst>
                <a:ext uri="{FF2B5EF4-FFF2-40B4-BE49-F238E27FC236}">
                  <a16:creationId xmlns:a16="http://schemas.microsoft.com/office/drawing/2014/main" id="{D2BBC7D9-D4DE-BA0D-8BAC-B826508E0108}"/>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69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7" grpId="0" animBg="1"/>
      <p:bldP spid="9"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DC56DB-436D-1E91-1D35-D78711404F8A}"/>
              </a:ext>
            </a:extLst>
          </p:cNvPr>
          <p:cNvSpPr/>
          <p:nvPr/>
        </p:nvSpPr>
        <p:spPr>
          <a:xfrm>
            <a:off x="809625" y="866775"/>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3" name="TextBox 2">
            <a:extLst>
              <a:ext uri="{FF2B5EF4-FFF2-40B4-BE49-F238E27FC236}">
                <a16:creationId xmlns:a16="http://schemas.microsoft.com/office/drawing/2014/main" id="{355F358A-B05D-92C9-39E2-E0812B24CEB6}"/>
              </a:ext>
            </a:extLst>
          </p:cNvPr>
          <p:cNvSpPr txBox="1"/>
          <p:nvPr/>
        </p:nvSpPr>
        <p:spPr>
          <a:xfrm>
            <a:off x="3152775" y="1133475"/>
            <a:ext cx="8112256" cy="646331"/>
          </a:xfrm>
          <a:prstGeom prst="rect">
            <a:avLst/>
          </a:prstGeom>
          <a:noFill/>
        </p:spPr>
        <p:txBody>
          <a:bodyPr wrap="square" rtlCol="0">
            <a:spAutoFit/>
          </a:bodyPr>
          <a:lstStyle/>
          <a:p>
            <a:r>
              <a:rPr lang="en-US" sz="3600" b="1" dirty="0" err="1">
                <a:solidFill>
                  <a:srgbClr val="FF0000"/>
                </a:solidFill>
              </a:rPr>
              <a:t>Ngọt</a:t>
            </a:r>
            <a:r>
              <a:rPr lang="en-US" sz="3600" b="1" dirty="0">
                <a:solidFill>
                  <a:srgbClr val="FF0000"/>
                </a:solidFill>
              </a:rPr>
              <a:t>, </a:t>
            </a:r>
            <a:r>
              <a:rPr lang="en-US" sz="3600" b="1" dirty="0" err="1">
                <a:solidFill>
                  <a:srgbClr val="FF0000"/>
                </a:solidFill>
              </a:rPr>
              <a:t>ngọt</a:t>
            </a:r>
            <a:r>
              <a:rPr lang="en-US" sz="3600" b="1" dirty="0">
                <a:solidFill>
                  <a:srgbClr val="FF0000"/>
                </a:solidFill>
              </a:rPr>
              <a:t> </a:t>
            </a:r>
            <a:r>
              <a:rPr lang="en-US" sz="3600" b="1" dirty="0" err="1">
                <a:solidFill>
                  <a:srgbClr val="FF0000"/>
                </a:solidFill>
              </a:rPr>
              <a:t>ngào</a:t>
            </a:r>
            <a:r>
              <a:rPr lang="en-US" sz="3600" b="1" dirty="0">
                <a:solidFill>
                  <a:srgbClr val="FF0000"/>
                </a:solidFill>
              </a:rPr>
              <a:t>, </a:t>
            </a:r>
            <a:r>
              <a:rPr lang="en-US" sz="3600" b="1" dirty="0" err="1">
                <a:solidFill>
                  <a:srgbClr val="FF0000"/>
                </a:solidFill>
              </a:rPr>
              <a:t>ngọt</a:t>
            </a:r>
            <a:r>
              <a:rPr lang="en-US" sz="3600" b="1" dirty="0">
                <a:solidFill>
                  <a:srgbClr val="FF0000"/>
                </a:solidFill>
              </a:rPr>
              <a:t> </a:t>
            </a:r>
            <a:r>
              <a:rPr lang="en-US" sz="3600" b="1" dirty="0" err="1">
                <a:solidFill>
                  <a:srgbClr val="FF0000"/>
                </a:solidFill>
              </a:rPr>
              <a:t>lịm</a:t>
            </a:r>
            <a:r>
              <a:rPr lang="en-US" sz="3600" b="1" dirty="0">
                <a:solidFill>
                  <a:srgbClr val="FF0000"/>
                </a:solidFill>
              </a:rPr>
              <a:t>, </a:t>
            </a:r>
            <a:r>
              <a:rPr lang="en-US" sz="3600" b="1" dirty="0" err="1">
                <a:solidFill>
                  <a:srgbClr val="FF0000"/>
                </a:solidFill>
              </a:rPr>
              <a:t>chua</a:t>
            </a:r>
            <a:r>
              <a:rPr lang="en-US" sz="3600" b="1" dirty="0">
                <a:solidFill>
                  <a:srgbClr val="FF0000"/>
                </a:solidFill>
              </a:rPr>
              <a:t>, </a:t>
            </a:r>
            <a:r>
              <a:rPr lang="en-US" sz="3600" b="1" dirty="0" err="1">
                <a:solidFill>
                  <a:srgbClr val="FF0000"/>
                </a:solidFill>
              </a:rPr>
              <a:t>chát</a:t>
            </a:r>
            <a:r>
              <a:rPr lang="en-US" sz="3600" b="1" dirty="0">
                <a:solidFill>
                  <a:srgbClr val="FF0000"/>
                </a:solidFill>
              </a:rPr>
              <a:t>….</a:t>
            </a:r>
          </a:p>
        </p:txBody>
      </p:sp>
      <p:sp>
        <p:nvSpPr>
          <p:cNvPr id="8" name="Rectangle: Rounded Corners 7">
            <a:extLst>
              <a:ext uri="{FF2B5EF4-FFF2-40B4-BE49-F238E27FC236}">
                <a16:creationId xmlns:a16="http://schemas.microsoft.com/office/drawing/2014/main" id="{D3151311-9C40-F693-1086-2D099F15FD30}"/>
              </a:ext>
            </a:extLst>
          </p:cNvPr>
          <p:cNvSpPr/>
          <p:nvPr/>
        </p:nvSpPr>
        <p:spPr>
          <a:xfrm>
            <a:off x="609599" y="24574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10" name="TextBox 9">
            <a:extLst>
              <a:ext uri="{FF2B5EF4-FFF2-40B4-BE49-F238E27FC236}">
                <a16:creationId xmlns:a16="http://schemas.microsoft.com/office/drawing/2014/main" id="{4D34715F-3CD9-11C7-D8B1-F99E91065D89}"/>
              </a:ext>
            </a:extLst>
          </p:cNvPr>
          <p:cNvSpPr txBox="1"/>
          <p:nvPr/>
        </p:nvSpPr>
        <p:spPr>
          <a:xfrm>
            <a:off x="3714750" y="2390685"/>
            <a:ext cx="8477250" cy="1200329"/>
          </a:xfrm>
          <a:prstGeom prst="rect">
            <a:avLst/>
          </a:prstGeom>
          <a:noFill/>
        </p:spPr>
        <p:txBody>
          <a:bodyPr wrap="square" rtlCol="0">
            <a:spAutoFit/>
          </a:bodyPr>
          <a:lstStyle/>
          <a:p>
            <a:r>
              <a:rPr lang="en-US" sz="3600" b="1" dirty="0" err="1">
                <a:solidFill>
                  <a:srgbClr val="FF0000"/>
                </a:solidFill>
              </a:rPr>
              <a:t>Thơm</a:t>
            </a:r>
            <a:r>
              <a:rPr lang="en-US" sz="3600" b="1" dirty="0">
                <a:solidFill>
                  <a:srgbClr val="FF0000"/>
                </a:solidFill>
              </a:rPr>
              <a:t>, </a:t>
            </a:r>
            <a:r>
              <a:rPr lang="en-US" sz="3600" b="1" dirty="0" err="1">
                <a:solidFill>
                  <a:srgbClr val="FF0000"/>
                </a:solidFill>
              </a:rPr>
              <a:t>thơm</a:t>
            </a:r>
            <a:r>
              <a:rPr lang="en-US" sz="3600" b="1" dirty="0">
                <a:solidFill>
                  <a:srgbClr val="FF0000"/>
                </a:solidFill>
              </a:rPr>
              <a:t> </a:t>
            </a:r>
            <a:r>
              <a:rPr lang="en-US" sz="3600" b="1" dirty="0" err="1">
                <a:solidFill>
                  <a:srgbClr val="FF0000"/>
                </a:solidFill>
              </a:rPr>
              <a:t>lừng</a:t>
            </a:r>
            <a:r>
              <a:rPr lang="en-US" sz="3600" b="1" dirty="0">
                <a:solidFill>
                  <a:srgbClr val="FF0000"/>
                </a:solidFill>
              </a:rPr>
              <a:t>, </a:t>
            </a:r>
            <a:r>
              <a:rPr lang="en-US" sz="3600" b="1" dirty="0" err="1">
                <a:solidFill>
                  <a:srgbClr val="FF0000"/>
                </a:solidFill>
              </a:rPr>
              <a:t>thơm</a:t>
            </a:r>
            <a:r>
              <a:rPr lang="en-US" sz="3600" b="1" dirty="0">
                <a:solidFill>
                  <a:srgbClr val="FF0000"/>
                </a:solidFill>
              </a:rPr>
              <a:t> </a:t>
            </a:r>
            <a:r>
              <a:rPr lang="en-US" sz="3600" b="1" dirty="0" err="1">
                <a:solidFill>
                  <a:srgbClr val="FF0000"/>
                </a:solidFill>
              </a:rPr>
              <a:t>ngát</a:t>
            </a:r>
            <a:r>
              <a:rPr lang="en-US" sz="3600" b="1" dirty="0">
                <a:solidFill>
                  <a:srgbClr val="FF0000"/>
                </a:solidFill>
              </a:rPr>
              <a:t>, </a:t>
            </a:r>
            <a:r>
              <a:rPr lang="en-US" sz="3600" b="1" dirty="0" err="1">
                <a:solidFill>
                  <a:srgbClr val="FF0000"/>
                </a:solidFill>
              </a:rPr>
              <a:t>thơm</a:t>
            </a:r>
            <a:r>
              <a:rPr lang="en-US" sz="3600" b="1" dirty="0">
                <a:solidFill>
                  <a:srgbClr val="FF0000"/>
                </a:solidFill>
              </a:rPr>
              <a:t> </a:t>
            </a:r>
            <a:r>
              <a:rPr lang="en-US" sz="3600" b="1" dirty="0" err="1">
                <a:solidFill>
                  <a:srgbClr val="FF0000"/>
                </a:solidFill>
              </a:rPr>
              <a:t>phức</a:t>
            </a:r>
            <a:r>
              <a:rPr lang="en-US" sz="3600" b="1" dirty="0">
                <a:solidFill>
                  <a:srgbClr val="FF0000"/>
                </a:solidFill>
              </a:rPr>
              <a:t>…</a:t>
            </a:r>
          </a:p>
        </p:txBody>
      </p:sp>
      <p:sp>
        <p:nvSpPr>
          <p:cNvPr id="11" name="Rectangle: Rounded Corners 10">
            <a:extLst>
              <a:ext uri="{FF2B5EF4-FFF2-40B4-BE49-F238E27FC236}">
                <a16:creationId xmlns:a16="http://schemas.microsoft.com/office/drawing/2014/main" id="{5E3CF2BB-6B42-633D-799B-F508FAA3DFD4}"/>
              </a:ext>
            </a:extLst>
          </p:cNvPr>
          <p:cNvSpPr/>
          <p:nvPr/>
        </p:nvSpPr>
        <p:spPr>
          <a:xfrm>
            <a:off x="609599" y="3990975"/>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12" name="TextBox 11">
            <a:extLst>
              <a:ext uri="{FF2B5EF4-FFF2-40B4-BE49-F238E27FC236}">
                <a16:creationId xmlns:a16="http://schemas.microsoft.com/office/drawing/2014/main" id="{8984BCCF-312E-FA83-55B8-D3FBD2EA88B1}"/>
              </a:ext>
            </a:extLst>
          </p:cNvPr>
          <p:cNvSpPr txBox="1"/>
          <p:nvPr/>
        </p:nvSpPr>
        <p:spPr>
          <a:xfrm>
            <a:off x="4115291" y="4108024"/>
            <a:ext cx="6650119" cy="646331"/>
          </a:xfrm>
          <a:prstGeom prst="rect">
            <a:avLst/>
          </a:prstGeom>
          <a:noFill/>
        </p:spPr>
        <p:txBody>
          <a:bodyPr wrap="square" rtlCol="0">
            <a:spAutoFit/>
          </a:bodyPr>
          <a:lstStyle/>
          <a:p>
            <a:r>
              <a:rPr lang="en-US" sz="3600" b="1" dirty="0">
                <a:solidFill>
                  <a:srgbClr val="FF0000"/>
                </a:solidFill>
              </a:rPr>
              <a:t>To, </a:t>
            </a:r>
            <a:r>
              <a:rPr lang="en-US" sz="3600" b="1" dirty="0" err="1">
                <a:solidFill>
                  <a:srgbClr val="FF0000"/>
                </a:solidFill>
              </a:rPr>
              <a:t>cao</a:t>
            </a:r>
            <a:r>
              <a:rPr lang="en-US" sz="3600" b="1" dirty="0">
                <a:solidFill>
                  <a:srgbClr val="FF0000"/>
                </a:solidFill>
              </a:rPr>
              <a:t>, to </a:t>
            </a:r>
            <a:r>
              <a:rPr lang="en-US" sz="3600" b="1" dirty="0" err="1">
                <a:solidFill>
                  <a:srgbClr val="FF0000"/>
                </a:solidFill>
              </a:rPr>
              <a:t>lớn</a:t>
            </a:r>
            <a:r>
              <a:rPr lang="en-US" sz="3600" b="1" dirty="0">
                <a:solidFill>
                  <a:srgbClr val="FF0000"/>
                </a:solidFill>
              </a:rPr>
              <a:t>, to </a:t>
            </a:r>
            <a:r>
              <a:rPr lang="en-US" sz="3600" b="1" dirty="0" err="1">
                <a:solidFill>
                  <a:srgbClr val="FF0000"/>
                </a:solidFill>
              </a:rPr>
              <a:t>đùng</a:t>
            </a:r>
            <a:r>
              <a:rPr lang="en-US" sz="3600" b="1" dirty="0">
                <a:solidFill>
                  <a:srgbClr val="FF0000"/>
                </a:solidFill>
              </a:rPr>
              <a:t>….</a:t>
            </a:r>
          </a:p>
        </p:txBody>
      </p:sp>
    </p:spTree>
    <p:extLst>
      <p:ext uri="{BB962C8B-B14F-4D97-AF65-F5344CB8AC3E}">
        <p14:creationId xmlns:p14="http://schemas.microsoft.com/office/powerpoint/2010/main" val="1167155915"/>
      </p:ext>
    </p:extLst>
  </p:cSld>
  <p:clrMapOvr>
    <a:masterClrMapping/>
  </p:clrMapOvr>
  <p:transition>
    <p:fade/>
  </p:transition>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878</Words>
  <Application>Microsoft Office PowerPoint</Application>
  <PresentationFormat>Widescreen</PresentationFormat>
  <Paragraphs>129</Paragraphs>
  <Slides>26</Slides>
  <Notes>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等线</vt:lpstr>
      <vt:lpstr>Arial</vt:lpstr>
      <vt:lpstr>Calibri</vt:lpstr>
      <vt:lpstr>Times New Roman</vt:lpstr>
      <vt:lpstr>UTM Azuki</vt:lpstr>
      <vt:lpstr>UTM Showcard</vt:lpstr>
      <vt:lpstr>Wingdings</vt:lpstr>
      <vt:lpstr>3_Office Theme</vt:lpstr>
      <vt:lpstr>1_Office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51</cp:revision>
  <dcterms:created xsi:type="dcterms:W3CDTF">2023-09-17T08:15:16Z</dcterms:created>
  <dcterms:modified xsi:type="dcterms:W3CDTF">2024-12-01T13:56:17Z</dcterms:modified>
</cp:coreProperties>
</file>