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3"/>
  </p:notesMasterIdLst>
  <p:sldIdLst>
    <p:sldId id="257" r:id="rId4"/>
    <p:sldId id="261" r:id="rId5"/>
    <p:sldId id="258" r:id="rId6"/>
    <p:sldId id="281" r:id="rId7"/>
    <p:sldId id="288" r:id="rId8"/>
    <p:sldId id="259" r:id="rId9"/>
    <p:sldId id="289" r:id="rId10"/>
    <p:sldId id="267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5" autoAdjust="0"/>
    <p:restoredTop sz="80556" autoAdjust="0"/>
  </p:normalViewPr>
  <p:slideViewPr>
    <p:cSldViewPr snapToGrid="0">
      <p:cViewPr varScale="1">
        <p:scale>
          <a:sx n="69" d="100"/>
          <a:sy n="69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08/12/2024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08/12/2024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 dựng các công trình thủy điện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</TotalTime>
  <Words>325</Words>
  <Application>Microsoft Office PowerPoint</Application>
  <PresentationFormat>Widescreen</PresentationFormat>
  <Paragraphs>37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Coiny</vt:lpstr>
      <vt:lpstr>SVN-Cookie</vt:lpstr>
      <vt:lpstr>字魂70号-灵悦黑体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29</cp:revision>
  <dcterms:created xsi:type="dcterms:W3CDTF">2023-07-22T07:47:22Z</dcterms:created>
  <dcterms:modified xsi:type="dcterms:W3CDTF">2024-12-08T10:18:38Z</dcterms:modified>
  <cp:category>9Slide.vn</cp:category>
</cp:coreProperties>
</file>