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26"/>
  </p:notesMasterIdLst>
  <p:sldIdLst>
    <p:sldId id="271" r:id="rId6"/>
    <p:sldId id="274" r:id="rId7"/>
    <p:sldId id="313" r:id="rId8"/>
    <p:sldId id="257" r:id="rId9"/>
    <p:sldId id="259" r:id="rId10"/>
    <p:sldId id="298" r:id="rId11"/>
    <p:sldId id="299" r:id="rId12"/>
    <p:sldId id="314" r:id="rId13"/>
    <p:sldId id="309" r:id="rId14"/>
    <p:sldId id="315" r:id="rId15"/>
    <p:sldId id="316" r:id="rId16"/>
    <p:sldId id="302" r:id="rId17"/>
    <p:sldId id="310" r:id="rId18"/>
    <p:sldId id="311" r:id="rId19"/>
    <p:sldId id="317" r:id="rId20"/>
    <p:sldId id="318" r:id="rId21"/>
    <p:sldId id="279" r:id="rId22"/>
    <p:sldId id="319" r:id="rId23"/>
    <p:sldId id="312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15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9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60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55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200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46913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59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863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9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393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047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9436" y="1006760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291" y="1067725"/>
            <a:ext cx="1652159" cy="847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F631-E50B-5C8B-5A07-A56043CFD702}"/>
              </a:ext>
            </a:extLst>
          </p:cNvPr>
          <p:cNvSpPr txBox="1"/>
          <p:nvPr/>
        </p:nvSpPr>
        <p:spPr>
          <a:xfrm>
            <a:off x="4178172" y="1864597"/>
            <a:ext cx="23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595</Words>
  <Application>Microsoft Office PowerPoint</Application>
  <PresentationFormat>Widescreen</PresentationFormat>
  <Paragraphs>58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Cambria</vt:lpstr>
      <vt:lpstr>Coiny</vt:lpstr>
      <vt:lpstr>Palace Script MT</vt:lpstr>
      <vt:lpstr>Times New Roman</vt:lpstr>
      <vt:lpstr>UTM Guanine</vt:lpstr>
      <vt:lpstr>Wingdings</vt:lpstr>
      <vt:lpstr>Office 主题​​</vt:lpstr>
      <vt:lpstr>1_Office 主题​​</vt:lpstr>
      <vt:lpstr>Office Theme</vt:lpstr>
      <vt:lpstr>1_Office Theme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2023-10-12T07:08:35Z</dcterms:created>
  <dcterms:modified xsi:type="dcterms:W3CDTF">2024-12-27T14:23:09Z</dcterms:modified>
</cp:coreProperties>
</file>