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60" r:id="rId3"/>
    <p:sldId id="291" r:id="rId4"/>
    <p:sldId id="292" r:id="rId5"/>
    <p:sldId id="262" r:id="rId6"/>
    <p:sldId id="293" r:id="rId7"/>
    <p:sldId id="287" r:id="rId8"/>
    <p:sldId id="266" r:id="rId9"/>
    <p:sldId id="268" r:id="rId10"/>
    <p:sldId id="264" r:id="rId11"/>
    <p:sldId id="269" r:id="rId12"/>
    <p:sldId id="297" r:id="rId13"/>
    <p:sldId id="278" r:id="rId14"/>
    <p:sldId id="2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83F19D"/>
    <a:srgbClr val="F5A193"/>
    <a:srgbClr val="F99D9D"/>
    <a:srgbClr val="C5F1D3"/>
    <a:srgbClr val="00B4D2"/>
    <a:srgbClr val="1EE0B2"/>
    <a:srgbClr val="004459"/>
    <a:srgbClr val="93F2FF"/>
    <a:srgbClr val="9EE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26" autoAdjust="0"/>
  </p:normalViewPr>
  <p:slideViewPr>
    <p:cSldViewPr snapToGrid="0">
      <p:cViewPr varScale="1">
        <p:scale>
          <a:sx n="64" d="100"/>
          <a:sy n="64" d="100"/>
        </p:scale>
        <p:origin x="90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8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31F0E9C-94A6-D6C0-92B9-DFA0A7E5B8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110FF-3329-4381-D0CD-015B827A51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76BCD-11D4-4139-A496-D9A0E69A1422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C7A706-F8C6-B8A9-CCEE-650B4D3F15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0F7B2E-12A2-E056-A95A-06286B3056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2059A-05DD-4058-99A6-299425DED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33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10BDF-E8A8-4844-9778-CFDC24F2D9BA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9B538-F317-4996-99A6-47CB8AB40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39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9B538-F317-4996-99A6-47CB8AB401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3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Đê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̉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phân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loại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rác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, 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bấm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vào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hình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ảnh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từng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loại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rác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.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9B538-F317-4996-99A6-47CB8AB401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9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57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7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2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8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5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7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4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3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7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28/04/2024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jpe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 descr="Ảnh có chứa đường cao tốc&#10;&#10;Mô tả được tạo tự động">
            <a:extLst>
              <a:ext uri="{FF2B5EF4-FFF2-40B4-BE49-F238E27FC236}">
                <a16:creationId xmlns:a16="http://schemas.microsoft.com/office/drawing/2014/main" id="{85AA05F1-5611-8824-3FC9-F08BD4A03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2317" y="-3457"/>
            <a:ext cx="12191999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9183603-5D85-081A-BFBE-848F03A6B903}"/>
              </a:ext>
            </a:extLst>
          </p:cNvPr>
          <p:cNvSpPr/>
          <p:nvPr/>
        </p:nvSpPr>
        <p:spPr>
          <a:xfrm>
            <a:off x="402567" y="528722"/>
            <a:ext cx="11382233" cy="5982080"/>
          </a:xfrm>
          <a:custGeom>
            <a:avLst/>
            <a:gdLst>
              <a:gd name="connsiteX0" fmla="*/ 0 w 11382233"/>
              <a:gd name="connsiteY0" fmla="*/ 997033 h 5982080"/>
              <a:gd name="connsiteX1" fmla="*/ 997033 w 11382233"/>
              <a:gd name="connsiteY1" fmla="*/ 0 h 5982080"/>
              <a:gd name="connsiteX2" fmla="*/ 10385200 w 11382233"/>
              <a:gd name="connsiteY2" fmla="*/ 0 h 5982080"/>
              <a:gd name="connsiteX3" fmla="*/ 11382233 w 11382233"/>
              <a:gd name="connsiteY3" fmla="*/ 997033 h 5982080"/>
              <a:gd name="connsiteX4" fmla="*/ 11382233 w 11382233"/>
              <a:gd name="connsiteY4" fmla="*/ 4985047 h 5982080"/>
              <a:gd name="connsiteX5" fmla="*/ 10385200 w 11382233"/>
              <a:gd name="connsiteY5" fmla="*/ 5982080 h 5982080"/>
              <a:gd name="connsiteX6" fmla="*/ 997033 w 11382233"/>
              <a:gd name="connsiteY6" fmla="*/ 5982080 h 5982080"/>
              <a:gd name="connsiteX7" fmla="*/ 0 w 11382233"/>
              <a:gd name="connsiteY7" fmla="*/ 4985047 h 5982080"/>
              <a:gd name="connsiteX8" fmla="*/ 0 w 11382233"/>
              <a:gd name="connsiteY8" fmla="*/ 997033 h 598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2233" h="5982080" fill="none" extrusionOk="0">
                <a:moveTo>
                  <a:pt x="0" y="997033"/>
                </a:moveTo>
                <a:cubicBezTo>
                  <a:pt x="-105021" y="452917"/>
                  <a:pt x="443911" y="14062"/>
                  <a:pt x="997033" y="0"/>
                </a:cubicBezTo>
                <a:cubicBezTo>
                  <a:pt x="5640895" y="77600"/>
                  <a:pt x="6126496" y="-27269"/>
                  <a:pt x="10385200" y="0"/>
                </a:cubicBezTo>
                <a:cubicBezTo>
                  <a:pt x="10963882" y="-36984"/>
                  <a:pt x="11394397" y="449968"/>
                  <a:pt x="11382233" y="997033"/>
                </a:cubicBezTo>
                <a:cubicBezTo>
                  <a:pt x="11491233" y="1950394"/>
                  <a:pt x="11304024" y="3523955"/>
                  <a:pt x="11382233" y="4985047"/>
                </a:cubicBezTo>
                <a:cubicBezTo>
                  <a:pt x="11298305" y="5502861"/>
                  <a:pt x="10912203" y="5992507"/>
                  <a:pt x="10385200" y="5982080"/>
                </a:cubicBezTo>
                <a:cubicBezTo>
                  <a:pt x="6939328" y="6031257"/>
                  <a:pt x="3992859" y="5859378"/>
                  <a:pt x="997033" y="5982080"/>
                </a:cubicBezTo>
                <a:cubicBezTo>
                  <a:pt x="437257" y="6052199"/>
                  <a:pt x="-50537" y="5579206"/>
                  <a:pt x="0" y="4985047"/>
                </a:cubicBezTo>
                <a:cubicBezTo>
                  <a:pt x="47022" y="3652819"/>
                  <a:pt x="104569" y="2668767"/>
                  <a:pt x="0" y="997033"/>
                </a:cubicBezTo>
                <a:close/>
              </a:path>
              <a:path w="11382233" h="5982080" stroke="0" extrusionOk="0">
                <a:moveTo>
                  <a:pt x="0" y="997033"/>
                </a:moveTo>
                <a:cubicBezTo>
                  <a:pt x="56528" y="439926"/>
                  <a:pt x="541907" y="-6374"/>
                  <a:pt x="997033" y="0"/>
                </a:cubicBezTo>
                <a:cubicBezTo>
                  <a:pt x="5069496" y="-129276"/>
                  <a:pt x="7493232" y="-77778"/>
                  <a:pt x="10385200" y="0"/>
                </a:cubicBezTo>
                <a:cubicBezTo>
                  <a:pt x="10921648" y="-45264"/>
                  <a:pt x="11374573" y="490555"/>
                  <a:pt x="11382233" y="997033"/>
                </a:cubicBezTo>
                <a:cubicBezTo>
                  <a:pt x="11463832" y="2772935"/>
                  <a:pt x="11536533" y="4120030"/>
                  <a:pt x="11382233" y="4985047"/>
                </a:cubicBezTo>
                <a:cubicBezTo>
                  <a:pt x="11421051" y="5617558"/>
                  <a:pt x="10908874" y="5991247"/>
                  <a:pt x="10385200" y="5982080"/>
                </a:cubicBezTo>
                <a:cubicBezTo>
                  <a:pt x="6353768" y="6026300"/>
                  <a:pt x="4133431" y="5952698"/>
                  <a:pt x="997033" y="5982080"/>
                </a:cubicBezTo>
                <a:cubicBezTo>
                  <a:pt x="435148" y="5938897"/>
                  <a:pt x="-26058" y="5529671"/>
                  <a:pt x="0" y="4985047"/>
                </a:cubicBezTo>
                <a:cubicBezTo>
                  <a:pt x="-159954" y="4579520"/>
                  <a:pt x="22140" y="2287868"/>
                  <a:pt x="0" y="997033"/>
                </a:cubicBezTo>
                <a:close/>
              </a:path>
            </a:pathLst>
          </a:custGeom>
          <a:solidFill>
            <a:schemeClr val="bg1">
              <a:alpha val="58000"/>
            </a:schemeClr>
          </a:solidFill>
          <a:ln w="76200">
            <a:solidFill>
              <a:srgbClr val="FF99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FDC6F2D-0169-27DC-E065-9322783759A7}"/>
              </a:ext>
            </a:extLst>
          </p:cNvPr>
          <p:cNvGrpSpPr/>
          <p:nvPr/>
        </p:nvGrpSpPr>
        <p:grpSpPr>
          <a:xfrm>
            <a:off x="905224" y="1603753"/>
            <a:ext cx="10854352" cy="2577463"/>
            <a:chOff x="1770778" y="166805"/>
            <a:chExt cx="9735066" cy="25774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0D39A1-A18F-6D98-CC46-3E1EE473DDC9}"/>
                </a:ext>
              </a:extLst>
            </p:cNvPr>
            <p:cNvSpPr txBox="1"/>
            <p:nvPr/>
          </p:nvSpPr>
          <p:spPr>
            <a:xfrm>
              <a:off x="1770778" y="189723"/>
              <a:ext cx="948906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Hole Hearted" panose="020B0A06020104020203" pitchFamily="34" charset="0"/>
                </a:rPr>
                <a:t>Hoạt động trải nghiệm</a:t>
              </a:r>
              <a:endParaRPr lang="en-US" sz="8000" b="1" dirty="0">
                <a:ln w="330200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Hole Hearted" panose="020B0A06020104020203" pitchFamily="34" charset="0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0A90548A-5236-07F9-47A8-DBAF8ADDAB1E}"/>
                </a:ext>
              </a:extLst>
            </p:cNvPr>
            <p:cNvSpPr txBox="1"/>
            <p:nvPr/>
          </p:nvSpPr>
          <p:spPr>
            <a:xfrm>
              <a:off x="2238048" y="166805"/>
              <a:ext cx="926779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Hoạt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động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rgbClr val="93F2FF"/>
                  </a:solidFill>
                  <a:latin typeface="SVN-Hole Hearted" panose="020B0A06020104020203" pitchFamily="34" charset="0"/>
                </a:rPr>
                <a:t>trải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Hole Hearted" panose="020B0A06020104020203" pitchFamily="34" charset="0"/>
                </a:rPr>
                <a:t> </a:t>
              </a:r>
              <a:r>
                <a:rPr lang="en-US" sz="8000" dirty="0" err="1">
                  <a:ln w="28575">
                    <a:solidFill>
                      <a:srgbClr val="0070C0"/>
                    </a:solidFill>
                  </a:ln>
                  <a:solidFill>
                    <a:srgbClr val="FFCCCC"/>
                  </a:solidFill>
                  <a:latin typeface="SVN-Hole Hearted" panose="020B0A06020104020203" pitchFamily="34" charset="0"/>
                </a:rPr>
                <a:t>nghiệm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FFCCCC"/>
                </a:solidFill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F4C1D274-8B8A-4B44-396B-6CEB68909055}"/>
              </a:ext>
            </a:extLst>
          </p:cNvPr>
          <p:cNvSpPr txBox="1"/>
          <p:nvPr/>
        </p:nvSpPr>
        <p:spPr>
          <a:xfrm rot="20496115">
            <a:off x="998615" y="3547762"/>
            <a:ext cx="2703181" cy="120032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Chủ đề 8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09A61C8F-8DF1-C328-7156-D2E0B48A8163}"/>
              </a:ext>
            </a:extLst>
          </p:cNvPr>
          <p:cNvSpPr txBox="1"/>
          <p:nvPr/>
        </p:nvSpPr>
        <p:spPr>
          <a:xfrm>
            <a:off x="1969405" y="3477537"/>
            <a:ext cx="8248553" cy="15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591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u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1EDE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ộ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c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s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ố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5B8F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x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a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endParaRPr lang="en-US" sz="8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FF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909B8-F76C-763E-4BE5-71070BC7C489}"/>
              </a:ext>
            </a:extLst>
          </p:cNvPr>
          <p:cNvSpPr txBox="1"/>
          <p:nvPr/>
        </p:nvSpPr>
        <p:spPr>
          <a:xfrm>
            <a:off x="3043748" y="4933842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Duepuntozer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Tuần 30</a:t>
            </a:r>
            <a:endParaRPr lang="en-US" sz="40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Duepuntozero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052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>
                <a:ln w="1905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SINH HOẠT LỚP</a:t>
            </a:r>
            <a:endParaRPr lang="en-US" sz="8000" b="1" dirty="0">
              <a:ln w="1905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43611"/>
            <a:ext cx="12001333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S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I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O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Ạ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B0B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Ớ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EE0F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P</a:t>
            </a:r>
            <a:endParaRPr lang="en-US" sz="8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9EE0F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1.11111E-6 L -2.5E-6 -0.07222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4.81481E-6 L -3.125E-6 -0.07222 " pathEditMode="relative" rAng="0" ptsTypes="AA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146156" y="67000"/>
            <a:ext cx="5842861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#9Slide05 SVNClementine" panose="020F0502020204030203" pitchFamily="34" charset="0"/>
              </a:rPr>
              <a:t>Phần làm việc của ban cán sự lớp</a:t>
            </a:r>
            <a:endParaRPr lang="en-US" sz="5400" dirty="0">
              <a:latin typeface="#9Slide05 SVNClementine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trưởng báo cáo kết quả học tập của lớp trong tuần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161655" y="251011"/>
            <a:ext cx="5734372" cy="1220591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#9Slide05 SVNClementine" panose="020F0502020204030203" pitchFamily="34" charset="0"/>
              </a:rPr>
              <a:t>Góc tuyên dương</a:t>
            </a:r>
            <a:endParaRPr lang="en-US" sz="5400" dirty="0">
              <a:latin typeface="#9Slide05 SVNClementine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SVN-Kitten" pitchFamily="50" charset="0"/>
              </a:rPr>
              <a:t>Ngôi sao chăm chỉ</a:t>
            </a:r>
            <a:endParaRPr lang="en-US" sz="4267" dirty="0">
              <a:solidFill>
                <a:srgbClr val="FF0000"/>
              </a:solidFill>
              <a:latin typeface="SVN-Kitten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67">
                <a:solidFill>
                  <a:srgbClr val="FF0000"/>
                </a:solidFill>
                <a:latin typeface="SVN-Kitten" pitchFamily="50" charset="0"/>
              </a:rPr>
              <a:t>Hoa ngoan ngoãn</a:t>
            </a:r>
            <a:endParaRPr lang="en-US" sz="4267" dirty="0">
              <a:solidFill>
                <a:srgbClr val="FF0000"/>
              </a:solidFill>
              <a:latin typeface="SVN-Kitten" pitchFamily="50" charset="0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9A41677-8100-1FAB-0899-2100750E0E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F56AE4-FF05-34CA-7844-C8CC57E88F8B}"/>
              </a:ext>
            </a:extLst>
          </p:cNvPr>
          <p:cNvSpPr/>
          <p:nvPr/>
        </p:nvSpPr>
        <p:spPr>
          <a:xfrm>
            <a:off x="368246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E6932-272B-CBFB-E567-48A37BFDCC06}"/>
              </a:ext>
            </a:extLst>
          </p:cNvPr>
          <p:cNvSpPr txBox="1"/>
          <p:nvPr/>
        </p:nvSpPr>
        <p:spPr>
          <a:xfrm>
            <a:off x="942974" y="561485"/>
            <a:ext cx="95626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Nhiệm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vụ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kế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hoạch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góp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phần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bảo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vệ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môi</a:t>
            </a:r>
            <a:r>
              <a:rPr lang="en-US" sz="4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trường</a:t>
            </a:r>
            <a:endParaRPr lang="en-US" sz="4400" b="1" dirty="0">
              <a:solidFill>
                <a:srgbClr val="FF000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9A636A4-0FC5-E54D-4160-308C6920B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9" b="99319" l="9956" r="96178">
                        <a14:foregroundMark x1="47200" y1="90125" x2="36800" y2="93076"/>
                        <a14:foregroundMark x1="47911" y1="87855" x2="39556" y2="91827"/>
                        <a14:foregroundMark x1="39556" y1="91827" x2="32978" y2="98411"/>
                        <a14:foregroundMark x1="32978" y1="98411" x2="33778" y2="99319"/>
                        <a14:backgroundMark x1="24800" y1="9081" x2="10667" y2="15210"/>
                        <a14:backgroundMark x1="10667" y1="15210" x2="10667" y2="15210"/>
                        <a14:backgroundMark x1="87111" y1="13734" x2="94756" y2="21112"/>
                        <a14:backgroundMark x1="95467" y1="12032" x2="95733" y2="22361"/>
                        <a14:backgroundMark x1="95733" y1="22361" x2="95200" y2="22588"/>
                        <a14:backgroundMark x1="84800" y1="13734" x2="89689" y2="14075"/>
                        <a14:backgroundMark x1="20178" y1="10783" x2="13689" y2="14075"/>
                        <a14:backgroundMark x1="18044" y1="17367" x2="13956" y2="16686"/>
                        <a14:backgroundMark x1="14844" y1="10556" x2="17867" y2="20885"/>
                        <a14:backgroundMark x1="18578" y1="16686" x2="13689" y2="16459"/>
                        <a14:backgroundMark x1="88267" y1="13167" x2="81156" y2="125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" y="2355658"/>
            <a:ext cx="6507792" cy="4407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332AA5-2336-C441-E53E-85E8A1F15417}"/>
              </a:ext>
            </a:extLst>
          </p:cNvPr>
          <p:cNvSpPr txBox="1"/>
          <p:nvPr/>
        </p:nvSpPr>
        <p:spPr>
          <a:xfrm>
            <a:off x="672960" y="1945260"/>
            <a:ext cx="4982980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/>
              <a:t>Về nhà các em hãy thu gom: giấy vụn, vỏ lon, đồ nhựa…</a:t>
            </a:r>
          </a:p>
        </p:txBody>
      </p:sp>
      <p:pic>
        <p:nvPicPr>
          <p:cNvPr id="7170" name="Picture 2" descr="pile of used papers / cartoon vector and illustration, hand drawn style,  grayscale, isolated on white background. Stock Vector | Adobe Stock">
            <a:extLst>
              <a:ext uri="{FF2B5EF4-FFF2-40B4-BE49-F238E27FC236}">
                <a16:creationId xmlns:a16="http://schemas.microsoft.com/office/drawing/2014/main" id="{97B5E34F-0FB3-B8DC-1B20-3CBF2E32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033" r="90110">
                        <a14:foregroundMark x1="48571" y1="14800" x2="55165" y2="20400"/>
                        <a14:foregroundMark x1="9011" y1="37600" x2="9011" y2="37600"/>
                        <a14:foregroundMark x1="7033" y1="64800" x2="7033" y2="64800"/>
                        <a14:foregroundMark x1="90110" y1="60000" x2="9011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211" y="1284760"/>
            <a:ext cx="2834796" cy="31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sed tin cans / cartoon vector and illustration, hand drawn style, isolated  on white background. Stock Vector | Adobe Stock">
            <a:extLst>
              <a:ext uri="{FF2B5EF4-FFF2-40B4-BE49-F238E27FC236}">
                <a16:creationId xmlns:a16="http://schemas.microsoft.com/office/drawing/2014/main" id="{EDD6AEDB-089E-8C9D-BD69-0B8250F73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00" b="93200" l="10000" r="90000">
                        <a14:foregroundMark x1="72500" y1="9000" x2="71900" y2="15700"/>
                        <a14:foregroundMark x1="67500" y1="4400" x2="67500" y2="4400"/>
                        <a14:foregroundMark x1="70400" y1="38800" x2="71400" y2="46400"/>
                        <a14:foregroundMark x1="62100" y1="34600" x2="57900" y2="42400"/>
                        <a14:foregroundMark x1="43900" y1="78300" x2="45000" y2="86100"/>
                        <a14:foregroundMark x1="40300" y1="93200" x2="44900" y2="92900"/>
                        <a14:foregroundMark x1="42800" y1="86400" x2="40600" y2="90000"/>
                        <a14:foregroundMark x1="39700" y1="92600" x2="42800" y2="90400"/>
                        <a14:foregroundMark x1="19200" y1="91000" x2="22100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5219">
            <a:off x="9073848" y="1447800"/>
            <a:ext cx="2189139" cy="21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lease Recycle Cute Vector Illustration With Cartoon Plastic Bottles  Characters Stock Illustration - Download Image Now - iStock">
            <a:extLst>
              <a:ext uri="{FF2B5EF4-FFF2-40B4-BE49-F238E27FC236}">
                <a16:creationId xmlns:a16="http://schemas.microsoft.com/office/drawing/2014/main" id="{E0126B10-41BA-5B06-0D3E-C0DE9DC1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6827" y1="53606" x2="24038" y2="68990"/>
                        <a14:foregroundMark x1="24038" y1="68990" x2="24038" y2="68990"/>
                        <a14:foregroundMark x1="44471" y1="40625" x2="44471" y2="40625"/>
                        <a14:foregroundMark x1="46875" y1="40144" x2="46875" y2="40144"/>
                        <a14:foregroundMark x1="81971" y1="48798" x2="82933" y2="63942"/>
                        <a14:foregroundMark x1="82933" y1="63942" x2="82933" y2="63942"/>
                        <a14:foregroundMark x1="82212" y1="43750" x2="82212" y2="43750"/>
                        <a14:foregroundMark x1="45673" y1="40385" x2="45673" y2="40385"/>
                        <a14:foregroundMark x1="43269" y1="41587" x2="43269" y2="41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45" y="2311640"/>
            <a:ext cx="4576465" cy="45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251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 descr="Ảnh có chứa khu nghỉ mát&#10;&#10;Mô tả được tạo tự động">
            <a:extLst>
              <a:ext uri="{FF2B5EF4-FFF2-40B4-BE49-F238E27FC236}">
                <a16:creationId xmlns:a16="http://schemas.microsoft.com/office/drawing/2014/main" id="{E26AA287-A163-DBAD-4DFC-D3F4D80F9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Bong bóng Ý nghĩ: Hình đám mây 7">
            <a:extLst>
              <a:ext uri="{FF2B5EF4-FFF2-40B4-BE49-F238E27FC236}">
                <a16:creationId xmlns:a16="http://schemas.microsoft.com/office/drawing/2014/main" id="{5D323075-4AF7-E233-1453-220931053891}"/>
              </a:ext>
            </a:extLst>
          </p:cNvPr>
          <p:cNvSpPr/>
          <p:nvPr/>
        </p:nvSpPr>
        <p:spPr>
          <a:xfrm>
            <a:off x="0" y="0"/>
            <a:ext cx="8893391" cy="5291326"/>
          </a:xfrm>
          <a:custGeom>
            <a:avLst/>
            <a:gdLst>
              <a:gd name="connsiteX0" fmla="*/ 802875 w 8893391"/>
              <a:gd name="connsiteY0" fmla="*/ 1760100 h 5291326"/>
              <a:gd name="connsiteX1" fmla="*/ 1157581 w 8893391"/>
              <a:gd name="connsiteY1" fmla="*/ 845999 h 5291326"/>
              <a:gd name="connsiteX2" fmla="*/ 2883146 w 8893391"/>
              <a:gd name="connsiteY2" fmla="*/ 637163 h 5291326"/>
              <a:gd name="connsiteX3" fmla="*/ 4622916 w 8893391"/>
              <a:gd name="connsiteY3" fmla="*/ 420366 h 5291326"/>
              <a:gd name="connsiteX4" fmla="*/ 5300831 w 8893391"/>
              <a:gd name="connsiteY4" fmla="*/ 24496 h 5291326"/>
              <a:gd name="connsiteX5" fmla="*/ 6141586 w 8893391"/>
              <a:gd name="connsiteY5" fmla="*/ 303883 h 5291326"/>
              <a:gd name="connsiteX6" fmla="*/ 7300609 w 8893391"/>
              <a:gd name="connsiteY6" fmla="*/ 84514 h 5291326"/>
              <a:gd name="connsiteX7" fmla="*/ 7888355 w 8893391"/>
              <a:gd name="connsiteY7" fmla="*/ 682973 h 5291326"/>
              <a:gd name="connsiteX8" fmla="*/ 8642646 w 8893391"/>
              <a:gd name="connsiteY8" fmla="*/ 1263794 h 5291326"/>
              <a:gd name="connsiteX9" fmla="*/ 8608884 w 8893391"/>
              <a:gd name="connsiteY9" fmla="*/ 1893608 h 5291326"/>
              <a:gd name="connsiteX10" fmla="*/ 8855511 w 8893391"/>
              <a:gd name="connsiteY10" fmla="*/ 2856581 h 5291326"/>
              <a:gd name="connsiteX11" fmla="*/ 7700194 w 8893391"/>
              <a:gd name="connsiteY11" fmla="*/ 3699518 h 5291326"/>
              <a:gd name="connsiteX12" fmla="*/ 7286610 w 8893391"/>
              <a:gd name="connsiteY12" fmla="*/ 4421809 h 5291326"/>
              <a:gd name="connsiteX13" fmla="*/ 5878490 w 8893391"/>
              <a:gd name="connsiteY13" fmla="*/ 4509263 h 5291326"/>
              <a:gd name="connsiteX14" fmla="*/ 4872219 w 8893391"/>
              <a:gd name="connsiteY14" fmla="*/ 5279812 h 5291326"/>
              <a:gd name="connsiteX15" fmla="*/ 3392663 w 8893391"/>
              <a:gd name="connsiteY15" fmla="*/ 4809472 h 5291326"/>
              <a:gd name="connsiteX16" fmla="*/ 1194843 w 8893391"/>
              <a:gd name="connsiteY16" fmla="*/ 4344766 h 5291326"/>
              <a:gd name="connsiteX17" fmla="*/ 228510 w 8893391"/>
              <a:gd name="connsiteY17" fmla="*/ 3827637 h 5291326"/>
              <a:gd name="connsiteX18" fmla="*/ 434993 w 8893391"/>
              <a:gd name="connsiteY18" fmla="*/ 3129598 h 5291326"/>
              <a:gd name="connsiteX19" fmla="*/ -1030 w 8893391"/>
              <a:gd name="connsiteY19" fmla="*/ 2413432 h 5291326"/>
              <a:gd name="connsiteX20" fmla="*/ 795258 w 8893391"/>
              <a:gd name="connsiteY20" fmla="*/ 1776881 h 5291326"/>
              <a:gd name="connsiteX21" fmla="*/ 802875 w 8893391"/>
              <a:gd name="connsiteY21" fmla="*/ 1760100 h 5291326"/>
              <a:gd name="connsiteX0" fmla="*/ 7857462 w 8893391"/>
              <a:gd name="connsiteY0" fmla="*/ 5889722 h 5291326"/>
              <a:gd name="connsiteX1" fmla="*/ 7710481 w 8893391"/>
              <a:gd name="connsiteY1" fmla="*/ 6036703 h 5291326"/>
              <a:gd name="connsiteX2" fmla="*/ 7563500 w 8893391"/>
              <a:gd name="connsiteY2" fmla="*/ 5889722 h 5291326"/>
              <a:gd name="connsiteX3" fmla="*/ 7710481 w 8893391"/>
              <a:gd name="connsiteY3" fmla="*/ 5742741 h 5291326"/>
              <a:gd name="connsiteX4" fmla="*/ 7857462 w 8893391"/>
              <a:gd name="connsiteY4" fmla="*/ 5889722 h 5291326"/>
              <a:gd name="connsiteX0" fmla="*/ 7747296 w 8893391"/>
              <a:gd name="connsiteY0" fmla="*/ 5634129 h 5291326"/>
              <a:gd name="connsiteX1" fmla="*/ 7453333 w 8893391"/>
              <a:gd name="connsiteY1" fmla="*/ 5928092 h 5291326"/>
              <a:gd name="connsiteX2" fmla="*/ 7159370 w 8893391"/>
              <a:gd name="connsiteY2" fmla="*/ 5634129 h 5291326"/>
              <a:gd name="connsiteX3" fmla="*/ 7453333 w 8893391"/>
              <a:gd name="connsiteY3" fmla="*/ 5340166 h 5291326"/>
              <a:gd name="connsiteX4" fmla="*/ 7747296 w 8893391"/>
              <a:gd name="connsiteY4" fmla="*/ 5634129 h 5291326"/>
              <a:gd name="connsiteX0" fmla="*/ 7428638 w 8893391"/>
              <a:gd name="connsiteY0" fmla="*/ 5171304 h 5291326"/>
              <a:gd name="connsiteX1" fmla="*/ 6987694 w 8893391"/>
              <a:gd name="connsiteY1" fmla="*/ 5612248 h 5291326"/>
              <a:gd name="connsiteX2" fmla="*/ 6546750 w 8893391"/>
              <a:gd name="connsiteY2" fmla="*/ 5171304 h 5291326"/>
              <a:gd name="connsiteX3" fmla="*/ 6987694 w 8893391"/>
              <a:gd name="connsiteY3" fmla="*/ 4730360 h 5291326"/>
              <a:gd name="connsiteX4" fmla="*/ 7428638 w 8893391"/>
              <a:gd name="connsiteY4" fmla="*/ 5171304 h 5291326"/>
              <a:gd name="connsiteX0" fmla="*/ 966126 w 8893391"/>
              <a:gd name="connsiteY0" fmla="*/ 3206274 h 5291326"/>
              <a:gd name="connsiteX1" fmla="*/ 444669 w 8893391"/>
              <a:gd name="connsiteY1" fmla="*/ 3108654 h 5291326"/>
              <a:gd name="connsiteX2" fmla="*/ 1426236 w 8893391"/>
              <a:gd name="connsiteY2" fmla="*/ 4274583 h 5291326"/>
              <a:gd name="connsiteX3" fmla="*/ 1198137 w 8893391"/>
              <a:gd name="connsiteY3" fmla="*/ 4321249 h 5291326"/>
              <a:gd name="connsiteX4" fmla="*/ 3392252 w 8893391"/>
              <a:gd name="connsiteY4" fmla="*/ 4787915 h 5291326"/>
              <a:gd name="connsiteX5" fmla="*/ 3254734 w 8893391"/>
              <a:gd name="connsiteY5" fmla="*/ 4574792 h 5291326"/>
              <a:gd name="connsiteX6" fmla="*/ 5934485 w 8893391"/>
              <a:gd name="connsiteY6" fmla="*/ 4256455 h 5291326"/>
              <a:gd name="connsiteX7" fmla="*/ 5879519 w 8893391"/>
              <a:gd name="connsiteY7" fmla="*/ 4490278 h 5291326"/>
              <a:gd name="connsiteX8" fmla="*/ 7025984 w 8893391"/>
              <a:gd name="connsiteY8" fmla="*/ 2811506 h 5291326"/>
              <a:gd name="connsiteX9" fmla="*/ 7695253 w 8893391"/>
              <a:gd name="connsiteY9" fmla="*/ 3685555 h 5291326"/>
              <a:gd name="connsiteX10" fmla="*/ 8604767 w 8893391"/>
              <a:gd name="connsiteY10" fmla="*/ 1880625 h 5291326"/>
              <a:gd name="connsiteX11" fmla="*/ 8306674 w 8893391"/>
              <a:gd name="connsiteY11" fmla="*/ 2208393 h 5291326"/>
              <a:gd name="connsiteX12" fmla="*/ 7889590 w 8893391"/>
              <a:gd name="connsiteY12" fmla="*/ 664600 h 5291326"/>
              <a:gd name="connsiteX13" fmla="*/ 7905236 w 8893391"/>
              <a:gd name="connsiteY13" fmla="*/ 819420 h 5291326"/>
              <a:gd name="connsiteX14" fmla="*/ 5986157 w 8893391"/>
              <a:gd name="connsiteY14" fmla="*/ 484058 h 5291326"/>
              <a:gd name="connsiteX15" fmla="*/ 6138910 w 8893391"/>
              <a:gd name="connsiteY15" fmla="*/ 286613 h 5291326"/>
              <a:gd name="connsiteX16" fmla="*/ 4558068 w 8893391"/>
              <a:gd name="connsiteY16" fmla="*/ 578126 h 5291326"/>
              <a:gd name="connsiteX17" fmla="*/ 4631974 w 8893391"/>
              <a:gd name="connsiteY17" fmla="*/ 407873 h 5291326"/>
              <a:gd name="connsiteX18" fmla="*/ 2882117 w 8893391"/>
              <a:gd name="connsiteY18" fmla="*/ 635938 h 5291326"/>
              <a:gd name="connsiteX19" fmla="*/ 3149742 w 8893391"/>
              <a:gd name="connsiteY19" fmla="*/ 801047 h 5291326"/>
              <a:gd name="connsiteX20" fmla="*/ 849607 w 8893391"/>
              <a:gd name="connsiteY20" fmla="*/ 1933906 h 5291326"/>
              <a:gd name="connsiteX21" fmla="*/ 802875 w 8893391"/>
              <a:gd name="connsiteY21" fmla="*/ 1760100 h 529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893391" h="5291326" fill="none" extrusionOk="0">
                <a:moveTo>
                  <a:pt x="802875" y="1760100"/>
                </a:moveTo>
                <a:cubicBezTo>
                  <a:pt x="698827" y="1434593"/>
                  <a:pt x="866627" y="1092427"/>
                  <a:pt x="1157581" y="845999"/>
                </a:cubicBezTo>
                <a:cubicBezTo>
                  <a:pt x="1625633" y="356551"/>
                  <a:pt x="2375242" y="355540"/>
                  <a:pt x="2883146" y="637163"/>
                </a:cubicBezTo>
                <a:cubicBezTo>
                  <a:pt x="3292596" y="162763"/>
                  <a:pt x="4030629" y="106131"/>
                  <a:pt x="4622916" y="420366"/>
                </a:cubicBezTo>
                <a:cubicBezTo>
                  <a:pt x="4742732" y="206659"/>
                  <a:pt x="5001958" y="114264"/>
                  <a:pt x="5300831" y="24496"/>
                </a:cubicBezTo>
                <a:cubicBezTo>
                  <a:pt x="5598220" y="10556"/>
                  <a:pt x="5987330" y="91315"/>
                  <a:pt x="6141586" y="303883"/>
                </a:cubicBezTo>
                <a:cubicBezTo>
                  <a:pt x="6491790" y="80135"/>
                  <a:pt x="6855238" y="-140765"/>
                  <a:pt x="7300609" y="84514"/>
                </a:cubicBezTo>
                <a:cubicBezTo>
                  <a:pt x="7592848" y="198702"/>
                  <a:pt x="7828269" y="397189"/>
                  <a:pt x="7888355" y="682973"/>
                </a:cubicBezTo>
                <a:cubicBezTo>
                  <a:pt x="8264035" y="784824"/>
                  <a:pt x="8588308" y="1012204"/>
                  <a:pt x="8642646" y="1263794"/>
                </a:cubicBezTo>
                <a:cubicBezTo>
                  <a:pt x="8745902" y="1441191"/>
                  <a:pt x="8706784" y="1693488"/>
                  <a:pt x="8608884" y="1893608"/>
                </a:cubicBezTo>
                <a:cubicBezTo>
                  <a:pt x="8798480" y="2141855"/>
                  <a:pt x="8976363" y="2524577"/>
                  <a:pt x="8855511" y="2856581"/>
                </a:cubicBezTo>
                <a:cubicBezTo>
                  <a:pt x="8683769" y="3208288"/>
                  <a:pt x="8273054" y="3617041"/>
                  <a:pt x="7700194" y="3699518"/>
                </a:cubicBezTo>
                <a:cubicBezTo>
                  <a:pt x="7739477" y="4022456"/>
                  <a:pt x="7588546" y="4294906"/>
                  <a:pt x="7286610" y="4421809"/>
                </a:cubicBezTo>
                <a:cubicBezTo>
                  <a:pt x="6939116" y="4622568"/>
                  <a:pt x="6398780" y="4805991"/>
                  <a:pt x="5878490" y="4509263"/>
                </a:cubicBezTo>
                <a:cubicBezTo>
                  <a:pt x="5695291" y="4872083"/>
                  <a:pt x="5444073" y="5147216"/>
                  <a:pt x="4872219" y="5279812"/>
                </a:cubicBezTo>
                <a:cubicBezTo>
                  <a:pt x="4362950" y="5292613"/>
                  <a:pt x="3709929" y="5119483"/>
                  <a:pt x="3392663" y="4809472"/>
                </a:cubicBezTo>
                <a:cubicBezTo>
                  <a:pt x="2649544" y="5161340"/>
                  <a:pt x="1678205" y="5055367"/>
                  <a:pt x="1194843" y="4344766"/>
                </a:cubicBezTo>
                <a:cubicBezTo>
                  <a:pt x="724755" y="4387051"/>
                  <a:pt x="395119" y="4202089"/>
                  <a:pt x="228510" y="3827637"/>
                </a:cubicBezTo>
                <a:cubicBezTo>
                  <a:pt x="120026" y="3607685"/>
                  <a:pt x="169176" y="3316965"/>
                  <a:pt x="434993" y="3129598"/>
                </a:cubicBezTo>
                <a:cubicBezTo>
                  <a:pt x="89222" y="3005781"/>
                  <a:pt x="-26823" y="2738800"/>
                  <a:pt x="-1030" y="2413432"/>
                </a:cubicBezTo>
                <a:cubicBezTo>
                  <a:pt x="29403" y="2120308"/>
                  <a:pt x="402583" y="1844923"/>
                  <a:pt x="795258" y="1776881"/>
                </a:cubicBezTo>
                <a:cubicBezTo>
                  <a:pt x="797715" y="1771914"/>
                  <a:pt x="801054" y="1764655"/>
                  <a:pt x="802875" y="1760100"/>
                </a:cubicBezTo>
                <a:close/>
              </a:path>
              <a:path w="8893391" h="5291326" fill="none" extrusionOk="0">
                <a:moveTo>
                  <a:pt x="7857462" y="5889722"/>
                </a:moveTo>
                <a:cubicBezTo>
                  <a:pt x="7849413" y="5969114"/>
                  <a:pt x="7811038" y="6037556"/>
                  <a:pt x="7710481" y="6036703"/>
                </a:cubicBezTo>
                <a:cubicBezTo>
                  <a:pt x="7623304" y="6020418"/>
                  <a:pt x="7556322" y="5971844"/>
                  <a:pt x="7563500" y="5889722"/>
                </a:cubicBezTo>
                <a:cubicBezTo>
                  <a:pt x="7558024" y="5795233"/>
                  <a:pt x="7632430" y="5736905"/>
                  <a:pt x="7710481" y="5742741"/>
                </a:cubicBezTo>
                <a:cubicBezTo>
                  <a:pt x="7779249" y="5735920"/>
                  <a:pt x="7874803" y="5813248"/>
                  <a:pt x="7857462" y="5889722"/>
                </a:cubicBezTo>
                <a:close/>
              </a:path>
              <a:path w="8893391" h="5291326" fill="none" extrusionOk="0">
                <a:moveTo>
                  <a:pt x="7747296" y="5634129"/>
                </a:moveTo>
                <a:cubicBezTo>
                  <a:pt x="7736036" y="5812139"/>
                  <a:pt x="7626438" y="5912106"/>
                  <a:pt x="7453333" y="5928092"/>
                </a:cubicBezTo>
                <a:cubicBezTo>
                  <a:pt x="7314981" y="5934753"/>
                  <a:pt x="7130449" y="5808879"/>
                  <a:pt x="7159370" y="5634129"/>
                </a:cubicBezTo>
                <a:cubicBezTo>
                  <a:pt x="7171812" y="5480629"/>
                  <a:pt x="7283701" y="5306988"/>
                  <a:pt x="7453333" y="5340166"/>
                </a:cubicBezTo>
                <a:cubicBezTo>
                  <a:pt x="7601872" y="5311218"/>
                  <a:pt x="7716498" y="5468705"/>
                  <a:pt x="7747296" y="5634129"/>
                </a:cubicBezTo>
                <a:close/>
              </a:path>
              <a:path w="8893391" h="5291326" fill="none" extrusionOk="0">
                <a:moveTo>
                  <a:pt x="7428638" y="5171304"/>
                </a:moveTo>
                <a:cubicBezTo>
                  <a:pt x="7443484" y="5384630"/>
                  <a:pt x="7283149" y="5606294"/>
                  <a:pt x="6987694" y="5612248"/>
                </a:cubicBezTo>
                <a:cubicBezTo>
                  <a:pt x="6739351" y="5574383"/>
                  <a:pt x="6554134" y="5462509"/>
                  <a:pt x="6546750" y="5171304"/>
                </a:cubicBezTo>
                <a:cubicBezTo>
                  <a:pt x="6550000" y="4909127"/>
                  <a:pt x="6756501" y="4749086"/>
                  <a:pt x="6987694" y="4730360"/>
                </a:cubicBezTo>
                <a:cubicBezTo>
                  <a:pt x="7193663" y="4747514"/>
                  <a:pt x="7399094" y="4877053"/>
                  <a:pt x="7428638" y="5171304"/>
                </a:cubicBezTo>
                <a:close/>
              </a:path>
              <a:path w="8893391" h="5291326" fill="none" extrusionOk="0">
                <a:moveTo>
                  <a:pt x="966126" y="3206274"/>
                </a:moveTo>
                <a:cubicBezTo>
                  <a:pt x="766240" y="3229949"/>
                  <a:pt x="597122" y="3179691"/>
                  <a:pt x="444669" y="3108654"/>
                </a:cubicBezTo>
                <a:moveTo>
                  <a:pt x="1426236" y="4274583"/>
                </a:moveTo>
                <a:cubicBezTo>
                  <a:pt x="1345585" y="4298226"/>
                  <a:pt x="1293009" y="4312772"/>
                  <a:pt x="1198137" y="4321249"/>
                </a:cubicBezTo>
                <a:moveTo>
                  <a:pt x="3392252" y="4787915"/>
                </a:moveTo>
                <a:cubicBezTo>
                  <a:pt x="3353292" y="4719751"/>
                  <a:pt x="3287240" y="4655506"/>
                  <a:pt x="3254734" y="4574792"/>
                </a:cubicBezTo>
                <a:moveTo>
                  <a:pt x="5934485" y="4256455"/>
                </a:moveTo>
                <a:cubicBezTo>
                  <a:pt x="5933431" y="4329938"/>
                  <a:pt x="5913436" y="4414931"/>
                  <a:pt x="5879519" y="4490278"/>
                </a:cubicBezTo>
                <a:moveTo>
                  <a:pt x="7025984" y="2811506"/>
                </a:moveTo>
                <a:cubicBezTo>
                  <a:pt x="7350734" y="3003601"/>
                  <a:pt x="7709686" y="3305693"/>
                  <a:pt x="7695253" y="3685555"/>
                </a:cubicBezTo>
                <a:moveTo>
                  <a:pt x="8604767" y="1880625"/>
                </a:moveTo>
                <a:cubicBezTo>
                  <a:pt x="8554031" y="2007879"/>
                  <a:pt x="8416850" y="2121038"/>
                  <a:pt x="8306674" y="2208393"/>
                </a:cubicBezTo>
                <a:moveTo>
                  <a:pt x="7889590" y="664600"/>
                </a:moveTo>
                <a:cubicBezTo>
                  <a:pt x="7902947" y="709720"/>
                  <a:pt x="7900769" y="768952"/>
                  <a:pt x="7905236" y="819420"/>
                </a:cubicBezTo>
                <a:moveTo>
                  <a:pt x="5986157" y="484058"/>
                </a:moveTo>
                <a:cubicBezTo>
                  <a:pt x="6016310" y="409101"/>
                  <a:pt x="6083732" y="357364"/>
                  <a:pt x="6138910" y="286613"/>
                </a:cubicBezTo>
                <a:moveTo>
                  <a:pt x="4558068" y="578126"/>
                </a:moveTo>
                <a:cubicBezTo>
                  <a:pt x="4569688" y="516851"/>
                  <a:pt x="4597817" y="454502"/>
                  <a:pt x="4631974" y="407873"/>
                </a:cubicBezTo>
                <a:moveTo>
                  <a:pt x="2882117" y="635938"/>
                </a:moveTo>
                <a:cubicBezTo>
                  <a:pt x="2986612" y="689697"/>
                  <a:pt x="3060682" y="747937"/>
                  <a:pt x="3149742" y="801047"/>
                </a:cubicBezTo>
                <a:moveTo>
                  <a:pt x="849607" y="1933906"/>
                </a:moveTo>
                <a:cubicBezTo>
                  <a:pt x="816894" y="1873080"/>
                  <a:pt x="817323" y="1825947"/>
                  <a:pt x="802875" y="1760100"/>
                </a:cubicBezTo>
              </a:path>
              <a:path w="8893391" h="5291326" stroke="0" extrusionOk="0">
                <a:moveTo>
                  <a:pt x="802875" y="1760100"/>
                </a:moveTo>
                <a:cubicBezTo>
                  <a:pt x="709229" y="1397636"/>
                  <a:pt x="916208" y="1055475"/>
                  <a:pt x="1157581" y="845999"/>
                </a:cubicBezTo>
                <a:cubicBezTo>
                  <a:pt x="1625914" y="494102"/>
                  <a:pt x="2342369" y="375796"/>
                  <a:pt x="2883146" y="637163"/>
                </a:cubicBezTo>
                <a:cubicBezTo>
                  <a:pt x="3213949" y="118160"/>
                  <a:pt x="4234087" y="-24836"/>
                  <a:pt x="4622916" y="420366"/>
                </a:cubicBezTo>
                <a:cubicBezTo>
                  <a:pt x="4697640" y="212440"/>
                  <a:pt x="5028420" y="36075"/>
                  <a:pt x="5300831" y="24496"/>
                </a:cubicBezTo>
                <a:cubicBezTo>
                  <a:pt x="5598528" y="-67409"/>
                  <a:pt x="5955495" y="72527"/>
                  <a:pt x="6141586" y="303883"/>
                </a:cubicBezTo>
                <a:cubicBezTo>
                  <a:pt x="6364505" y="-29009"/>
                  <a:pt x="6876472" y="-132970"/>
                  <a:pt x="7300609" y="84514"/>
                </a:cubicBezTo>
                <a:cubicBezTo>
                  <a:pt x="7633275" y="152797"/>
                  <a:pt x="7774004" y="388334"/>
                  <a:pt x="7888355" y="682973"/>
                </a:cubicBezTo>
                <a:cubicBezTo>
                  <a:pt x="8261287" y="752753"/>
                  <a:pt x="8496316" y="962512"/>
                  <a:pt x="8642646" y="1263794"/>
                </a:cubicBezTo>
                <a:cubicBezTo>
                  <a:pt x="8753373" y="1468551"/>
                  <a:pt x="8698392" y="1726794"/>
                  <a:pt x="8608884" y="1893608"/>
                </a:cubicBezTo>
                <a:cubicBezTo>
                  <a:pt x="8897400" y="2199366"/>
                  <a:pt x="8944115" y="2485224"/>
                  <a:pt x="8855511" y="2856581"/>
                </a:cubicBezTo>
                <a:cubicBezTo>
                  <a:pt x="8729353" y="3323507"/>
                  <a:pt x="8322597" y="3636961"/>
                  <a:pt x="7700194" y="3699518"/>
                </a:cubicBezTo>
                <a:cubicBezTo>
                  <a:pt x="7708429" y="3962581"/>
                  <a:pt x="7578956" y="4233259"/>
                  <a:pt x="7286610" y="4421809"/>
                </a:cubicBezTo>
                <a:cubicBezTo>
                  <a:pt x="6910980" y="4621901"/>
                  <a:pt x="6240037" y="4808431"/>
                  <a:pt x="5878490" y="4509263"/>
                </a:cubicBezTo>
                <a:cubicBezTo>
                  <a:pt x="5787602" y="4867849"/>
                  <a:pt x="5363387" y="5087511"/>
                  <a:pt x="4872219" y="5279812"/>
                </a:cubicBezTo>
                <a:cubicBezTo>
                  <a:pt x="4358971" y="5412825"/>
                  <a:pt x="3713669" y="5184030"/>
                  <a:pt x="3392663" y="4809472"/>
                </a:cubicBezTo>
                <a:cubicBezTo>
                  <a:pt x="2506837" y="5202111"/>
                  <a:pt x="1553175" y="5144011"/>
                  <a:pt x="1194843" y="4344766"/>
                </a:cubicBezTo>
                <a:cubicBezTo>
                  <a:pt x="684682" y="4404598"/>
                  <a:pt x="358461" y="4094031"/>
                  <a:pt x="228510" y="3827637"/>
                </a:cubicBezTo>
                <a:cubicBezTo>
                  <a:pt x="190124" y="3565311"/>
                  <a:pt x="210979" y="3328581"/>
                  <a:pt x="434993" y="3129598"/>
                </a:cubicBezTo>
                <a:cubicBezTo>
                  <a:pt x="117477" y="2952040"/>
                  <a:pt x="-7704" y="2698628"/>
                  <a:pt x="-1030" y="2413432"/>
                </a:cubicBezTo>
                <a:cubicBezTo>
                  <a:pt x="12371" y="2007283"/>
                  <a:pt x="471845" y="1808662"/>
                  <a:pt x="795258" y="1776881"/>
                </a:cubicBezTo>
                <a:cubicBezTo>
                  <a:pt x="797760" y="1770317"/>
                  <a:pt x="801302" y="1766071"/>
                  <a:pt x="802875" y="1760100"/>
                </a:cubicBezTo>
                <a:close/>
              </a:path>
              <a:path w="8893391" h="5291326" stroke="0" extrusionOk="0">
                <a:moveTo>
                  <a:pt x="7857462" y="5889722"/>
                </a:moveTo>
                <a:cubicBezTo>
                  <a:pt x="7837746" y="5975130"/>
                  <a:pt x="7797186" y="6047736"/>
                  <a:pt x="7710481" y="6036703"/>
                </a:cubicBezTo>
                <a:cubicBezTo>
                  <a:pt x="7626146" y="6034250"/>
                  <a:pt x="7568163" y="5970277"/>
                  <a:pt x="7563500" y="5889722"/>
                </a:cubicBezTo>
                <a:cubicBezTo>
                  <a:pt x="7551772" y="5815005"/>
                  <a:pt x="7621340" y="5739960"/>
                  <a:pt x="7710481" y="5742741"/>
                </a:cubicBezTo>
                <a:cubicBezTo>
                  <a:pt x="7800595" y="5752651"/>
                  <a:pt x="7873405" y="5812307"/>
                  <a:pt x="7857462" y="5889722"/>
                </a:cubicBezTo>
                <a:close/>
              </a:path>
              <a:path w="8893391" h="5291326" stroke="0" extrusionOk="0">
                <a:moveTo>
                  <a:pt x="7747296" y="5634129"/>
                </a:moveTo>
                <a:cubicBezTo>
                  <a:pt x="7732903" y="5810095"/>
                  <a:pt x="7600946" y="5965183"/>
                  <a:pt x="7453333" y="5928092"/>
                </a:cubicBezTo>
                <a:cubicBezTo>
                  <a:pt x="7292700" y="5899494"/>
                  <a:pt x="7167219" y="5768536"/>
                  <a:pt x="7159370" y="5634129"/>
                </a:cubicBezTo>
                <a:cubicBezTo>
                  <a:pt x="7149986" y="5497305"/>
                  <a:pt x="7270980" y="5331836"/>
                  <a:pt x="7453333" y="5340166"/>
                </a:cubicBezTo>
                <a:cubicBezTo>
                  <a:pt x="7651271" y="5330834"/>
                  <a:pt x="7730672" y="5484833"/>
                  <a:pt x="7747296" y="5634129"/>
                </a:cubicBezTo>
                <a:close/>
              </a:path>
              <a:path w="8893391" h="5291326" stroke="0" extrusionOk="0">
                <a:moveTo>
                  <a:pt x="7428638" y="5171304"/>
                </a:moveTo>
                <a:cubicBezTo>
                  <a:pt x="7451741" y="5433229"/>
                  <a:pt x="7236873" y="5634474"/>
                  <a:pt x="6987694" y="5612248"/>
                </a:cubicBezTo>
                <a:cubicBezTo>
                  <a:pt x="6760701" y="5602367"/>
                  <a:pt x="6496559" y="5418365"/>
                  <a:pt x="6546750" y="5171304"/>
                </a:cubicBezTo>
                <a:cubicBezTo>
                  <a:pt x="6560461" y="4939017"/>
                  <a:pt x="6751038" y="4741742"/>
                  <a:pt x="6987694" y="4730360"/>
                </a:cubicBezTo>
                <a:cubicBezTo>
                  <a:pt x="7174048" y="4718181"/>
                  <a:pt x="7421775" y="4914936"/>
                  <a:pt x="7428638" y="5171304"/>
                </a:cubicBezTo>
                <a:close/>
              </a:path>
              <a:path w="8893391" h="5291326" fill="none" stroke="0" extrusionOk="0">
                <a:moveTo>
                  <a:pt x="966126" y="3206274"/>
                </a:moveTo>
                <a:cubicBezTo>
                  <a:pt x="794612" y="3235403"/>
                  <a:pt x="612943" y="3146214"/>
                  <a:pt x="444669" y="3108654"/>
                </a:cubicBezTo>
                <a:moveTo>
                  <a:pt x="1426236" y="4274583"/>
                </a:moveTo>
                <a:cubicBezTo>
                  <a:pt x="1366156" y="4304757"/>
                  <a:pt x="1272860" y="4311632"/>
                  <a:pt x="1198137" y="4321249"/>
                </a:cubicBezTo>
                <a:moveTo>
                  <a:pt x="3392252" y="4787915"/>
                </a:moveTo>
                <a:cubicBezTo>
                  <a:pt x="3334151" y="4727839"/>
                  <a:pt x="3284004" y="4639873"/>
                  <a:pt x="3254734" y="4574792"/>
                </a:cubicBezTo>
                <a:moveTo>
                  <a:pt x="5934485" y="4256455"/>
                </a:moveTo>
                <a:cubicBezTo>
                  <a:pt x="5921026" y="4348942"/>
                  <a:pt x="5900792" y="4416668"/>
                  <a:pt x="5879519" y="4490278"/>
                </a:cubicBezTo>
                <a:moveTo>
                  <a:pt x="7025984" y="2811506"/>
                </a:moveTo>
                <a:cubicBezTo>
                  <a:pt x="7426473" y="2920331"/>
                  <a:pt x="7622574" y="3282462"/>
                  <a:pt x="7695253" y="3685555"/>
                </a:cubicBezTo>
                <a:moveTo>
                  <a:pt x="8604767" y="1880625"/>
                </a:moveTo>
                <a:cubicBezTo>
                  <a:pt x="8553872" y="1991562"/>
                  <a:pt x="8421904" y="2103475"/>
                  <a:pt x="8306674" y="2208393"/>
                </a:cubicBezTo>
                <a:moveTo>
                  <a:pt x="7889590" y="664600"/>
                </a:moveTo>
                <a:cubicBezTo>
                  <a:pt x="7906341" y="715456"/>
                  <a:pt x="7897306" y="772537"/>
                  <a:pt x="7905236" y="819420"/>
                </a:cubicBezTo>
                <a:moveTo>
                  <a:pt x="5986157" y="484058"/>
                </a:moveTo>
                <a:cubicBezTo>
                  <a:pt x="6026708" y="399366"/>
                  <a:pt x="6088944" y="348653"/>
                  <a:pt x="6138910" y="286613"/>
                </a:cubicBezTo>
                <a:moveTo>
                  <a:pt x="4558068" y="578126"/>
                </a:moveTo>
                <a:cubicBezTo>
                  <a:pt x="4563581" y="508398"/>
                  <a:pt x="4602655" y="447481"/>
                  <a:pt x="4631974" y="407873"/>
                </a:cubicBezTo>
                <a:moveTo>
                  <a:pt x="2882117" y="635938"/>
                </a:moveTo>
                <a:cubicBezTo>
                  <a:pt x="2991759" y="685363"/>
                  <a:pt x="3060462" y="744880"/>
                  <a:pt x="3149742" y="801047"/>
                </a:cubicBezTo>
                <a:moveTo>
                  <a:pt x="849607" y="1933906"/>
                </a:moveTo>
                <a:cubicBezTo>
                  <a:pt x="825880" y="1875184"/>
                  <a:pt x="807552" y="1829137"/>
                  <a:pt x="802875" y="1760100"/>
                </a:cubicBezTo>
              </a:path>
            </a:pathLst>
          </a:custGeom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36699"/>
                      <a:gd name="adj2" fmla="val 6130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8CF34CC-E762-3E3E-99DF-16F84E90BD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03754" y="2709896"/>
            <a:ext cx="5376372" cy="5294499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5DC0E0EB-6C1D-6B2E-FA3F-4D92E5DD9AAC}"/>
              </a:ext>
            </a:extLst>
          </p:cNvPr>
          <p:cNvSpPr txBox="1"/>
          <p:nvPr/>
        </p:nvSpPr>
        <p:spPr>
          <a:xfrm>
            <a:off x="821410" y="925562"/>
            <a:ext cx="7330698" cy="316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Tạm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5A19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biệt</a:t>
            </a:r>
          </a:p>
          <a:p>
            <a:pPr algn="ctr">
              <a:lnSpc>
                <a:spcPct val="130000"/>
              </a:lnSpc>
            </a:pP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83F1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Hẹn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gặp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8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lại !</a:t>
            </a:r>
            <a:endParaRPr lang="en-US" sz="8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CC99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6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indefinite" fill="hold" grpId="0" nodeType="withEffect">
                                  <p:stCondLst>
                                    <p:cond delay="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2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1BDC8C-DE81-C87E-EBDB-6866F5B8AEC7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2" name="TextBox 6">
              <a:extLst>
                <a:ext uri="{FF2B5EF4-FFF2-40B4-BE49-F238E27FC236}">
                  <a16:creationId xmlns:a16="http://schemas.microsoft.com/office/drawing/2014/main" id="{86042097-45CB-8676-E445-62EAF794FAD9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Trần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Phương Dung</a:t>
              </a:r>
              <a:endParaRPr lang="en-US" dirty="0"/>
            </a:p>
          </p:txBody>
        </p:sp>
        <p:pic>
          <p:nvPicPr>
            <p:cNvPr id="9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0994B609-D4E0-6677-098A-F0183792A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sp>
        <p:nvSpPr>
          <p:cNvPr id="14" name="TextBox 31">
            <a:extLst>
              <a:ext uri="{FF2B5EF4-FFF2-40B4-BE49-F238E27FC236}">
                <a16:creationId xmlns:a16="http://schemas.microsoft.com/office/drawing/2014/main" id="{DD4DCCF1-A9DD-562B-16B7-898D44DDDCEB}"/>
              </a:ext>
            </a:extLst>
          </p:cNvPr>
          <p:cNvSpPr txBox="1"/>
          <p:nvPr/>
        </p:nvSpPr>
        <p:spPr>
          <a:xfrm>
            <a:off x="-125861" y="130752"/>
            <a:ext cx="408826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>
                <a:ln w="254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Sinh hoạt dưới cờ</a:t>
            </a:r>
            <a:endParaRPr lang="en-US" sz="5400" dirty="0">
              <a:ln w="25400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F8CDE-5BC5-0821-0107-199BD4753A6B}"/>
              </a:ext>
            </a:extLst>
          </p:cNvPr>
          <p:cNvSpPr txBox="1"/>
          <p:nvPr/>
        </p:nvSpPr>
        <p:spPr>
          <a:xfrm>
            <a:off x="3843580" y="135732"/>
            <a:ext cx="7935131" cy="3067348"/>
          </a:xfrm>
          <a:prstGeom prst="doubleWave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B591FD"/>
                </a:solidFill>
                <a:latin typeface="#9Slide05 Phobia" panose="02000506000000020003" pitchFamily="2" charset="0"/>
              </a:rPr>
              <a:t>Tham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FFCCCC"/>
                </a:solidFill>
                <a:latin typeface="#9Slide05 Phobia" panose="02000506000000020003" pitchFamily="2" charset="0"/>
              </a:rPr>
              <a:t>gia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#9Slide05 Phobia" panose="02000506000000020003" pitchFamily="2" charset="0"/>
              </a:rPr>
              <a:t>“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93F2FF"/>
                </a:solidFill>
                <a:latin typeface="#9Slide05 Phobia" panose="02000506000000020003" pitchFamily="2" charset="0"/>
              </a:rPr>
              <a:t>Ngày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rgbClr val="F5B8F6"/>
                </a:solidFill>
                <a:latin typeface="#9Slide05 Phobia" panose="02000506000000020003" pitchFamily="2" charset="0"/>
              </a:rPr>
              <a:t>hội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#9Slide05 Phobia" panose="02000506000000020003" pitchFamily="2" charset="0"/>
              </a:rPr>
              <a:t>đọc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5 Phobia" panose="02000506000000020003" pitchFamily="2" charset="0"/>
              </a:rPr>
              <a:t> </a:t>
            </a:r>
            <a:r>
              <a:rPr lang="en-US" sz="7200" b="1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5 Phobia" panose="02000506000000020003" pitchFamily="2" charset="0"/>
              </a:rPr>
              <a:t>sách</a:t>
            </a:r>
            <a:r>
              <a:rPr lang="en-US" sz="72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#9Slide05 Phobia" panose="02000506000000020003" pitchFamily="2" charset="0"/>
              </a:rPr>
              <a:t>”</a:t>
            </a:r>
          </a:p>
        </p:txBody>
      </p:sp>
      <p:pic>
        <p:nvPicPr>
          <p:cNvPr id="1026" name="Picture 2" descr="Có thể là tranh biếm họa về một hoặc nhiều người">
            <a:extLst>
              <a:ext uri="{FF2B5EF4-FFF2-40B4-BE49-F238E27FC236}">
                <a16:creationId xmlns:a16="http://schemas.microsoft.com/office/drawing/2014/main" id="{1BA54161-8DFF-7DFC-5B02-7C1C9B6DE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2510" y1="43750" x2="22510" y2="43750"/>
                        <a14:foregroundMark x1="22656" y1="43750" x2="21240" y2="44189"/>
                        <a14:foregroundMark x1="77930" y1="25439" x2="70459" y2="37598"/>
                        <a14:foregroundMark x1="70459" y1="37598" x2="71094" y2="40137"/>
                        <a14:foregroundMark x1="69873" y1="50537" x2="71387" y2="55420"/>
                        <a14:foregroundMark x1="74463" y1="47754" x2="70850" y2="54297"/>
                        <a14:foregroundMark x1="70020" y1="35547" x2="65576" y2="44189"/>
                        <a14:foregroundMark x1="75977" y1="47217" x2="74316" y2="54004"/>
                        <a14:foregroundMark x1="75684" y1="58350" x2="75684" y2="58350"/>
                        <a14:foregroundMark x1="59180" y1="55811" x2="59180" y2="55811"/>
                        <a14:foregroundMark x1="59570" y1="56396" x2="60547" y2="57227"/>
                        <a14:foregroundMark x1="61230" y1="58350" x2="61230" y2="58350"/>
                        <a14:foregroundMark x1="52100" y1="61523" x2="49316" y2="69043"/>
                        <a14:foregroundMark x1="57764" y1="62646" x2="48633" y2="72217"/>
                        <a14:foregroundMark x1="43066" y1="65283" x2="48730" y2="72656"/>
                        <a14:foregroundMark x1="58057" y1="54590" x2="58057" y2="54590"/>
                        <a14:foregroundMark x1="59326" y1="64160" x2="51660" y2="71533"/>
                        <a14:foregroundMark x1="41650" y1="69434" x2="47363" y2="74707"/>
                        <a14:foregroundMark x1="39453" y1="69287" x2="48730" y2="76660"/>
                        <a14:foregroundMark x1="51660" y1="74707" x2="53760" y2="72363"/>
                        <a14:foregroundMark x1="57520" y1="59180" x2="57520" y2="65820"/>
                        <a14:foregroundMark x1="51270" y1="59863" x2="55811" y2="57520"/>
                        <a14:foregroundMark x1="60547" y1="61230" x2="59863" y2="65430"/>
                        <a14:foregroundMark x1="62646" y1="64990" x2="62793" y2="6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0" t="18056" r="9305" b="21389"/>
          <a:stretch/>
        </p:blipFill>
        <p:spPr bwMode="auto">
          <a:xfrm>
            <a:off x="2251150" y="2566346"/>
            <a:ext cx="501015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vector isolated bundle of books">
            <a:extLst>
              <a:ext uri="{FF2B5EF4-FFF2-40B4-BE49-F238E27FC236}">
                <a16:creationId xmlns:a16="http://schemas.microsoft.com/office/drawing/2014/main" id="{30A7A79E-2505-0848-AE91-F05F9E8FD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3" b="94404" l="3834" r="93291">
                        <a14:foregroundMark x1="7348" y1="71533" x2="30831" y2="54745"/>
                        <a14:foregroundMark x1="30831" y1="54745" x2="32268" y2="52798"/>
                        <a14:foregroundMark x1="3834" y1="72749" x2="12780" y2="80779"/>
                        <a14:foregroundMark x1="58147" y1="94404" x2="58147" y2="94404"/>
                        <a14:foregroundMark x1="88818" y1="37226" x2="88818" y2="37226"/>
                        <a14:foregroundMark x1="92013" y1="31873" x2="92013" y2="31873"/>
                        <a14:foregroundMark x1="91374" y1="54258" x2="93450" y2="55231"/>
                        <a14:foregroundMark x1="55751" y1="8273" x2="59425" y2="11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54" y="4378406"/>
            <a:ext cx="2943225" cy="193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01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7037E-6 L -1.66667E-6 -0.07223 " pathEditMode="relative" rAng="0" ptsTypes="AA">
                                      <p:cBhvr>
                                        <p:cTn id="13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55EE0-09EE-6B82-48B9-775F69AB3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89CD0-4DFF-4F34-D4D3-8DD94D689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C67E6F-5C0A-F8D8-8812-3CE7A1E19E21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9B5A4D9D-8EEE-BC8F-FDB2-BE7782C2CF50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Trần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Phương Dung</a:t>
              </a:r>
              <a:endParaRPr lang="en-US" dirty="0"/>
            </a:p>
          </p:txBody>
        </p:sp>
        <p:pic>
          <p:nvPicPr>
            <p:cNvPr id="6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F8219620-6264-A4FD-7108-B4A73C54E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3BB828-E23C-6FD5-E88D-55A94C91AABD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6C297B-B1B5-6FAB-9D65-5C8FAC88E27E}"/>
              </a:ext>
            </a:extLst>
          </p:cNvPr>
          <p:cNvSpPr txBox="1"/>
          <p:nvPr/>
        </p:nvSpPr>
        <p:spPr>
          <a:xfrm>
            <a:off x="765227" y="405679"/>
            <a:ext cx="105885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Gợi ý những cuốn sách về môi trường: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052" name="Picture 4" descr="Câu Chuyện Môi Trường">
            <a:extLst>
              <a:ext uri="{FF2B5EF4-FFF2-40B4-BE49-F238E27FC236}">
                <a16:creationId xmlns:a16="http://schemas.microsoft.com/office/drawing/2014/main" id="{057B36BC-29F3-2737-4353-AE4808AD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1270">
            <a:off x="8334422" y="2031470"/>
            <a:ext cx="279548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ùa Xuân Vắng Lặng">
            <a:extLst>
              <a:ext uri="{FF2B5EF4-FFF2-40B4-BE49-F238E27FC236}">
                <a16:creationId xmlns:a16="http://schemas.microsoft.com/office/drawing/2014/main" id="{F5B088D2-C695-0234-7D4F-0570AC044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r="7027"/>
          <a:stretch/>
        </p:blipFill>
        <p:spPr bwMode="auto">
          <a:xfrm rot="21190892">
            <a:off x="1092553" y="1998564"/>
            <a:ext cx="3138583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ua Nhà Không Rác tại Geta">
            <a:extLst>
              <a:ext uri="{FF2B5EF4-FFF2-40B4-BE49-F238E27FC236}">
                <a16:creationId xmlns:a16="http://schemas.microsoft.com/office/drawing/2014/main" id="{5D2C2023-5397-5C7A-2738-07E8FF54A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5" t="4306" r="19884" b="4304"/>
          <a:stretch/>
        </p:blipFill>
        <p:spPr bwMode="auto">
          <a:xfrm>
            <a:off x="4971964" y="1690688"/>
            <a:ext cx="2570687" cy="395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253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C7574-7303-2F40-EA6B-4A0AFDF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E8B09-D5BA-7AB5-3291-1B0F56BA2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48C1B6-CAC4-A996-BA4A-7A8FEEEA248B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30510C9A-C3E5-49BD-5625-239BDF110D73}"/>
                </a:ext>
              </a:extLst>
            </p:cNvPr>
            <p:cNvSpPr txBox="1"/>
            <p:nvPr/>
          </p:nvSpPr>
          <p:spPr>
            <a:xfrm>
              <a:off x="5343129" y="3167390"/>
              <a:ext cx="15057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14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vi-VN" sz="1400" i="0" dirty="0" err="1">
                  <a:effectLst/>
                  <a:latin typeface="Arial" panose="020B0604020202020204" pitchFamily="34" charset="0"/>
                </a:rPr>
                <a:t>Trần</a:t>
              </a:r>
              <a:r>
                <a:rPr lang="vi-VN" sz="1400" i="0" dirty="0">
                  <a:effectLst/>
                  <a:latin typeface="Arial" panose="020B0604020202020204" pitchFamily="34" charset="0"/>
                </a:rPr>
                <a:t> Phương Dung</a:t>
              </a:r>
              <a:endParaRPr lang="en-US" dirty="0"/>
            </a:p>
          </p:txBody>
        </p:sp>
        <p:pic>
          <p:nvPicPr>
            <p:cNvPr id="6" name="Hình ảnh 8" descr="Ảnh có chứa thiên nhiên&#10;&#10;Mô tả được tạo tự động">
              <a:extLst>
                <a:ext uri="{FF2B5EF4-FFF2-40B4-BE49-F238E27FC236}">
                  <a16:creationId xmlns:a16="http://schemas.microsoft.com/office/drawing/2014/main" id="{A16D8D20-A709-EE04-EC3B-EB4501F6D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3" b="-1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BBB0EA-AD03-E8D8-2063-777C4730394A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EFB5C2-FE43-E5DA-6BA4-1285EC285D40}"/>
              </a:ext>
            </a:extLst>
          </p:cNvPr>
          <p:cNvSpPr txBox="1"/>
          <p:nvPr/>
        </p:nvSpPr>
        <p:spPr>
          <a:xfrm>
            <a:off x="838200" y="557516"/>
            <a:ext cx="1073903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Cùng trao đổi, chia sẻ với bạn các hoạt động bảo vệ môi trường sau khi đọc sách: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001F4-BC16-A2D1-EADD-745E2252058D}"/>
              </a:ext>
            </a:extLst>
          </p:cNvPr>
          <p:cNvSpPr txBox="1"/>
          <p:nvPr/>
        </p:nvSpPr>
        <p:spPr>
          <a:xfrm>
            <a:off x="1447162" y="3496701"/>
            <a:ext cx="94836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/>
              <a:t>Trồng</a:t>
            </a:r>
            <a:r>
              <a:rPr lang="en-US" sz="4400" dirty="0"/>
              <a:t> </a:t>
            </a:r>
            <a:r>
              <a:rPr lang="en-US" sz="4400" dirty="0" err="1"/>
              <a:t>cây</a:t>
            </a:r>
            <a:r>
              <a:rPr lang="en-US" sz="4400" dirty="0"/>
              <a:t> </a:t>
            </a:r>
            <a:r>
              <a:rPr lang="en-US" sz="4400" dirty="0" err="1"/>
              <a:t>xanh</a:t>
            </a:r>
            <a:endParaRPr lang="en-US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Thu </a:t>
            </a:r>
            <a:r>
              <a:rPr lang="en-US" sz="4400" dirty="0" err="1"/>
              <a:t>gom</a:t>
            </a:r>
            <a:r>
              <a:rPr lang="en-US" sz="4400" dirty="0"/>
              <a:t> </a:t>
            </a:r>
            <a:r>
              <a:rPr lang="en-US" sz="4400" dirty="0" err="1"/>
              <a:t>rác</a:t>
            </a:r>
            <a:r>
              <a:rPr lang="en-US" sz="4400" dirty="0"/>
              <a:t> </a:t>
            </a:r>
            <a:r>
              <a:rPr lang="en-US" sz="4400" dirty="0" err="1"/>
              <a:t>thải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phân</a:t>
            </a:r>
            <a:r>
              <a:rPr lang="en-US" sz="4400" dirty="0"/>
              <a:t> </a:t>
            </a:r>
            <a:r>
              <a:rPr lang="en-US" sz="4400" dirty="0" err="1"/>
              <a:t>loại</a:t>
            </a:r>
            <a:endParaRPr lang="en-US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băng</a:t>
            </a:r>
            <a:r>
              <a:rPr lang="en-US" sz="4400" dirty="0"/>
              <a:t> </a:t>
            </a:r>
            <a:r>
              <a:rPr lang="en-US" sz="4400" dirty="0" err="1"/>
              <a:t>rôn</a:t>
            </a:r>
            <a:r>
              <a:rPr lang="en-US" sz="4400" dirty="0"/>
              <a:t> </a:t>
            </a:r>
            <a:r>
              <a:rPr lang="en-US" sz="4400" dirty="0" err="1"/>
              <a:t>tuyên</a:t>
            </a:r>
            <a:r>
              <a:rPr lang="en-US" sz="4400" dirty="0"/>
              <a:t> </a:t>
            </a:r>
            <a:r>
              <a:rPr lang="en-US" sz="4400" dirty="0" err="1"/>
              <a:t>truyền</a:t>
            </a:r>
            <a:endParaRPr lang="en-US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/>
              <a:t>…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75430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50BB67-2E53-80E3-47A4-AB09B7BC9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7BCE1184-AF69-2D68-9763-50419442E686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B132628-6EF7-D9DB-8BC9-8E1F0BBD7403}"/>
              </a:ext>
            </a:extLst>
          </p:cNvPr>
          <p:cNvSpPr txBox="1"/>
          <p:nvPr/>
        </p:nvSpPr>
        <p:spPr>
          <a:xfrm>
            <a:off x="1053886" y="1793419"/>
            <a:ext cx="776465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Vẽ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tranh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tuyên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truyền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bảo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vệ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algn="ctr"/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cảnh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quan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thiên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nhiên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ở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địa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phương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em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FB3422-BC80-6BBD-C8F4-87303C9C6FF5}"/>
              </a:ext>
            </a:extLst>
          </p:cNvPr>
          <p:cNvSpPr txBox="1"/>
          <p:nvPr/>
        </p:nvSpPr>
        <p:spPr>
          <a:xfrm>
            <a:off x="1192636" y="544036"/>
            <a:ext cx="7342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Hoạt</a:t>
            </a:r>
            <a:r>
              <a:rPr lang="en-US" sz="7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 </a:t>
            </a:r>
            <a:r>
              <a:rPr lang="en-US" sz="7000" b="1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động</a:t>
            </a:r>
            <a:r>
              <a:rPr lang="en-US" sz="7000" b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 6:</a:t>
            </a:r>
            <a:endParaRPr lang="en-US" sz="70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Edwardian" panose="02040603050506020204" pitchFamily="18" charset="0"/>
            </a:endParaRPr>
          </a:p>
          <a:p>
            <a:endParaRPr lang="en-US" sz="7000" dirty="0">
              <a:solidFill>
                <a:srgbClr val="B7AF98"/>
              </a:solidFill>
            </a:endParaRPr>
          </a:p>
        </p:txBody>
      </p:sp>
      <p:pic>
        <p:nvPicPr>
          <p:cNvPr id="13" name="Hình ảnh 1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C552113-FA8F-FB46-9BD4-C6B441A569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5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81D3D-67BD-D875-5508-FE260974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1F3B0-36D3-04CF-F246-429109748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0666B07A-A95D-E961-A8E9-3737D7760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-1524" y="-2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A7C719-C211-B243-DC2D-CD723A517AAC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D51F6-9FBB-3FB5-5F32-0929A5D75804}"/>
              </a:ext>
            </a:extLst>
          </p:cNvPr>
          <p:cNvSpPr txBox="1"/>
          <p:nvPr/>
        </p:nvSpPr>
        <p:spPr>
          <a:xfrm>
            <a:off x="765227" y="405679"/>
            <a:ext cx="105885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Tranh tham khảo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Edwardian" panose="02040603050506020204" pitchFamily="18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2052" name="Picture 4" descr="Một số đề tài thú vị để vẽ tranh về môi trường (Phần 1)">
            <a:extLst>
              <a:ext uri="{FF2B5EF4-FFF2-40B4-BE49-F238E27FC236}">
                <a16:creationId xmlns:a16="http://schemas.microsoft.com/office/drawing/2014/main" id="{6C615B0D-3FFD-4B3B-E21D-0D2664C7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8" y="1762125"/>
            <a:ext cx="5159322" cy="3377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4" name="Picture 6" descr="100+ Ý tưởng vẽ tranh bảo vệ môi trường đẹp nhất, sáng tạo - Dịch Vụ Bách  khoa Sửa Chữa Chuyên nghiệp">
            <a:extLst>
              <a:ext uri="{FF2B5EF4-FFF2-40B4-BE49-F238E27FC236}">
                <a16:creationId xmlns:a16="http://schemas.microsoft.com/office/drawing/2014/main" id="{B67D7B5D-7AD7-904E-3681-BD6FA0579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57">
            <a:off x="5984405" y="1979618"/>
            <a:ext cx="5495925" cy="3682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533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laying golf sport illustration with flags and equipment on outdoors yard green plants">
            <a:extLst>
              <a:ext uri="{FF2B5EF4-FFF2-40B4-BE49-F238E27FC236}">
                <a16:creationId xmlns:a16="http://schemas.microsoft.com/office/drawing/2014/main" id="{3A69E211-2F92-60E2-7526-3998BFB8F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14949"/>
          <a:stretch/>
        </p:blipFill>
        <p:spPr bwMode="auto">
          <a:xfrm>
            <a:off x="-1524" y="-2"/>
            <a:ext cx="121889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63E5E7-3B70-1A28-A7AF-B22E87323863}"/>
              </a:ext>
            </a:extLst>
          </p:cNvPr>
          <p:cNvSpPr/>
          <p:nvPr/>
        </p:nvSpPr>
        <p:spPr>
          <a:xfrm>
            <a:off x="366723" y="477115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C489C-3657-883D-2800-2E6204139BE0}"/>
              </a:ext>
            </a:extLst>
          </p:cNvPr>
          <p:cNvSpPr txBox="1"/>
          <p:nvPr/>
        </p:nvSpPr>
        <p:spPr>
          <a:xfrm>
            <a:off x="941451" y="666750"/>
            <a:ext cx="10306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Nhiệm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vụ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bè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vẻ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phương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UTM Duepuntozer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1CC351-BCB2-6295-AE78-68F021568962}"/>
              </a:ext>
            </a:extLst>
          </p:cNvPr>
          <p:cNvSpPr/>
          <p:nvPr/>
        </p:nvSpPr>
        <p:spPr>
          <a:xfrm>
            <a:off x="4124676" y="2451437"/>
            <a:ext cx="3655285" cy="1902845"/>
          </a:xfrm>
          <a:custGeom>
            <a:avLst/>
            <a:gdLst>
              <a:gd name="connsiteX0" fmla="*/ 0 w 3335274"/>
              <a:gd name="connsiteY0" fmla="*/ 317147 h 1902845"/>
              <a:gd name="connsiteX1" fmla="*/ 317147 w 3335274"/>
              <a:gd name="connsiteY1" fmla="*/ 0 h 1902845"/>
              <a:gd name="connsiteX2" fmla="*/ 3018127 w 3335274"/>
              <a:gd name="connsiteY2" fmla="*/ 0 h 1902845"/>
              <a:gd name="connsiteX3" fmla="*/ 3335274 w 3335274"/>
              <a:gd name="connsiteY3" fmla="*/ 317147 h 1902845"/>
              <a:gd name="connsiteX4" fmla="*/ 3335274 w 3335274"/>
              <a:gd name="connsiteY4" fmla="*/ 1585698 h 1902845"/>
              <a:gd name="connsiteX5" fmla="*/ 3018127 w 3335274"/>
              <a:gd name="connsiteY5" fmla="*/ 1902845 h 1902845"/>
              <a:gd name="connsiteX6" fmla="*/ 317147 w 3335274"/>
              <a:gd name="connsiteY6" fmla="*/ 1902845 h 1902845"/>
              <a:gd name="connsiteX7" fmla="*/ 0 w 3335274"/>
              <a:gd name="connsiteY7" fmla="*/ 1585698 h 1902845"/>
              <a:gd name="connsiteX8" fmla="*/ 0 w 3335274"/>
              <a:gd name="connsiteY8" fmla="*/ 317147 h 190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274" h="1902845" fill="none" extrusionOk="0">
                <a:moveTo>
                  <a:pt x="0" y="317147"/>
                </a:moveTo>
                <a:cubicBezTo>
                  <a:pt x="-7598" y="142464"/>
                  <a:pt x="140088" y="10809"/>
                  <a:pt x="317147" y="0"/>
                </a:cubicBezTo>
                <a:cubicBezTo>
                  <a:pt x="945847" y="77600"/>
                  <a:pt x="2673145" y="-27269"/>
                  <a:pt x="3018127" y="0"/>
                </a:cubicBezTo>
                <a:cubicBezTo>
                  <a:pt x="3206013" y="-16794"/>
                  <a:pt x="3345675" y="145054"/>
                  <a:pt x="3335274" y="317147"/>
                </a:cubicBezTo>
                <a:cubicBezTo>
                  <a:pt x="3383962" y="821106"/>
                  <a:pt x="3448618" y="1411945"/>
                  <a:pt x="3335274" y="1585698"/>
                </a:cubicBezTo>
                <a:cubicBezTo>
                  <a:pt x="3324475" y="1756629"/>
                  <a:pt x="3172774" y="1911890"/>
                  <a:pt x="3018127" y="1902845"/>
                </a:cubicBezTo>
                <a:cubicBezTo>
                  <a:pt x="2201797" y="1952022"/>
                  <a:pt x="1303201" y="1780143"/>
                  <a:pt x="317147" y="1902845"/>
                </a:cubicBezTo>
                <a:cubicBezTo>
                  <a:pt x="139504" y="1921952"/>
                  <a:pt x="-26179" y="1783394"/>
                  <a:pt x="0" y="1585698"/>
                </a:cubicBezTo>
                <a:cubicBezTo>
                  <a:pt x="-50923" y="1190139"/>
                  <a:pt x="-99404" y="574158"/>
                  <a:pt x="0" y="317147"/>
                </a:cubicBezTo>
                <a:close/>
              </a:path>
              <a:path w="3335274" h="1902845" stroke="0" extrusionOk="0">
                <a:moveTo>
                  <a:pt x="0" y="317147"/>
                </a:moveTo>
                <a:cubicBezTo>
                  <a:pt x="5458" y="141368"/>
                  <a:pt x="144647" y="-177"/>
                  <a:pt x="317147" y="0"/>
                </a:cubicBezTo>
                <a:cubicBezTo>
                  <a:pt x="634691" y="-129276"/>
                  <a:pt x="2537524" y="-77778"/>
                  <a:pt x="3018127" y="0"/>
                </a:cubicBezTo>
                <a:cubicBezTo>
                  <a:pt x="3184581" y="-27737"/>
                  <a:pt x="3331129" y="165892"/>
                  <a:pt x="3335274" y="317147"/>
                </a:cubicBezTo>
                <a:cubicBezTo>
                  <a:pt x="3257649" y="525026"/>
                  <a:pt x="3443657" y="1361525"/>
                  <a:pt x="3335274" y="1585698"/>
                </a:cubicBezTo>
                <a:cubicBezTo>
                  <a:pt x="3341407" y="1773788"/>
                  <a:pt x="3173570" y="1909544"/>
                  <a:pt x="3018127" y="1902845"/>
                </a:cubicBezTo>
                <a:cubicBezTo>
                  <a:pt x="1825515" y="1947065"/>
                  <a:pt x="1649227" y="1873463"/>
                  <a:pt x="317147" y="1902845"/>
                </a:cubicBezTo>
                <a:cubicBezTo>
                  <a:pt x="138353" y="1888864"/>
                  <a:pt x="-31009" y="1753686"/>
                  <a:pt x="0" y="1585698"/>
                </a:cubicBezTo>
                <a:cubicBezTo>
                  <a:pt x="-41283" y="1140928"/>
                  <a:pt x="-20860" y="752221"/>
                  <a:pt x="0" y="31714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/>
              <a:t>Chia sẻ nội dung bức tranh trong nhóm.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63375B-DD51-11F7-99F0-7A96029FFB27}"/>
              </a:ext>
            </a:extLst>
          </p:cNvPr>
          <p:cNvSpPr/>
          <p:nvPr/>
        </p:nvSpPr>
        <p:spPr>
          <a:xfrm>
            <a:off x="8249477" y="2495549"/>
            <a:ext cx="3153121" cy="1866898"/>
          </a:xfrm>
          <a:custGeom>
            <a:avLst/>
            <a:gdLst>
              <a:gd name="connsiteX0" fmla="*/ 0 w 3335274"/>
              <a:gd name="connsiteY0" fmla="*/ 311156 h 1866898"/>
              <a:gd name="connsiteX1" fmla="*/ 311156 w 3335274"/>
              <a:gd name="connsiteY1" fmla="*/ 0 h 1866898"/>
              <a:gd name="connsiteX2" fmla="*/ 3024118 w 3335274"/>
              <a:gd name="connsiteY2" fmla="*/ 0 h 1866898"/>
              <a:gd name="connsiteX3" fmla="*/ 3335274 w 3335274"/>
              <a:gd name="connsiteY3" fmla="*/ 311156 h 1866898"/>
              <a:gd name="connsiteX4" fmla="*/ 3335274 w 3335274"/>
              <a:gd name="connsiteY4" fmla="*/ 1555742 h 1866898"/>
              <a:gd name="connsiteX5" fmla="*/ 3024118 w 3335274"/>
              <a:gd name="connsiteY5" fmla="*/ 1866898 h 1866898"/>
              <a:gd name="connsiteX6" fmla="*/ 311156 w 3335274"/>
              <a:gd name="connsiteY6" fmla="*/ 1866898 h 1866898"/>
              <a:gd name="connsiteX7" fmla="*/ 0 w 3335274"/>
              <a:gd name="connsiteY7" fmla="*/ 1555742 h 1866898"/>
              <a:gd name="connsiteX8" fmla="*/ 0 w 3335274"/>
              <a:gd name="connsiteY8" fmla="*/ 311156 h 186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35274" h="1866898" fill="none" extrusionOk="0">
                <a:moveTo>
                  <a:pt x="0" y="311156"/>
                </a:moveTo>
                <a:cubicBezTo>
                  <a:pt x="-16876" y="140358"/>
                  <a:pt x="134878" y="25162"/>
                  <a:pt x="311156" y="0"/>
                </a:cubicBezTo>
                <a:cubicBezTo>
                  <a:pt x="1663713" y="77600"/>
                  <a:pt x="1711805" y="-27269"/>
                  <a:pt x="3024118" y="0"/>
                </a:cubicBezTo>
                <a:cubicBezTo>
                  <a:pt x="3212648" y="-22007"/>
                  <a:pt x="3363771" y="147698"/>
                  <a:pt x="3335274" y="311156"/>
                </a:cubicBezTo>
                <a:cubicBezTo>
                  <a:pt x="3426515" y="822268"/>
                  <a:pt x="3389433" y="1421309"/>
                  <a:pt x="3335274" y="1555742"/>
                </a:cubicBezTo>
                <a:cubicBezTo>
                  <a:pt x="3330311" y="1725647"/>
                  <a:pt x="3169339" y="1878641"/>
                  <a:pt x="3024118" y="1866898"/>
                </a:cubicBezTo>
                <a:cubicBezTo>
                  <a:pt x="2712901" y="1916075"/>
                  <a:pt x="1266392" y="1744196"/>
                  <a:pt x="311156" y="1866898"/>
                </a:cubicBezTo>
                <a:cubicBezTo>
                  <a:pt x="139000" y="1869271"/>
                  <a:pt x="-5092" y="1731974"/>
                  <a:pt x="0" y="1555742"/>
                </a:cubicBezTo>
                <a:cubicBezTo>
                  <a:pt x="38636" y="1259409"/>
                  <a:pt x="-46552" y="684918"/>
                  <a:pt x="0" y="311156"/>
                </a:cubicBezTo>
                <a:close/>
              </a:path>
              <a:path w="3335274" h="1866898" stroke="0" extrusionOk="0">
                <a:moveTo>
                  <a:pt x="0" y="311156"/>
                </a:moveTo>
                <a:cubicBezTo>
                  <a:pt x="15455" y="137542"/>
                  <a:pt x="156440" y="-1143"/>
                  <a:pt x="311156" y="0"/>
                </a:cubicBezTo>
                <a:cubicBezTo>
                  <a:pt x="1239255" y="-129276"/>
                  <a:pt x="2142981" y="-77778"/>
                  <a:pt x="3024118" y="0"/>
                </a:cubicBezTo>
                <a:cubicBezTo>
                  <a:pt x="3194505" y="-4655"/>
                  <a:pt x="3334033" y="146466"/>
                  <a:pt x="3335274" y="311156"/>
                </a:cubicBezTo>
                <a:cubicBezTo>
                  <a:pt x="3315043" y="824405"/>
                  <a:pt x="3280330" y="961762"/>
                  <a:pt x="3335274" y="1555742"/>
                </a:cubicBezTo>
                <a:cubicBezTo>
                  <a:pt x="3337523" y="1732332"/>
                  <a:pt x="3171218" y="1875308"/>
                  <a:pt x="3024118" y="1866898"/>
                </a:cubicBezTo>
                <a:cubicBezTo>
                  <a:pt x="2611342" y="1911118"/>
                  <a:pt x="697281" y="1837516"/>
                  <a:pt x="311156" y="1866898"/>
                </a:cubicBezTo>
                <a:cubicBezTo>
                  <a:pt x="133843" y="1845896"/>
                  <a:pt x="-28626" y="1720973"/>
                  <a:pt x="0" y="1555742"/>
                </a:cubicBezTo>
                <a:cubicBezTo>
                  <a:pt x="67064" y="1355040"/>
                  <a:pt x="45023" y="485722"/>
                  <a:pt x="0" y="31115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5B8F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/>
              <a:t>Đại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dung 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trước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.</a:t>
            </a:r>
          </a:p>
        </p:txBody>
      </p:sp>
      <p:pic>
        <p:nvPicPr>
          <p:cNvPr id="3074" name="Picture 2" descr="Free Vector | Group of young children cartoon character on white background">
            <a:extLst>
              <a:ext uri="{FF2B5EF4-FFF2-40B4-BE49-F238E27FC236}">
                <a16:creationId xmlns:a16="http://schemas.microsoft.com/office/drawing/2014/main" id="{36ECA089-A622-67BB-D8BA-E23280643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4" b="90988" l="7668" r="93930">
                        <a14:foregroundMark x1="17252" y1="12791" x2="13738" y2="64535"/>
                        <a14:foregroundMark x1="13090" y1="68410" x2="12620" y2="71221"/>
                        <a14:foregroundMark x1="13738" y1="64535" x2="13474" y2="66113"/>
                        <a14:foregroundMark x1="11661" y1="88953" x2="11661" y2="88953"/>
                        <a14:foregroundMark x1="11342" y1="84012" x2="13578" y2="88953"/>
                        <a14:foregroundMark x1="18211" y1="81686" x2="20927" y2="87791"/>
                        <a14:foregroundMark x1="16613" y1="84593" x2="19649" y2="87500"/>
                        <a14:foregroundMark x1="21885" y1="85174" x2="21885" y2="85174"/>
                        <a14:foregroundMark x1="22364" y1="86919" x2="21565" y2="90407"/>
                        <a14:foregroundMark x1="30192" y1="9593" x2="38658" y2="54360"/>
                        <a14:foregroundMark x1="38658" y1="54360" x2="38339" y2="64244"/>
                        <a14:foregroundMark x1="40415" y1="49709" x2="41054" y2="51453"/>
                        <a14:foregroundMark x1="28754" y1="61047" x2="28754" y2="61047"/>
                        <a14:foregroundMark x1="27955" y1="85465" x2="27955" y2="85465"/>
                        <a14:foregroundMark x1="26997" y1="86337" x2="28594" y2="89244"/>
                        <a14:foregroundMark x1="36262" y1="81395" x2="38179" y2="86047"/>
                        <a14:foregroundMark x1="27636" y1="61337" x2="27636" y2="61337"/>
                        <a14:foregroundMark x1="27476" y1="62791" x2="27476" y2="62791"/>
                        <a14:foregroundMark x1="59105" y1="8430" x2="59105" y2="8430"/>
                        <a14:foregroundMark x1="58307" y1="85174" x2="58307" y2="85174"/>
                        <a14:foregroundMark x1="51597" y1="85756" x2="51597" y2="85756"/>
                        <a14:foregroundMark x1="51757" y1="82267" x2="51757" y2="82267"/>
                        <a14:foregroundMark x1="52875" y1="83430" x2="51597" y2="87500"/>
                        <a14:foregroundMark x1="91374" y1="25872" x2="91374" y2="25872"/>
                        <a14:foregroundMark x1="93930" y1="36628" x2="93930" y2="36628"/>
                        <a14:foregroundMark x1="84665" y1="72965" x2="84665" y2="72965"/>
                        <a14:foregroundMark x1="83067" y1="67442" x2="83067" y2="67442"/>
                        <a14:foregroundMark x1="83387" y1="67733" x2="84824" y2="73547"/>
                        <a14:foregroundMark x1="84665" y1="72093" x2="85304" y2="77907"/>
                        <a14:foregroundMark x1="85304" y1="71802" x2="85463" y2="77616"/>
                        <a14:foregroundMark x1="77476" y1="86628" x2="77476" y2="86628"/>
                        <a14:foregroundMark x1="79073" y1="81686" x2="79073" y2="81686"/>
                        <a14:foregroundMark x1="56550" y1="23547" x2="55911" y2="33721"/>
                        <a14:foregroundMark x1="42971" y1="52326" x2="42971" y2="52326"/>
                        <a14:foregroundMark x1="42652" y1="46221" x2="42971" y2="56395"/>
                        <a14:foregroundMark x1="10224" y1="89826" x2="8147" y2="86047"/>
                        <a14:foregroundMark x1="17412" y1="87791" x2="20128" y2="89535"/>
                        <a14:foregroundMark x1="10543" y1="90116" x2="12460" y2="90116"/>
                        <a14:foregroundMark x1="8466" y1="87209" x2="8946" y2="87791"/>
                        <a14:foregroundMark x1="24441" y1="82558" x2="26198" y2="90116"/>
                        <a14:foregroundMark x1="34185" y1="84302" x2="36741" y2="90116"/>
                        <a14:foregroundMark x1="38339" y1="91279" x2="33227" y2="82849"/>
                        <a14:foregroundMark x1="50799" y1="88081" x2="51237" y2="87904"/>
                        <a14:foregroundMark x1="50799" y1="88663" x2="48562" y2="86919"/>
                        <a14:foregroundMark x1="57668" y1="89244" x2="64217" y2="84593"/>
                        <a14:foregroundMark x1="56709" y1="89826" x2="57827" y2="89535"/>
                        <a14:foregroundMark x1="58786" y1="84302" x2="59744" y2="83140"/>
                        <a14:foregroundMark x1="59904" y1="89826" x2="60703" y2="88953"/>
                        <a14:foregroundMark x1="58786" y1="90407" x2="58786" y2="90407"/>
                        <a14:foregroundMark x1="61502" y1="89244" x2="64058" y2="85756"/>
                        <a14:foregroundMark x1="47764" y1="87500" x2="46965" y2="86337"/>
                        <a14:foregroundMark x1="7668" y1="86919" x2="9744" y2="89826"/>
                        <a14:foregroundMark x1="28914" y1="71221" x2="28914" y2="72093"/>
                        <a14:foregroundMark x1="31949" y1="63663" x2="30192" y2="79070"/>
                        <a14:foregroundMark x1="41054" y1="59884" x2="41054" y2="59884"/>
                        <a14:foregroundMark x1="16773" y1="5814" x2="15335" y2="6686"/>
                        <a14:foregroundMark x1="68051" y1="11047" x2="68051" y2="11047"/>
                        <a14:foregroundMark x1="82428" y1="66570" x2="82428" y2="66570"/>
                        <a14:foregroundMark x1="85463" y1="78779" x2="85463" y2="78779"/>
                        <a14:foregroundMark x1="79073" y1="79942" x2="78275" y2="90116"/>
                        <a14:foregroundMark x1="77796" y1="90988" x2="78115" y2="90116"/>
                        <a14:foregroundMark x1="78594" y1="88663" x2="78754" y2="86628"/>
                        <a14:foregroundMark x1="79073" y1="85756" x2="79073" y2="82849"/>
                        <a14:foregroundMark x1="57827" y1="84012" x2="57827" y2="84012"/>
                        <a14:foregroundMark x1="57668" y1="83721" x2="58147" y2="83140"/>
                        <a14:foregroundMark x1="50479" y1="82849" x2="51118" y2="81977"/>
                        <a14:backgroundMark x1="24920" y1="18023" x2="24920" y2="18023"/>
                        <a14:backgroundMark x1="69649" y1="20058" x2="69649" y2="20058"/>
                        <a14:backgroundMark x1="84505" y1="39244" x2="84505" y2="39244"/>
                        <a14:backgroundMark x1="78115" y1="41279" x2="78115" y2="41279"/>
                        <a14:backgroundMark x1="56390" y1="72674" x2="56390" y2="72674"/>
                        <a14:backgroundMark x1="56550" y1="75291" x2="56550" y2="75291"/>
                        <a14:backgroundMark x1="56709" y1="76163" x2="57029" y2="78779"/>
                        <a14:backgroundMark x1="72364" y1="72965" x2="72364" y2="72965"/>
                        <a14:backgroundMark x1="15495" y1="75000" x2="15495" y2="75000"/>
                        <a14:backgroundMark x1="15495" y1="75000" x2="15016" y2="77616"/>
                        <a14:backgroundMark x1="16454" y1="67442" x2="16134" y2="69767"/>
                        <a14:backgroundMark x1="50000" y1="90698" x2="55591" y2="9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01" y="3771034"/>
            <a:ext cx="59626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78846C-06B4-8104-4A2D-36AE44C5315B}"/>
              </a:ext>
            </a:extLst>
          </p:cNvPr>
          <p:cNvSpPr txBox="1"/>
          <p:nvPr/>
        </p:nvSpPr>
        <p:spPr>
          <a:xfrm>
            <a:off x="5029153" y="4305881"/>
            <a:ext cx="69945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iaobella" pitchFamily="50" charset="0"/>
              </a:rPr>
              <a:t>Thảo luận nhóm 4</a:t>
            </a:r>
            <a:endParaRPr lang="en-US" sz="80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Ciel Ciaobell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5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5150CEE-F2F9-A7C3-910F-E60CFFA48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9477B85-309C-0F25-9FF2-91C04D4E682D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EF92F94-DC52-5F94-B8AE-84E74B0CDD13}"/>
              </a:ext>
            </a:extLst>
          </p:cNvPr>
          <p:cNvSpPr txBox="1"/>
          <p:nvPr/>
        </p:nvSpPr>
        <p:spPr>
          <a:xfrm>
            <a:off x="960896" y="2268644"/>
            <a:ext cx="78886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Triển lãm tranh vẽ tuyên truyền bảo vệ vẻ đẹp cảnh quan thiên nhiên</a:t>
            </a:r>
            <a:endParaRPr lang="en-US" sz="6600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9D1526A-31DC-2FB9-10DA-963C46D2F1A3}"/>
              </a:ext>
            </a:extLst>
          </p:cNvPr>
          <p:cNvSpPr txBox="1"/>
          <p:nvPr/>
        </p:nvSpPr>
        <p:spPr>
          <a:xfrm>
            <a:off x="1177494" y="556779"/>
            <a:ext cx="73424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Hoạt</a:t>
            </a:r>
            <a:r>
              <a:rPr lang="en-US" sz="10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 </a:t>
            </a:r>
            <a:r>
              <a:rPr lang="en-US" sz="10000" b="1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động</a:t>
            </a:r>
            <a:r>
              <a:rPr lang="en-US" sz="10000" b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Edwardian" panose="02040603050506020204" pitchFamily="18" charset="0"/>
              </a:rPr>
              <a:t> 7:</a:t>
            </a:r>
            <a:endParaRPr lang="en-US" sz="100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Edwardian" panose="02040603050506020204" pitchFamily="18" charset="0"/>
            </a:endParaRPr>
          </a:p>
          <a:p>
            <a:endParaRPr lang="en-US" sz="10000" dirty="0">
              <a:solidFill>
                <a:srgbClr val="B7AF98"/>
              </a:solidFill>
            </a:endParaRPr>
          </a:p>
        </p:txBody>
      </p:sp>
      <p:pic>
        <p:nvPicPr>
          <p:cNvPr id="11" name="Hình ảnh 10" descr="Ảnh có chứa mẫu họa&#10;&#10;Mô tả được tạo tự động">
            <a:extLst>
              <a:ext uri="{FF2B5EF4-FFF2-40B4-BE49-F238E27FC236}">
                <a16:creationId xmlns:a16="http://schemas.microsoft.com/office/drawing/2014/main" id="{EC7E2ED5-1DF3-E84C-45F1-CA8247B96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0163" y1="22449" x2="45306" y2="25918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524088" y="3579310"/>
            <a:ext cx="5043459" cy="35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5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ree vector hand drawn spring landscape illustration">
            <a:extLst>
              <a:ext uri="{FF2B5EF4-FFF2-40B4-BE49-F238E27FC236}">
                <a16:creationId xmlns:a16="http://schemas.microsoft.com/office/drawing/2014/main" id="{F833B1EA-B616-852B-351E-281134B3B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/>
          <a:stretch/>
        </p:blipFill>
        <p:spPr bwMode="auto">
          <a:xfrm>
            <a:off x="0" y="0"/>
            <a:ext cx="12192000" cy="68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24CECE-36A8-6C70-D288-920B5A7038BA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Free Vector | Group of young children cartoon character on white background">
            <a:extLst>
              <a:ext uri="{FF2B5EF4-FFF2-40B4-BE49-F238E27FC236}">
                <a16:creationId xmlns:a16="http://schemas.microsoft.com/office/drawing/2014/main" id="{FCEBE20A-5AA5-57F9-72AE-ED9A4C24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4" b="90988" l="7668" r="93930">
                        <a14:foregroundMark x1="17252" y1="12791" x2="13738" y2="64535"/>
                        <a14:foregroundMark x1="13090" y1="68410" x2="12620" y2="71221"/>
                        <a14:foregroundMark x1="13738" y1="64535" x2="13474" y2="66113"/>
                        <a14:foregroundMark x1="11661" y1="88953" x2="11661" y2="88953"/>
                        <a14:foregroundMark x1="11342" y1="84012" x2="13578" y2="88953"/>
                        <a14:foregroundMark x1="18211" y1="81686" x2="20927" y2="87791"/>
                        <a14:foregroundMark x1="16613" y1="84593" x2="19649" y2="87500"/>
                        <a14:foregroundMark x1="21885" y1="85174" x2="21885" y2="85174"/>
                        <a14:foregroundMark x1="22364" y1="86919" x2="21565" y2="90407"/>
                        <a14:foregroundMark x1="30192" y1="9593" x2="38658" y2="54360"/>
                        <a14:foregroundMark x1="38658" y1="54360" x2="38339" y2="64244"/>
                        <a14:foregroundMark x1="40415" y1="49709" x2="41054" y2="51453"/>
                        <a14:foregroundMark x1="28754" y1="61047" x2="28754" y2="61047"/>
                        <a14:foregroundMark x1="27955" y1="85465" x2="27955" y2="85465"/>
                        <a14:foregroundMark x1="26997" y1="86337" x2="28594" y2="89244"/>
                        <a14:foregroundMark x1="36262" y1="81395" x2="38179" y2="86047"/>
                        <a14:foregroundMark x1="27636" y1="61337" x2="27636" y2="61337"/>
                        <a14:foregroundMark x1="27476" y1="62791" x2="27476" y2="62791"/>
                        <a14:foregroundMark x1="59105" y1="8430" x2="59105" y2="8430"/>
                        <a14:foregroundMark x1="58307" y1="85174" x2="58307" y2="85174"/>
                        <a14:foregroundMark x1="51597" y1="85756" x2="51597" y2="85756"/>
                        <a14:foregroundMark x1="51757" y1="82267" x2="51757" y2="82267"/>
                        <a14:foregroundMark x1="52875" y1="83430" x2="51597" y2="87500"/>
                        <a14:foregroundMark x1="91374" y1="25872" x2="91374" y2="25872"/>
                        <a14:foregroundMark x1="93930" y1="36628" x2="93930" y2="36628"/>
                        <a14:foregroundMark x1="84665" y1="72965" x2="84665" y2="72965"/>
                        <a14:foregroundMark x1="83067" y1="67442" x2="83067" y2="67442"/>
                        <a14:foregroundMark x1="83387" y1="67733" x2="84824" y2="73547"/>
                        <a14:foregroundMark x1="84665" y1="72093" x2="85304" y2="77907"/>
                        <a14:foregroundMark x1="85304" y1="71802" x2="85463" y2="77616"/>
                        <a14:foregroundMark x1="77476" y1="86628" x2="77476" y2="86628"/>
                        <a14:foregroundMark x1="79073" y1="81686" x2="79073" y2="81686"/>
                        <a14:foregroundMark x1="56550" y1="23547" x2="55911" y2="33721"/>
                        <a14:foregroundMark x1="42971" y1="52326" x2="42971" y2="52326"/>
                        <a14:foregroundMark x1="42652" y1="46221" x2="42971" y2="56395"/>
                        <a14:foregroundMark x1="10224" y1="89826" x2="8147" y2="86047"/>
                        <a14:foregroundMark x1="17412" y1="87791" x2="20128" y2="89535"/>
                        <a14:foregroundMark x1="10543" y1="90116" x2="12460" y2="90116"/>
                        <a14:foregroundMark x1="8466" y1="87209" x2="8946" y2="87791"/>
                        <a14:foregroundMark x1="24441" y1="82558" x2="26198" y2="90116"/>
                        <a14:foregroundMark x1="34185" y1="84302" x2="36741" y2="90116"/>
                        <a14:foregroundMark x1="38339" y1="91279" x2="33227" y2="82849"/>
                        <a14:foregroundMark x1="50799" y1="88081" x2="51237" y2="87904"/>
                        <a14:foregroundMark x1="50799" y1="88663" x2="48562" y2="86919"/>
                        <a14:foregroundMark x1="57668" y1="89244" x2="64217" y2="84593"/>
                        <a14:foregroundMark x1="56709" y1="89826" x2="57827" y2="89535"/>
                        <a14:foregroundMark x1="58786" y1="84302" x2="59744" y2="83140"/>
                        <a14:foregroundMark x1="59904" y1="89826" x2="60703" y2="88953"/>
                        <a14:foregroundMark x1="58786" y1="90407" x2="58786" y2="90407"/>
                        <a14:foregroundMark x1="61502" y1="89244" x2="64058" y2="85756"/>
                        <a14:foregroundMark x1="47764" y1="87500" x2="46965" y2="86337"/>
                        <a14:foregroundMark x1="7668" y1="86919" x2="9744" y2="89826"/>
                        <a14:foregroundMark x1="28914" y1="71221" x2="28914" y2="72093"/>
                        <a14:foregroundMark x1="31949" y1="63663" x2="30192" y2="79070"/>
                        <a14:foregroundMark x1="41054" y1="59884" x2="41054" y2="59884"/>
                        <a14:foregroundMark x1="16773" y1="5814" x2="15335" y2="6686"/>
                        <a14:foregroundMark x1="68051" y1="11047" x2="68051" y2="11047"/>
                        <a14:foregroundMark x1="82428" y1="66570" x2="82428" y2="66570"/>
                        <a14:foregroundMark x1="85463" y1="78779" x2="85463" y2="78779"/>
                        <a14:foregroundMark x1="79073" y1="79942" x2="78275" y2="90116"/>
                        <a14:foregroundMark x1="77796" y1="90988" x2="78115" y2="90116"/>
                        <a14:foregroundMark x1="78594" y1="88663" x2="78754" y2="86628"/>
                        <a14:foregroundMark x1="79073" y1="85756" x2="79073" y2="82849"/>
                        <a14:foregroundMark x1="57827" y1="84012" x2="57827" y2="84012"/>
                        <a14:foregroundMark x1="57668" y1="83721" x2="58147" y2="83140"/>
                        <a14:foregroundMark x1="50479" y1="82849" x2="51118" y2="81977"/>
                        <a14:backgroundMark x1="24920" y1="18023" x2="24920" y2="18023"/>
                        <a14:backgroundMark x1="69649" y1="20058" x2="69649" y2="20058"/>
                        <a14:backgroundMark x1="84505" y1="39244" x2="84505" y2="39244"/>
                        <a14:backgroundMark x1="78115" y1="41279" x2="78115" y2="41279"/>
                        <a14:backgroundMark x1="56390" y1="72674" x2="56390" y2="72674"/>
                        <a14:backgroundMark x1="56550" y1="75291" x2="56550" y2="75291"/>
                        <a14:backgroundMark x1="56709" y1="76163" x2="57029" y2="78779"/>
                        <a14:backgroundMark x1="72364" y1="72965" x2="72364" y2="72965"/>
                        <a14:backgroundMark x1="15495" y1="75000" x2="15495" y2="75000"/>
                        <a14:backgroundMark x1="15495" y1="75000" x2="15016" y2="77616"/>
                        <a14:backgroundMark x1="16454" y1="67442" x2="16134" y2="69767"/>
                        <a14:backgroundMark x1="50000" y1="90698" x2="55591" y2="9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01" y="3771034"/>
            <a:ext cx="59626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2A6579-6536-10E4-A4FA-F57C845683A5}"/>
              </a:ext>
            </a:extLst>
          </p:cNvPr>
          <p:cNvSpPr txBox="1"/>
          <p:nvPr/>
        </p:nvSpPr>
        <p:spPr>
          <a:xfrm>
            <a:off x="5974547" y="4739828"/>
            <a:ext cx="61427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iaobella" pitchFamily="50" charset="0"/>
              </a:rPr>
              <a:t>Hoạt động </a:t>
            </a:r>
          </a:p>
          <a:p>
            <a:pPr algn="ctr"/>
            <a:r>
              <a:rPr lang="en-US" sz="7200" b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iCiel Ciaobella" pitchFamily="50" charset="0"/>
              </a:rPr>
              <a:t>nhóm 4</a:t>
            </a:r>
            <a:endParaRPr lang="en-US" sz="72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Ciel Ciaobella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1A413-1F33-97BA-AE2F-5F97CD3A48BA}"/>
              </a:ext>
            </a:extLst>
          </p:cNvPr>
          <p:cNvSpPr txBox="1"/>
          <p:nvPr/>
        </p:nvSpPr>
        <p:spPr>
          <a:xfrm>
            <a:off x="492468" y="678512"/>
            <a:ext cx="54701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 dirty="0" err="1"/>
              <a:t>Trưng</a:t>
            </a:r>
            <a:r>
              <a:rPr lang="en-US" sz="4000" dirty="0"/>
              <a:t> </a:t>
            </a:r>
            <a:r>
              <a:rPr lang="en-US" sz="4000" dirty="0" err="1"/>
              <a:t>bày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nhóm</a:t>
            </a:r>
            <a:r>
              <a:rPr lang="en-US" sz="4000" dirty="0"/>
              <a:t> </a:t>
            </a:r>
            <a:r>
              <a:rPr lang="en-US" sz="4000" dirty="0" err="1"/>
              <a:t>bốn</a:t>
            </a:r>
            <a:endParaRPr lang="en-US" sz="4000" dirty="0"/>
          </a:p>
          <a:p>
            <a:pPr marL="285750" indent="-285750" algn="just">
              <a:buFontTx/>
              <a:buChar char="-"/>
            </a:pPr>
            <a:r>
              <a:rPr lang="en-US" sz="4000" dirty="0" err="1"/>
              <a:t>Tổ</a:t>
            </a:r>
            <a:r>
              <a:rPr lang="en-US" sz="4000" dirty="0"/>
              <a:t> </a:t>
            </a:r>
            <a:r>
              <a:rPr lang="en-US" sz="4000" dirty="0" err="1"/>
              <a:t>chức</a:t>
            </a:r>
            <a:r>
              <a:rPr lang="en-US" sz="4000" dirty="0"/>
              <a:t> </a:t>
            </a:r>
            <a:r>
              <a:rPr lang="en-US" sz="4000" dirty="0" err="1"/>
              <a:t>triển</a:t>
            </a:r>
            <a:r>
              <a:rPr lang="en-US" sz="4000" dirty="0"/>
              <a:t> </a:t>
            </a:r>
            <a:r>
              <a:rPr lang="en-US" sz="4000" dirty="0" err="1"/>
              <a:t>lãm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endParaRPr lang="en-US" sz="4000" dirty="0"/>
          </a:p>
          <a:p>
            <a:pPr marL="285750" indent="-285750" algn="just">
              <a:buFontTx/>
              <a:buChar char="-"/>
            </a:pPr>
            <a:r>
              <a:rPr lang="en-US" sz="4000" dirty="0" err="1"/>
              <a:t>Gắn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endParaRPr lang="en-US" sz="4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455D9F-8DE2-DCB0-26D4-3A625A484FF5}"/>
              </a:ext>
            </a:extLst>
          </p:cNvPr>
          <p:cNvGrpSpPr/>
          <p:nvPr/>
        </p:nvGrpSpPr>
        <p:grpSpPr>
          <a:xfrm>
            <a:off x="6186290" y="291057"/>
            <a:ext cx="5497047" cy="4543815"/>
            <a:chOff x="6186290" y="678512"/>
            <a:chExt cx="5497047" cy="454381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2A61542-8FD8-1FAC-49ED-DAA85DBA3052}"/>
                </a:ext>
              </a:extLst>
            </p:cNvPr>
            <p:cNvSpPr/>
            <p:nvPr/>
          </p:nvSpPr>
          <p:spPr>
            <a:xfrm>
              <a:off x="6186290" y="678512"/>
              <a:ext cx="5497047" cy="452359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Một số đề tài thú vị để vẽ tranh về môi trường (Phần 1)">
              <a:extLst>
                <a:ext uri="{FF2B5EF4-FFF2-40B4-BE49-F238E27FC236}">
                  <a16:creationId xmlns:a16="http://schemas.microsoft.com/office/drawing/2014/main" id="{36EEF893-0D30-E193-2EA1-3C076A5FD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942" y="958005"/>
              <a:ext cx="4014218" cy="26275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Graphic 11" descr="Flower without stem">
              <a:extLst>
                <a:ext uri="{FF2B5EF4-FFF2-40B4-BE49-F238E27FC236}">
                  <a16:creationId xmlns:a16="http://schemas.microsoft.com/office/drawing/2014/main" id="{F7AC6822-0F55-52DF-572D-02183612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05603" y="3695129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Flower without stem">
              <a:extLst>
                <a:ext uri="{FF2B5EF4-FFF2-40B4-BE49-F238E27FC236}">
                  <a16:creationId xmlns:a16="http://schemas.microsoft.com/office/drawing/2014/main" id="{2CCA7E28-4185-6F28-4055-54C622364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20413" y="3695129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Flower without stem">
              <a:extLst>
                <a:ext uri="{FF2B5EF4-FFF2-40B4-BE49-F238E27FC236}">
                  <a16:creationId xmlns:a16="http://schemas.microsoft.com/office/drawing/2014/main" id="{D4CDDECC-A6D2-D77C-607C-C30373638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37475" y="4253211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Flower without stem">
              <a:extLst>
                <a:ext uri="{FF2B5EF4-FFF2-40B4-BE49-F238E27FC236}">
                  <a16:creationId xmlns:a16="http://schemas.microsoft.com/office/drawing/2014/main" id="{CCD086C0-940A-8E1B-B113-A6A1FD738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71150" y="3718150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Flower without stem">
              <a:extLst>
                <a:ext uri="{FF2B5EF4-FFF2-40B4-BE49-F238E27FC236}">
                  <a16:creationId xmlns:a16="http://schemas.microsoft.com/office/drawing/2014/main" id="{18838672-F1E7-CEFD-250E-2FC99477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56555" y="4175350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Flower without stem">
              <a:extLst>
                <a:ext uri="{FF2B5EF4-FFF2-40B4-BE49-F238E27FC236}">
                  <a16:creationId xmlns:a16="http://schemas.microsoft.com/office/drawing/2014/main" id="{448F18CA-4236-BBEC-C3DD-8CFE483A8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77791" y="430792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500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prstGeom prst="roundRect">
          <a:avLst/>
        </a:prstGeom>
        <a:solidFill>
          <a:srgbClr val="F0F0F0"/>
        </a:solidFill>
        <a:ln w="76200">
          <a:solidFill>
            <a:srgbClr val="F5B8F6"/>
          </a:solidFill>
          <a:prstDash val="dash"/>
          <a:extLst>
            <a:ext uri="{C807C97D-BFC1-408E-A445-0C87EB9F89A2}">
              <ask:lineSketchStyleProps xmlns:ask="http://schemas.microsoft.com/office/drawing/2018/sketchyshapes" sd="2925326911">
                <ask:type>
                  <ask:lineSketchCurved/>
                </ask:type>
              </ask:lineSketchStyleProps>
            </a:ext>
          </a:extLst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310</Words>
  <Application>Microsoft Office PowerPoint</Application>
  <PresentationFormat>Widescreen</PresentationFormat>
  <Paragraphs>46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#9Slide05 Phobia</vt:lpstr>
      <vt:lpstr>#9Slide05 SVNClementine</vt:lpstr>
      <vt:lpstr>Arial</vt:lpstr>
      <vt:lpstr>Calibri</vt:lpstr>
      <vt:lpstr>Calibri Light</vt:lpstr>
      <vt:lpstr>iCiel Ciaobella</vt:lpstr>
      <vt:lpstr>iCiel Crocante</vt:lpstr>
      <vt:lpstr>LNTH-LuoLuoNotangYuanTi 1</vt:lpstr>
      <vt:lpstr>SVN-Hole Hearted</vt:lpstr>
      <vt:lpstr>SVN-Kitten</vt:lpstr>
      <vt:lpstr>SVN-Poky's</vt:lpstr>
      <vt:lpstr>Times New Roman</vt:lpstr>
      <vt:lpstr>UTM Duepuntozero</vt:lpstr>
      <vt:lpstr>UTM Edwardian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DELL</cp:lastModifiedBy>
  <cp:revision>15</cp:revision>
  <dcterms:created xsi:type="dcterms:W3CDTF">2022-08-08T04:40:27Z</dcterms:created>
  <dcterms:modified xsi:type="dcterms:W3CDTF">2024-04-28T09:17:44Z</dcterms:modified>
</cp:coreProperties>
</file>