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 id="2147483687" r:id="rId3"/>
    <p:sldMasterId id="2147483715" r:id="rId4"/>
    <p:sldMasterId id="2147483727" r:id="rId5"/>
    <p:sldMasterId id="2147483742" r:id="rId6"/>
  </p:sldMasterIdLst>
  <p:notesMasterIdLst>
    <p:notesMasterId r:id="rId35"/>
  </p:notesMasterIdLst>
  <p:sldIdLst>
    <p:sldId id="470" r:id="rId7"/>
    <p:sldId id="325" r:id="rId8"/>
    <p:sldId id="496" r:id="rId9"/>
    <p:sldId id="497" r:id="rId10"/>
    <p:sldId id="472" r:id="rId11"/>
    <p:sldId id="488" r:id="rId12"/>
    <p:sldId id="499" r:id="rId13"/>
    <p:sldId id="504" r:id="rId14"/>
    <p:sldId id="502" r:id="rId15"/>
    <p:sldId id="506" r:id="rId16"/>
    <p:sldId id="508" r:id="rId17"/>
    <p:sldId id="510" r:id="rId18"/>
    <p:sldId id="518" r:id="rId19"/>
    <p:sldId id="512" r:id="rId20"/>
    <p:sldId id="514" r:id="rId21"/>
    <p:sldId id="516" r:id="rId22"/>
    <p:sldId id="520" r:id="rId23"/>
    <p:sldId id="490" r:id="rId24"/>
    <p:sldId id="341" r:id="rId25"/>
    <p:sldId id="296" r:id="rId26"/>
    <p:sldId id="473" r:id="rId27"/>
    <p:sldId id="492" r:id="rId28"/>
    <p:sldId id="494" r:id="rId29"/>
    <p:sldId id="522" r:id="rId30"/>
    <p:sldId id="524" r:id="rId31"/>
    <p:sldId id="525" r:id="rId32"/>
    <p:sldId id="272" r:id="rId33"/>
    <p:sldId id="303" r:id="rId34"/>
  </p:sldIdLst>
  <p:sldSz cx="16778288" cy="9475788"/>
  <p:notesSz cx="6858000" cy="9144000"/>
  <p:custDataLst>
    <p:tags r:id="rId36"/>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71"/>
    <a:srgbClr val="FFD937"/>
    <a:srgbClr val="FFEFAB"/>
    <a:srgbClr val="663300"/>
    <a:srgbClr val="FFFF00"/>
    <a:srgbClr val="F7A7D5"/>
    <a:srgbClr val="EFEFAF"/>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95025"/>
  </p:normalViewPr>
  <p:slideViewPr>
    <p:cSldViewPr showGuides="1">
      <p:cViewPr varScale="1">
        <p:scale>
          <a:sx n="47" d="100"/>
          <a:sy n="47" d="100"/>
        </p:scale>
        <p:origin x="924" y="210"/>
      </p:cViewPr>
      <p:guideLst>
        <p:guide orient="horz" pos="2984"/>
        <p:guide pos="52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4C432B-2B4A-471B-B63B-49BB501C911C}" type="doc">
      <dgm:prSet loTypeId="urn:microsoft.com/office/officeart/2008/layout/AscendingPictureAccentProcess" loCatId="process" qsTypeId="urn:microsoft.com/office/officeart/2005/8/quickstyle/3d3" qsCatId="3D" csTypeId="urn:microsoft.com/office/officeart/2005/8/colors/accent1_2" csCatId="accent1" phldr="1"/>
      <dgm:spPr/>
      <dgm:t>
        <a:bodyPr/>
        <a:lstStyle/>
        <a:p>
          <a:endParaRPr lang="vi-VN"/>
        </a:p>
      </dgm:t>
    </dgm:pt>
    <dgm:pt modelId="{CE77583B-8C73-4CF7-B823-A35075728A19}">
      <dgm:prSet phldrT="[Text]"/>
      <dgm:spPr>
        <a:solidFill>
          <a:srgbClr val="FFEFAB"/>
        </a:solidFill>
      </dgm:spPr>
      <dgm:t>
        <a:bodyPr/>
        <a:lstStyle/>
        <a:p>
          <a:r>
            <a:rPr lang="vi-VN">
              <a:solidFill>
                <a:srgbClr val="FF0000"/>
              </a:solidFill>
            </a:rPr>
            <a:t>KHÁM PHÁ BẢN THÂN</a:t>
          </a:r>
        </a:p>
      </dgm:t>
    </dgm:pt>
    <dgm:pt modelId="{2F6A342E-BC48-49AC-B6C8-9DC9D5C2DC10}" type="parTrans" cxnId="{EB4FB108-AC8C-4230-9DD7-BBCEC4796278}">
      <dgm:prSet/>
      <dgm:spPr/>
      <dgm:t>
        <a:bodyPr/>
        <a:lstStyle/>
        <a:p>
          <a:endParaRPr lang="vi-VN"/>
        </a:p>
      </dgm:t>
    </dgm:pt>
    <dgm:pt modelId="{91F9F227-5139-430C-AD8C-E4AC9B75A26C}" type="sibTrans" cxnId="{EB4FB108-AC8C-4230-9DD7-BBCEC479627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t>
        <a:bodyPr/>
        <a:lstStyle/>
        <a:p>
          <a:endParaRPr lang="vi-VN"/>
        </a:p>
      </dgm:t>
    </dgm:pt>
    <dgm:pt modelId="{A40C4F64-43F8-4EE2-A72C-05B0C8AF3168}">
      <dgm:prSet phldrT="[Text]"/>
      <dgm:spPr>
        <a:solidFill>
          <a:srgbClr val="92D050"/>
        </a:solidFill>
      </dgm:spPr>
      <dgm:t>
        <a:bodyPr/>
        <a:lstStyle/>
        <a:p>
          <a:r>
            <a:rPr lang="vi-VN">
              <a:solidFill>
                <a:srgbClr val="663300"/>
              </a:solidFill>
            </a:rPr>
            <a:t>TÍCH CỰC HOÀN THÀNH NHIỆM VỤ</a:t>
          </a:r>
        </a:p>
      </dgm:t>
    </dgm:pt>
    <dgm:pt modelId="{D29E210A-4063-46BA-9C66-8E3325094F40}" type="parTrans" cxnId="{6BE0B0F4-D26D-4C1E-BD18-BF2BE2AE962D}">
      <dgm:prSet/>
      <dgm:spPr/>
      <dgm:t>
        <a:bodyPr/>
        <a:lstStyle/>
        <a:p>
          <a:endParaRPr lang="vi-VN"/>
        </a:p>
      </dgm:t>
    </dgm:pt>
    <dgm:pt modelId="{71A0D73B-7DC0-4D1D-A285-6671DD828DC3}" type="sibTrans" cxnId="{6BE0B0F4-D26D-4C1E-BD18-BF2BE2AE962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vi-VN"/>
        </a:p>
      </dgm:t>
    </dgm:pt>
    <dgm:pt modelId="{0509D4C2-DF12-490B-9D11-7CCE61FB868A}" type="pres">
      <dgm:prSet presAssocID="{C94C432B-2B4A-471B-B63B-49BB501C911C}" presName="Name0" presStyleCnt="0">
        <dgm:presLayoutVars>
          <dgm:chMax val="7"/>
          <dgm:chPref val="7"/>
          <dgm:dir/>
        </dgm:presLayoutVars>
      </dgm:prSet>
      <dgm:spPr/>
    </dgm:pt>
    <dgm:pt modelId="{56B0B92F-0A15-40C8-A3A1-EE38D15748C7}" type="pres">
      <dgm:prSet presAssocID="{C94C432B-2B4A-471B-B63B-49BB501C911C}" presName="dot1" presStyleLbl="alignNode1" presStyleIdx="0" presStyleCnt="10" custLinFactX="-33738" custLinFactY="102946" custLinFactNeighborX="-100000" custLinFactNeighborY="200000"/>
      <dgm:spPr/>
    </dgm:pt>
    <dgm:pt modelId="{CC435EAE-2683-4FFB-8283-F2C8E4D8BC33}" type="pres">
      <dgm:prSet presAssocID="{C94C432B-2B4A-471B-B63B-49BB501C911C}" presName="dot2" presStyleLbl="alignNode1" presStyleIdx="1" presStyleCnt="10" custLinFactX="-137818" custLinFactY="200000" custLinFactNeighborX="-200000" custLinFactNeighborY="221833"/>
      <dgm:spPr/>
    </dgm:pt>
    <dgm:pt modelId="{D9847290-0BF8-41CA-9C5B-85C32A1B0EF3}" type="pres">
      <dgm:prSet presAssocID="{C94C432B-2B4A-471B-B63B-49BB501C911C}" presName="dot3" presStyleLbl="alignNode1" presStyleIdx="2" presStyleCnt="10" custLinFactX="-225098" custLinFactY="227154" custLinFactNeighborX="-300000" custLinFactNeighborY="300000"/>
      <dgm:spPr/>
    </dgm:pt>
    <dgm:pt modelId="{316DCEA6-FEBE-4C37-9A45-0982C9BB43ED}" type="pres">
      <dgm:prSet presAssocID="{C94C432B-2B4A-471B-B63B-49BB501C911C}" presName="dotArrow1" presStyleLbl="alignNode1" presStyleIdx="3" presStyleCnt="10" custLinFactY="216675" custLinFactNeighborX="-66538" custLinFactNeighborY="300000"/>
      <dgm:spPr/>
    </dgm:pt>
    <dgm:pt modelId="{026522AF-F092-4461-B98D-AA875F14119B}" type="pres">
      <dgm:prSet presAssocID="{C94C432B-2B4A-471B-B63B-49BB501C911C}" presName="dotArrow2" presStyleLbl="alignNode1" presStyleIdx="4" presStyleCnt="10" custLinFactY="200000" custLinFactNeighborX="-5684" custLinFactNeighborY="234244"/>
      <dgm:spPr/>
    </dgm:pt>
    <dgm:pt modelId="{E1282518-1CFC-47D1-99DB-DCFC4A7F1D9D}" type="pres">
      <dgm:prSet presAssocID="{C94C432B-2B4A-471B-B63B-49BB501C911C}" presName="dotArrow3" presStyleLbl="alignNode1" presStyleIdx="5" presStyleCnt="10" custLinFactY="184221" custLinFactNeighborX="55569" custLinFactNeighborY="200000"/>
      <dgm:spPr/>
    </dgm:pt>
    <dgm:pt modelId="{9DFCBECC-7BC2-4020-A1BE-7E73E5DC32B8}" type="pres">
      <dgm:prSet presAssocID="{C94C432B-2B4A-471B-B63B-49BB501C911C}" presName="dotArrow4" presStyleLbl="alignNode1" presStyleIdx="6" presStyleCnt="10" custLinFactX="100000" custLinFactY="300000" custLinFactNeighborX="178866" custLinFactNeighborY="328697"/>
      <dgm:spPr/>
    </dgm:pt>
    <dgm:pt modelId="{13050F67-CA33-476C-AF25-28CACFC290B7}" type="pres">
      <dgm:prSet presAssocID="{C94C432B-2B4A-471B-B63B-49BB501C911C}" presName="dotArrow5" presStyleLbl="alignNode1" presStyleIdx="7" presStyleCnt="10" custLinFactY="154631" custLinFactNeighborX="-16778" custLinFactNeighborY="200000"/>
      <dgm:spPr/>
    </dgm:pt>
    <dgm:pt modelId="{E0C762DD-9A8E-49F7-B136-2BD7A9154FBA}" type="pres">
      <dgm:prSet presAssocID="{C94C432B-2B4A-471B-B63B-49BB501C911C}" presName="dotArrow6" presStyleLbl="alignNode1" presStyleIdx="8" presStyleCnt="10" custLinFactY="200000" custLinFactNeighborX="23160" custLinFactNeighborY="243100"/>
      <dgm:spPr/>
    </dgm:pt>
    <dgm:pt modelId="{ADABD25B-31E9-4650-8D29-BC398DED6F60}" type="pres">
      <dgm:prSet presAssocID="{C94C432B-2B4A-471B-B63B-49BB501C911C}" presName="dotArrow7" presStyleLbl="alignNode1" presStyleIdx="9" presStyleCnt="10" custLinFactY="266797" custLinFactNeighborX="23160" custLinFactNeighborY="300000"/>
      <dgm:spPr/>
    </dgm:pt>
    <dgm:pt modelId="{C0532B36-D195-4976-9D07-2B21240FBD07}" type="pres">
      <dgm:prSet presAssocID="{CE77583B-8C73-4CF7-B823-A35075728A19}" presName="parTx1" presStyleLbl="node1" presStyleIdx="0" presStyleCnt="2" custScaleX="210754" custLinFactNeighborX="16036" custLinFactNeighborY="95208"/>
      <dgm:spPr/>
    </dgm:pt>
    <dgm:pt modelId="{EF0F5841-3644-4A15-B3D4-D78DECB78C92}" type="pres">
      <dgm:prSet presAssocID="{91F9F227-5139-430C-AD8C-E4AC9B75A26C}" presName="picture1" presStyleCnt="0"/>
      <dgm:spPr/>
    </dgm:pt>
    <dgm:pt modelId="{3CDBB535-4915-4457-B6F9-B2A17D2F179E}" type="pres">
      <dgm:prSet presAssocID="{91F9F227-5139-430C-AD8C-E4AC9B75A26C}" presName="imageRepeatNode" presStyleLbl="fgImgPlace1" presStyleIdx="0" presStyleCnt="2" custLinFactX="-9313" custLinFactNeighborX="-100000" custLinFactNeighborY="46949"/>
      <dgm:spPr/>
    </dgm:pt>
    <dgm:pt modelId="{7CF9AED6-5DDF-4356-8B90-909BAD48D8C2}" type="pres">
      <dgm:prSet presAssocID="{A40C4F64-43F8-4EE2-A72C-05B0C8AF3168}" presName="parTx2" presStyleLbl="node1" presStyleIdx="1" presStyleCnt="2" custScaleX="249702" custLinFactNeighborX="32312" custLinFactNeighborY="21906"/>
      <dgm:spPr/>
    </dgm:pt>
    <dgm:pt modelId="{2C4DF098-A232-4441-B8FF-A2B71FD9B78F}" type="pres">
      <dgm:prSet presAssocID="{71A0D73B-7DC0-4D1D-A285-6671DD828DC3}" presName="picture2" presStyleCnt="0"/>
      <dgm:spPr/>
    </dgm:pt>
    <dgm:pt modelId="{8D04195F-FEEE-400C-A768-203EDA9CF9A5}" type="pres">
      <dgm:prSet presAssocID="{71A0D73B-7DC0-4D1D-A285-6671DD828DC3}" presName="imageRepeatNode" presStyleLbl="fgImgPlace1" presStyleIdx="1" presStyleCnt="2" custLinFactX="-25933" custLinFactNeighborX="-100000" custLinFactNeighborY="4540"/>
      <dgm:spPr/>
    </dgm:pt>
  </dgm:ptLst>
  <dgm:cxnLst>
    <dgm:cxn modelId="{EB4FB108-AC8C-4230-9DD7-BBCEC4796278}" srcId="{C94C432B-2B4A-471B-B63B-49BB501C911C}" destId="{CE77583B-8C73-4CF7-B823-A35075728A19}" srcOrd="0" destOrd="0" parTransId="{2F6A342E-BC48-49AC-B6C8-9DC9D5C2DC10}" sibTransId="{91F9F227-5139-430C-AD8C-E4AC9B75A26C}"/>
    <dgm:cxn modelId="{F51B8314-528D-4C82-9233-FEF3C9A0BA25}" type="presOf" srcId="{CE77583B-8C73-4CF7-B823-A35075728A19}" destId="{C0532B36-D195-4976-9D07-2B21240FBD07}" srcOrd="0" destOrd="0" presId="urn:microsoft.com/office/officeart/2008/layout/AscendingPictureAccentProcess"/>
    <dgm:cxn modelId="{31C2E531-5EA0-4F2C-8116-E535A59FA419}" type="presOf" srcId="{91F9F227-5139-430C-AD8C-E4AC9B75A26C}" destId="{3CDBB535-4915-4457-B6F9-B2A17D2F179E}" srcOrd="0" destOrd="0" presId="urn:microsoft.com/office/officeart/2008/layout/AscendingPictureAccentProcess"/>
    <dgm:cxn modelId="{8A41B944-387A-4136-91AA-BCDEFDC6C09F}" type="presOf" srcId="{C94C432B-2B4A-471B-B63B-49BB501C911C}" destId="{0509D4C2-DF12-490B-9D11-7CCE61FB868A}" srcOrd="0" destOrd="0" presId="urn:microsoft.com/office/officeart/2008/layout/AscendingPictureAccentProcess"/>
    <dgm:cxn modelId="{C82F2675-404A-4587-B06C-A77C54718C25}" type="presOf" srcId="{71A0D73B-7DC0-4D1D-A285-6671DD828DC3}" destId="{8D04195F-FEEE-400C-A768-203EDA9CF9A5}" srcOrd="0" destOrd="0" presId="urn:microsoft.com/office/officeart/2008/layout/AscendingPictureAccentProcess"/>
    <dgm:cxn modelId="{D1D011D7-C7FD-4417-95E0-9FA6301FFF7B}" type="presOf" srcId="{A40C4F64-43F8-4EE2-A72C-05B0C8AF3168}" destId="{7CF9AED6-5DDF-4356-8B90-909BAD48D8C2}" srcOrd="0" destOrd="0" presId="urn:microsoft.com/office/officeart/2008/layout/AscendingPictureAccentProcess"/>
    <dgm:cxn modelId="{6BE0B0F4-D26D-4C1E-BD18-BF2BE2AE962D}" srcId="{C94C432B-2B4A-471B-B63B-49BB501C911C}" destId="{A40C4F64-43F8-4EE2-A72C-05B0C8AF3168}" srcOrd="1" destOrd="0" parTransId="{D29E210A-4063-46BA-9C66-8E3325094F40}" sibTransId="{71A0D73B-7DC0-4D1D-A285-6671DD828DC3}"/>
    <dgm:cxn modelId="{20459BA6-EBF1-4BD8-870C-D34C47AEA4CD}" type="presParOf" srcId="{0509D4C2-DF12-490B-9D11-7CCE61FB868A}" destId="{56B0B92F-0A15-40C8-A3A1-EE38D15748C7}" srcOrd="0" destOrd="0" presId="urn:microsoft.com/office/officeart/2008/layout/AscendingPictureAccentProcess"/>
    <dgm:cxn modelId="{C4D96562-1D16-4BC5-B9EF-E22231433DB8}" type="presParOf" srcId="{0509D4C2-DF12-490B-9D11-7CCE61FB868A}" destId="{CC435EAE-2683-4FFB-8283-F2C8E4D8BC33}" srcOrd="1" destOrd="0" presId="urn:microsoft.com/office/officeart/2008/layout/AscendingPictureAccentProcess"/>
    <dgm:cxn modelId="{B89C8135-C040-4FD9-9063-5B3F66A3D712}" type="presParOf" srcId="{0509D4C2-DF12-490B-9D11-7CCE61FB868A}" destId="{D9847290-0BF8-41CA-9C5B-85C32A1B0EF3}" srcOrd="2" destOrd="0" presId="urn:microsoft.com/office/officeart/2008/layout/AscendingPictureAccentProcess"/>
    <dgm:cxn modelId="{AAA64AA4-57FC-438C-8CB4-7C5D385FFC87}" type="presParOf" srcId="{0509D4C2-DF12-490B-9D11-7CCE61FB868A}" destId="{316DCEA6-FEBE-4C37-9A45-0982C9BB43ED}" srcOrd="3" destOrd="0" presId="urn:microsoft.com/office/officeart/2008/layout/AscendingPictureAccentProcess"/>
    <dgm:cxn modelId="{653F356E-1E3C-4A6C-91C9-FD4443D310D4}" type="presParOf" srcId="{0509D4C2-DF12-490B-9D11-7CCE61FB868A}" destId="{026522AF-F092-4461-B98D-AA875F14119B}" srcOrd="4" destOrd="0" presId="urn:microsoft.com/office/officeart/2008/layout/AscendingPictureAccentProcess"/>
    <dgm:cxn modelId="{38AAF3BE-B445-4F12-ACB5-07C24DDAF512}" type="presParOf" srcId="{0509D4C2-DF12-490B-9D11-7CCE61FB868A}" destId="{E1282518-1CFC-47D1-99DB-DCFC4A7F1D9D}" srcOrd="5" destOrd="0" presId="urn:microsoft.com/office/officeart/2008/layout/AscendingPictureAccentProcess"/>
    <dgm:cxn modelId="{62B5E0BB-C8E0-406D-BF2E-4E00423D40DB}" type="presParOf" srcId="{0509D4C2-DF12-490B-9D11-7CCE61FB868A}" destId="{9DFCBECC-7BC2-4020-A1BE-7E73E5DC32B8}" srcOrd="6" destOrd="0" presId="urn:microsoft.com/office/officeart/2008/layout/AscendingPictureAccentProcess"/>
    <dgm:cxn modelId="{BDFEAE10-9878-4FD1-BF66-D5647E1408FC}" type="presParOf" srcId="{0509D4C2-DF12-490B-9D11-7CCE61FB868A}" destId="{13050F67-CA33-476C-AF25-28CACFC290B7}" srcOrd="7" destOrd="0" presId="urn:microsoft.com/office/officeart/2008/layout/AscendingPictureAccentProcess"/>
    <dgm:cxn modelId="{9AB61A9B-C34A-4220-A21E-38616F33F0BA}" type="presParOf" srcId="{0509D4C2-DF12-490B-9D11-7CCE61FB868A}" destId="{E0C762DD-9A8E-49F7-B136-2BD7A9154FBA}" srcOrd="8" destOrd="0" presId="urn:microsoft.com/office/officeart/2008/layout/AscendingPictureAccentProcess"/>
    <dgm:cxn modelId="{6C341A37-1372-4F24-98BD-27C70AB20088}" type="presParOf" srcId="{0509D4C2-DF12-490B-9D11-7CCE61FB868A}" destId="{ADABD25B-31E9-4650-8D29-BC398DED6F60}" srcOrd="9" destOrd="0" presId="urn:microsoft.com/office/officeart/2008/layout/AscendingPictureAccentProcess"/>
    <dgm:cxn modelId="{42085A16-76B2-446D-8318-B3D0D23F6272}" type="presParOf" srcId="{0509D4C2-DF12-490B-9D11-7CCE61FB868A}" destId="{C0532B36-D195-4976-9D07-2B21240FBD07}" srcOrd="10" destOrd="0" presId="urn:microsoft.com/office/officeart/2008/layout/AscendingPictureAccentProcess"/>
    <dgm:cxn modelId="{4C675211-C25F-4AB3-9B17-B57FC5876F3E}" type="presParOf" srcId="{0509D4C2-DF12-490B-9D11-7CCE61FB868A}" destId="{EF0F5841-3644-4A15-B3D4-D78DECB78C92}" srcOrd="11" destOrd="0" presId="urn:microsoft.com/office/officeart/2008/layout/AscendingPictureAccentProcess"/>
    <dgm:cxn modelId="{830F0BFD-5920-422B-AFAD-8679528A97E6}" type="presParOf" srcId="{EF0F5841-3644-4A15-B3D4-D78DECB78C92}" destId="{3CDBB535-4915-4457-B6F9-B2A17D2F179E}" srcOrd="0" destOrd="0" presId="urn:microsoft.com/office/officeart/2008/layout/AscendingPictureAccentProcess"/>
    <dgm:cxn modelId="{EAC72916-40B4-4D83-8526-21932FBFC6A8}" type="presParOf" srcId="{0509D4C2-DF12-490B-9D11-7CCE61FB868A}" destId="{7CF9AED6-5DDF-4356-8B90-909BAD48D8C2}" srcOrd="12" destOrd="0" presId="urn:microsoft.com/office/officeart/2008/layout/AscendingPictureAccentProcess"/>
    <dgm:cxn modelId="{D301A912-F70F-4849-A7D4-F18E2F4CB44D}" type="presParOf" srcId="{0509D4C2-DF12-490B-9D11-7CCE61FB868A}" destId="{2C4DF098-A232-4441-B8FF-A2B71FD9B78F}" srcOrd="13" destOrd="0" presId="urn:microsoft.com/office/officeart/2008/layout/AscendingPictureAccentProcess"/>
    <dgm:cxn modelId="{FD5D287A-FBCF-4EE8-92E4-7BCFCC55496F}" type="presParOf" srcId="{2C4DF098-A232-4441-B8FF-A2B71FD9B78F}" destId="{8D04195F-FEEE-400C-A768-203EDA9CF9A5}"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0B92F-0A15-40C8-A3A1-EE38D15748C7}">
      <dsp:nvSpPr>
        <dsp:cNvPr id="0" name=""/>
        <dsp:cNvSpPr/>
      </dsp:nvSpPr>
      <dsp:spPr>
        <a:xfrm>
          <a:off x="5580832" y="5818013"/>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C435EAE-2683-4FFB-8283-F2C8E4D8BC33}">
      <dsp:nvSpPr>
        <dsp:cNvPr id="0" name=""/>
        <dsp:cNvSpPr/>
      </dsp:nvSpPr>
      <dsp:spPr>
        <a:xfrm>
          <a:off x="4932759" y="6394076"/>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9847290-0BF8-41CA-9C5B-85C32A1B0EF3}">
      <dsp:nvSpPr>
        <dsp:cNvPr id="0" name=""/>
        <dsp:cNvSpPr/>
      </dsp:nvSpPr>
      <dsp:spPr>
        <a:xfrm>
          <a:off x="4284687" y="6898134"/>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16DCEA6-FEBE-4C37-9A45-0982C9BB43ED}">
      <dsp:nvSpPr>
        <dsp:cNvPr id="0" name=""/>
        <dsp:cNvSpPr/>
      </dsp:nvSpPr>
      <dsp:spPr>
        <a:xfrm>
          <a:off x="5580832" y="3153716"/>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26522AF-F092-4461-B98D-AA875F14119B}">
      <dsp:nvSpPr>
        <dsp:cNvPr id="0" name=""/>
        <dsp:cNvSpPr/>
      </dsp:nvSpPr>
      <dsp:spPr>
        <a:xfrm>
          <a:off x="6012881" y="2793678"/>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1282518-1CFC-47D1-99DB-DCFC4A7F1D9D}">
      <dsp:nvSpPr>
        <dsp:cNvPr id="0" name=""/>
        <dsp:cNvSpPr/>
      </dsp:nvSpPr>
      <dsp:spPr>
        <a:xfrm>
          <a:off x="6444929" y="2505646"/>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DFCBECC-7BC2-4020-A1BE-7E73E5DC32B8}">
      <dsp:nvSpPr>
        <dsp:cNvPr id="0" name=""/>
        <dsp:cNvSpPr/>
      </dsp:nvSpPr>
      <dsp:spPr>
        <a:xfrm>
          <a:off x="7237016" y="3225726"/>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3050F67-CA33-476C-AF25-28CACFC290B7}">
      <dsp:nvSpPr>
        <dsp:cNvPr id="0" name=""/>
        <dsp:cNvSpPr/>
      </dsp:nvSpPr>
      <dsp:spPr>
        <a:xfrm>
          <a:off x="6876976" y="2793677"/>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C762DD-9A8E-49F7-B136-2BD7A9154FBA}">
      <dsp:nvSpPr>
        <dsp:cNvPr id="0" name=""/>
        <dsp:cNvSpPr/>
      </dsp:nvSpPr>
      <dsp:spPr>
        <a:xfrm>
          <a:off x="6372921" y="3009701"/>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DABD25B-31E9-4650-8D29-BC398DED6F60}">
      <dsp:nvSpPr>
        <dsp:cNvPr id="0" name=""/>
        <dsp:cNvSpPr/>
      </dsp:nvSpPr>
      <dsp:spPr>
        <a:xfrm>
          <a:off x="6372921" y="3657772"/>
          <a:ext cx="222186" cy="222186"/>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0532B36-D195-4976-9D07-2B21240FBD07}">
      <dsp:nvSpPr>
        <dsp:cNvPr id="0" name=""/>
        <dsp:cNvSpPr/>
      </dsp:nvSpPr>
      <dsp:spPr>
        <a:xfrm>
          <a:off x="2628492" y="7762231"/>
          <a:ext cx="10099562" cy="1285386"/>
        </a:xfrm>
        <a:prstGeom prst="roundRect">
          <a:avLst/>
        </a:prstGeom>
        <a:solidFill>
          <a:srgbClr val="FFEF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4330" tIns="182880" rIns="182880" bIns="182880" numCol="1" spcCol="1270" anchor="ctr" anchorCtr="0">
          <a:noAutofit/>
        </a:bodyPr>
        <a:lstStyle/>
        <a:p>
          <a:pPr marL="0" lvl="0" indent="0" algn="l" defTabSz="2133600">
            <a:lnSpc>
              <a:spcPct val="90000"/>
            </a:lnSpc>
            <a:spcBef>
              <a:spcPct val="0"/>
            </a:spcBef>
            <a:spcAft>
              <a:spcPct val="35000"/>
            </a:spcAft>
            <a:buNone/>
          </a:pPr>
          <a:r>
            <a:rPr lang="vi-VN" sz="4800" kern="1200">
              <a:solidFill>
                <a:srgbClr val="FF0000"/>
              </a:solidFill>
            </a:rPr>
            <a:t>KHÁM PHÁ BẢN THÂN</a:t>
          </a:r>
        </a:p>
      </dsp:txBody>
      <dsp:txXfrm>
        <a:off x="2691239" y="7824978"/>
        <a:ext cx="9974068" cy="1159892"/>
      </dsp:txXfrm>
    </dsp:sp>
    <dsp:sp modelId="{3CDBB535-4915-4457-B6F9-B2A17D2F179E}">
      <dsp:nvSpPr>
        <dsp:cNvPr id="0" name=""/>
        <dsp:cNvSpPr/>
      </dsp:nvSpPr>
      <dsp:spPr>
        <a:xfrm>
          <a:off x="756301" y="6322070"/>
          <a:ext cx="2221860" cy="222171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CF9AED6-5DDF-4356-8B90-909BAD48D8C2}">
      <dsp:nvSpPr>
        <dsp:cNvPr id="0" name=""/>
        <dsp:cNvSpPr/>
      </dsp:nvSpPr>
      <dsp:spPr>
        <a:xfrm>
          <a:off x="4500689" y="4305849"/>
          <a:ext cx="11965993" cy="1285386"/>
        </a:xfrm>
        <a:prstGeom prst="roundRect">
          <a:avLst/>
        </a:prstGeom>
        <a:solidFill>
          <a:srgbClr val="92D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4330" tIns="182880" rIns="182880" bIns="182880" numCol="1" spcCol="1270" anchor="ctr" anchorCtr="0">
          <a:noAutofit/>
        </a:bodyPr>
        <a:lstStyle/>
        <a:p>
          <a:pPr marL="0" lvl="0" indent="0" algn="l" defTabSz="2133600">
            <a:lnSpc>
              <a:spcPct val="90000"/>
            </a:lnSpc>
            <a:spcBef>
              <a:spcPct val="0"/>
            </a:spcBef>
            <a:spcAft>
              <a:spcPct val="35000"/>
            </a:spcAft>
            <a:buNone/>
          </a:pPr>
          <a:r>
            <a:rPr lang="vi-VN" sz="4800" kern="1200">
              <a:solidFill>
                <a:srgbClr val="663300"/>
              </a:solidFill>
            </a:rPr>
            <a:t>TÍCH CỰC HOÀN THÀNH NHIỆM VỤ</a:t>
          </a:r>
        </a:p>
      </dsp:txBody>
      <dsp:txXfrm>
        <a:off x="4563436" y="4368596"/>
        <a:ext cx="11840499" cy="1159892"/>
      </dsp:txXfrm>
    </dsp:sp>
    <dsp:sp modelId="{8D04195F-FEEE-400C-A768-203EDA9CF9A5}">
      <dsp:nvSpPr>
        <dsp:cNvPr id="0" name=""/>
        <dsp:cNvSpPr/>
      </dsp:nvSpPr>
      <dsp:spPr>
        <a:xfrm>
          <a:off x="2412476" y="2865695"/>
          <a:ext cx="2221860" cy="222171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629242885"/>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rtl="0" fontAlgn="auto">
              <a:spcBef>
                <a:spcPts val="0"/>
              </a:spcBef>
              <a:spcAft>
                <a:spcPts val="0"/>
              </a:spcAft>
              <a:defRPr/>
            </a:pPr>
            <a:fld id="{9A0DB2DC-4C9A-4742-B13C-FB6460FD3503}" type="slidenum">
              <a:rPr lang="en-US" altLang="zh-CN" dirty="0">
                <a:solidFill>
                  <a:prstClr val="black"/>
                </a:solidFill>
                <a:latin typeface="Calibri" panose="020F0502020204030204"/>
                <a:ea typeface="等线" panose="02010600030101010101" pitchFamily="2" charset="-122"/>
                <a:cs typeface="+mn-cs"/>
              </a:rPr>
              <a:pPr rtl="0" fontAlgn="auto">
                <a:spcBef>
                  <a:spcPts val="0"/>
                </a:spcBef>
                <a:spcAft>
                  <a:spcPts val="0"/>
                </a:spcAft>
                <a:defRPr/>
              </a:pPr>
              <a:t>25</a:t>
            </a:fld>
            <a:endParaRPr lang="zh-CN" altLang="en-US" dirty="0">
              <a:solidFill>
                <a:prstClr val="black"/>
              </a:solidFill>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76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rtl="0" fontAlgn="auto">
              <a:spcBef>
                <a:spcPts val="0"/>
              </a:spcBef>
              <a:spcAft>
                <a:spcPts val="0"/>
              </a:spcAft>
              <a:defRPr/>
            </a:pPr>
            <a:fld id="{9A0DB2DC-4C9A-4742-B13C-FB6460FD3503}" type="slidenum">
              <a:rPr lang="en-US" altLang="zh-CN" dirty="0">
                <a:solidFill>
                  <a:prstClr val="black"/>
                </a:solidFill>
                <a:latin typeface="Calibri" panose="020F0502020204030204"/>
                <a:ea typeface="等线" panose="02010600030101010101" pitchFamily="2" charset="-122"/>
                <a:cs typeface="+mn-cs"/>
              </a:rPr>
              <a:pPr rtl="0" fontAlgn="auto">
                <a:spcBef>
                  <a:spcPts val="0"/>
                </a:spcBef>
                <a:spcAft>
                  <a:spcPts val="0"/>
                </a:spcAft>
                <a:defRPr/>
              </a:pPr>
              <a:t>26</a:t>
            </a:fld>
            <a:endParaRPr lang="zh-CN" altLang="en-US" dirty="0">
              <a:solidFill>
                <a:prstClr val="black"/>
              </a:solidFill>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761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p:sp>
      <p:sp>
        <p:nvSpPr>
          <p:cNvPr id="70659" name="文本占位符 706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eaLnBrk="1" fontAlgn="base" latinLnBrk="0" hangingPunct="1">
              <a:lnSpc>
                <a:spcPct val="100000"/>
              </a:lnSpc>
              <a:spcBef>
                <a:spcPct val="0"/>
              </a:spcBef>
              <a:spcAft>
                <a:spcPct val="0"/>
              </a:spcAft>
              <a:buClrTx/>
              <a:buSzTx/>
              <a:buFontTx/>
              <a:buNone/>
              <a:tabLst/>
              <a:defRPr/>
            </a:pPr>
            <a:fld id="{21B2AA4F-B828-4D7C-AFD3-893933DAFCB4}" type="slidenum">
              <a:rPr kumimoji="0" lang="en-US" sz="30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rPr>
              <a:pPr marL="0" marR="0" lvl="0" indent="0" algn="l" defTabSz="914400" eaLnBrk="1" fontAlgn="base" latinLnBrk="0" hangingPunct="1">
                <a:lnSpc>
                  <a:spcPct val="100000"/>
                </a:lnSpc>
                <a:spcBef>
                  <a:spcPct val="0"/>
                </a:spcBef>
                <a:spcAft>
                  <a:spcPct val="0"/>
                </a:spcAft>
                <a:buClrTx/>
                <a:buSzTx/>
                <a:buFontTx/>
                <a:buNone/>
                <a:tabLst/>
                <a:defRPr/>
              </a:pPr>
              <a:t>2</a:t>
            </a:fld>
            <a:endParaRPr kumimoji="0" lang="en-US" sz="30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72707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lgn="l">
              <a:defRPr/>
            </a:pPr>
            <a:fld id="{21B2AA4F-B828-4D7C-AFD3-893933DAFCB4}" type="slidenum">
              <a:rPr lang="en-US" sz="3000" smtClean="0">
                <a:solidFill>
                  <a:srgbClr val="000000"/>
                </a:solidFill>
              </a:rPr>
              <a:pPr algn="l">
                <a:defRPr/>
              </a:pPr>
              <a:t>3</a:t>
            </a:fld>
            <a:endParaRPr lang="en-US" sz="3000">
              <a:solidFill>
                <a:srgbClr val="000000"/>
              </a:solidFill>
            </a:endParaRPr>
          </a:p>
        </p:txBody>
      </p:sp>
    </p:spTree>
    <p:extLst>
      <p:ext uri="{BB962C8B-B14F-4D97-AF65-F5344CB8AC3E}">
        <p14:creationId xmlns:p14="http://schemas.microsoft.com/office/powerpoint/2010/main" val="272707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lgn="l">
              <a:defRPr/>
            </a:pPr>
            <a:fld id="{21B2AA4F-B828-4D7C-AFD3-893933DAFCB4}" type="slidenum">
              <a:rPr lang="en-US" sz="3000" smtClean="0">
                <a:solidFill>
                  <a:srgbClr val="000000"/>
                </a:solidFill>
              </a:rPr>
              <a:pPr algn="l">
                <a:defRPr/>
              </a:pPr>
              <a:t>7</a:t>
            </a:fld>
            <a:endParaRPr lang="en-US" sz="3000">
              <a:solidFill>
                <a:srgbClr val="000000"/>
              </a:solidFill>
            </a:endParaRPr>
          </a:p>
        </p:txBody>
      </p:sp>
    </p:spTree>
    <p:extLst>
      <p:ext uri="{BB962C8B-B14F-4D97-AF65-F5344CB8AC3E}">
        <p14:creationId xmlns:p14="http://schemas.microsoft.com/office/powerpoint/2010/main" val="272707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lgn="l">
              <a:defRPr/>
            </a:pPr>
            <a:fld id="{21B2AA4F-B828-4D7C-AFD3-893933DAFCB4}" type="slidenum">
              <a:rPr lang="en-US" sz="3000" smtClean="0">
                <a:solidFill>
                  <a:srgbClr val="000000"/>
                </a:solidFill>
              </a:rPr>
              <a:pPr algn="l">
                <a:defRPr/>
              </a:pPr>
              <a:t>18</a:t>
            </a:fld>
            <a:endParaRPr lang="en-US" sz="3000">
              <a:solidFill>
                <a:srgbClr val="000000"/>
              </a:solidFill>
            </a:endParaRPr>
          </a:p>
        </p:txBody>
      </p:sp>
    </p:spTree>
    <p:extLst>
      <p:ext uri="{BB962C8B-B14F-4D97-AF65-F5344CB8AC3E}">
        <p14:creationId xmlns:p14="http://schemas.microsoft.com/office/powerpoint/2010/main" val="27270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1d838b627_0_34:notes"/>
          <p:cNvSpPr>
            <a:spLocks noGrp="1" noRot="1" noChangeAspect="1"/>
          </p:cNvSpPr>
          <p:nvPr>
            <p:ph type="sldImg" idx="2"/>
          </p:nvPr>
        </p:nvSpPr>
        <p:spPr>
          <a:xfrm>
            <a:off x="393700" y="685800"/>
            <a:ext cx="6070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93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154783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74497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85800"/>
            <a:ext cx="60706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lgn="l">
              <a:defRPr/>
            </a:pPr>
            <a:fld id="{21B2AA4F-B828-4D7C-AFD3-893933DAFCB4}" type="slidenum">
              <a:rPr lang="en-US" sz="3000" smtClean="0">
                <a:solidFill>
                  <a:srgbClr val="000000"/>
                </a:solidFill>
              </a:rPr>
              <a:pPr algn="l">
                <a:defRPr/>
              </a:pPr>
              <a:t>22</a:t>
            </a:fld>
            <a:endParaRPr lang="en-US" sz="3000">
              <a:solidFill>
                <a:srgbClr val="000000"/>
              </a:solidFill>
            </a:endParaRPr>
          </a:p>
        </p:txBody>
      </p:sp>
    </p:spTree>
    <p:extLst>
      <p:ext uri="{BB962C8B-B14F-4D97-AF65-F5344CB8AC3E}">
        <p14:creationId xmlns:p14="http://schemas.microsoft.com/office/powerpoint/2010/main" val="2727073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1644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372" y="2943641"/>
            <a:ext cx="14261545" cy="2031153"/>
          </a:xfrm>
        </p:spPr>
        <p:txBody>
          <a:bodyPr/>
          <a:lstStyle/>
          <a:p>
            <a:r>
              <a:rPr lang="en-US"/>
              <a:t>Click to edit Master title style</a:t>
            </a:r>
          </a:p>
        </p:txBody>
      </p:sp>
      <p:sp>
        <p:nvSpPr>
          <p:cNvPr id="3" name="Subtitle 2"/>
          <p:cNvSpPr>
            <a:spLocks noGrp="1"/>
          </p:cNvSpPr>
          <p:nvPr>
            <p:ph type="subTitle" idx="1"/>
          </p:nvPr>
        </p:nvSpPr>
        <p:spPr>
          <a:xfrm>
            <a:off x="2516743" y="5369613"/>
            <a:ext cx="11744802" cy="2421590"/>
          </a:xfrm>
        </p:spPr>
        <p:txBody>
          <a:bodyPr/>
          <a:lstStyle>
            <a:lvl1pPr marL="0" indent="0" algn="ctr">
              <a:buNone/>
              <a:defRPr>
                <a:solidFill>
                  <a:schemeClr val="tx1">
                    <a:tint val="75000"/>
                  </a:schemeClr>
                </a:solidFill>
              </a:defRPr>
            </a:lvl1pPr>
            <a:lvl2pPr marL="471899" indent="0" algn="ctr">
              <a:buNone/>
              <a:defRPr>
                <a:solidFill>
                  <a:schemeClr val="tx1">
                    <a:tint val="75000"/>
                  </a:schemeClr>
                </a:solidFill>
              </a:defRPr>
            </a:lvl2pPr>
            <a:lvl3pPr marL="943798" indent="0" algn="ctr">
              <a:buNone/>
              <a:defRPr>
                <a:solidFill>
                  <a:schemeClr val="tx1">
                    <a:tint val="75000"/>
                  </a:schemeClr>
                </a:solidFill>
              </a:defRPr>
            </a:lvl3pPr>
            <a:lvl4pPr marL="1415697" indent="0" algn="ctr">
              <a:buNone/>
              <a:defRPr>
                <a:solidFill>
                  <a:schemeClr val="tx1">
                    <a:tint val="75000"/>
                  </a:schemeClr>
                </a:solidFill>
              </a:defRPr>
            </a:lvl4pPr>
            <a:lvl5pPr marL="1887596" indent="0" algn="ctr">
              <a:buNone/>
              <a:defRPr>
                <a:solidFill>
                  <a:schemeClr val="tx1">
                    <a:tint val="75000"/>
                  </a:schemeClr>
                </a:solidFill>
              </a:defRPr>
            </a:lvl5pPr>
            <a:lvl6pPr marL="2359495" indent="0" algn="ctr">
              <a:buNone/>
              <a:defRPr>
                <a:solidFill>
                  <a:schemeClr val="tx1">
                    <a:tint val="75000"/>
                  </a:schemeClr>
                </a:solidFill>
              </a:defRPr>
            </a:lvl6pPr>
            <a:lvl7pPr marL="2831394" indent="0" algn="ctr">
              <a:buNone/>
              <a:defRPr>
                <a:solidFill>
                  <a:schemeClr val="tx1">
                    <a:tint val="75000"/>
                  </a:schemeClr>
                </a:solidFill>
              </a:defRPr>
            </a:lvl7pPr>
            <a:lvl8pPr marL="3303293" indent="0" algn="ctr">
              <a:buNone/>
              <a:defRPr>
                <a:solidFill>
                  <a:schemeClr val="tx1">
                    <a:tint val="75000"/>
                  </a:schemeClr>
                </a:solidFill>
              </a:defRPr>
            </a:lvl8pPr>
            <a:lvl9pPr marL="37751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663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252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25369" y="6089076"/>
            <a:ext cx="14261545" cy="1881997"/>
          </a:xfrm>
        </p:spPr>
        <p:txBody>
          <a:bodyPr anchor="t"/>
          <a:lstStyle>
            <a:lvl1pPr algn="l">
              <a:defRPr sz="4129" b="1" cap="all"/>
            </a:lvl1pPr>
          </a:lstStyle>
          <a:p>
            <a:r>
              <a:rPr lang="en-US"/>
              <a:t>Click to edit Master title style</a:t>
            </a:r>
          </a:p>
        </p:txBody>
      </p:sp>
      <p:sp>
        <p:nvSpPr>
          <p:cNvPr id="3" name="Text Placeholder 2"/>
          <p:cNvSpPr>
            <a:spLocks noGrp="1"/>
          </p:cNvSpPr>
          <p:nvPr>
            <p:ph type="body" idx="1"/>
          </p:nvPr>
        </p:nvSpPr>
        <p:spPr>
          <a:xfrm>
            <a:off x="1325369" y="4016244"/>
            <a:ext cx="14261545" cy="2072828"/>
          </a:xfrm>
        </p:spPr>
        <p:txBody>
          <a:bodyPr anchor="b"/>
          <a:lstStyle>
            <a:lvl1pPr marL="0" indent="0">
              <a:buNone/>
              <a:defRPr sz="2064">
                <a:solidFill>
                  <a:schemeClr val="tx1">
                    <a:tint val="75000"/>
                  </a:schemeClr>
                </a:solidFill>
              </a:defRPr>
            </a:lvl1pPr>
            <a:lvl2pPr marL="471899" indent="0">
              <a:buNone/>
              <a:defRPr sz="1858">
                <a:solidFill>
                  <a:schemeClr val="tx1">
                    <a:tint val="75000"/>
                  </a:schemeClr>
                </a:solidFill>
              </a:defRPr>
            </a:lvl2pPr>
            <a:lvl3pPr marL="943798" indent="0">
              <a:buNone/>
              <a:defRPr sz="1651">
                <a:solidFill>
                  <a:schemeClr val="tx1">
                    <a:tint val="75000"/>
                  </a:schemeClr>
                </a:solidFill>
              </a:defRPr>
            </a:lvl3pPr>
            <a:lvl4pPr marL="1415697" indent="0">
              <a:buNone/>
              <a:defRPr sz="1445">
                <a:solidFill>
                  <a:schemeClr val="tx1">
                    <a:tint val="75000"/>
                  </a:schemeClr>
                </a:solidFill>
              </a:defRPr>
            </a:lvl4pPr>
            <a:lvl5pPr marL="1887596" indent="0">
              <a:buNone/>
              <a:defRPr sz="1445">
                <a:solidFill>
                  <a:schemeClr val="tx1">
                    <a:tint val="75000"/>
                  </a:schemeClr>
                </a:solidFill>
              </a:defRPr>
            </a:lvl5pPr>
            <a:lvl6pPr marL="2359495" indent="0">
              <a:buNone/>
              <a:defRPr sz="1445">
                <a:solidFill>
                  <a:schemeClr val="tx1">
                    <a:tint val="75000"/>
                  </a:schemeClr>
                </a:solidFill>
              </a:defRPr>
            </a:lvl6pPr>
            <a:lvl7pPr marL="2831394" indent="0">
              <a:buNone/>
              <a:defRPr sz="1445">
                <a:solidFill>
                  <a:schemeClr val="tx1">
                    <a:tint val="75000"/>
                  </a:schemeClr>
                </a:solidFill>
              </a:defRPr>
            </a:lvl7pPr>
            <a:lvl8pPr marL="3303293" indent="0">
              <a:buNone/>
              <a:defRPr sz="1445">
                <a:solidFill>
                  <a:schemeClr val="tx1">
                    <a:tint val="75000"/>
                  </a:schemeClr>
                </a:solidFill>
              </a:defRPr>
            </a:lvl8pPr>
            <a:lvl9pPr marL="3775192" indent="0">
              <a:buNone/>
              <a:defRPr sz="14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506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914" y="2211022"/>
            <a:ext cx="7410411" cy="6253582"/>
          </a:xfrm>
        </p:spPr>
        <p:txBody>
          <a:bodyPr/>
          <a:lstStyle>
            <a:lvl1pPr>
              <a:defRPr sz="2890"/>
            </a:lvl1pPr>
            <a:lvl2pPr>
              <a:defRPr sz="2477"/>
            </a:lvl2pPr>
            <a:lvl3pPr>
              <a:defRPr sz="2064"/>
            </a:lvl3pPr>
            <a:lvl4pPr>
              <a:defRPr sz="1858"/>
            </a:lvl4pPr>
            <a:lvl5pPr>
              <a:defRPr sz="1858"/>
            </a:lvl5pPr>
            <a:lvl6pPr>
              <a:defRPr sz="1858"/>
            </a:lvl6pPr>
            <a:lvl7pPr>
              <a:defRPr sz="1858"/>
            </a:lvl7pPr>
            <a:lvl8pPr>
              <a:defRPr sz="1858"/>
            </a:lvl8pPr>
            <a:lvl9pPr>
              <a:defRPr sz="18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28963" y="2211022"/>
            <a:ext cx="7410411" cy="6253582"/>
          </a:xfrm>
        </p:spPr>
        <p:txBody>
          <a:bodyPr/>
          <a:lstStyle>
            <a:lvl1pPr>
              <a:defRPr sz="2890"/>
            </a:lvl1pPr>
            <a:lvl2pPr>
              <a:defRPr sz="2477"/>
            </a:lvl2pPr>
            <a:lvl3pPr>
              <a:defRPr sz="2064"/>
            </a:lvl3pPr>
            <a:lvl4pPr>
              <a:defRPr sz="1858"/>
            </a:lvl4pPr>
            <a:lvl5pPr>
              <a:defRPr sz="1858"/>
            </a:lvl5pPr>
            <a:lvl6pPr>
              <a:defRPr sz="1858"/>
            </a:lvl6pPr>
            <a:lvl7pPr>
              <a:defRPr sz="1858"/>
            </a:lvl7pPr>
            <a:lvl8pPr>
              <a:defRPr sz="1858"/>
            </a:lvl8pPr>
            <a:lvl9pPr>
              <a:defRPr sz="18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95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8915" y="2121086"/>
            <a:ext cx="7413324" cy="883967"/>
          </a:xfrm>
        </p:spPr>
        <p:txBody>
          <a:bodyPr anchor="b"/>
          <a:lstStyle>
            <a:lvl1pPr marL="0" indent="0">
              <a:buNone/>
              <a:defRPr sz="2477" b="1"/>
            </a:lvl1pPr>
            <a:lvl2pPr marL="471899" indent="0">
              <a:buNone/>
              <a:defRPr sz="2064" b="1"/>
            </a:lvl2pPr>
            <a:lvl3pPr marL="943798" indent="0">
              <a:buNone/>
              <a:defRPr sz="1858" b="1"/>
            </a:lvl3pPr>
            <a:lvl4pPr marL="1415697" indent="0">
              <a:buNone/>
              <a:defRPr sz="1651" b="1"/>
            </a:lvl4pPr>
            <a:lvl5pPr marL="1887596" indent="0">
              <a:buNone/>
              <a:defRPr sz="1651" b="1"/>
            </a:lvl5pPr>
            <a:lvl6pPr marL="2359495" indent="0">
              <a:buNone/>
              <a:defRPr sz="1651" b="1"/>
            </a:lvl6pPr>
            <a:lvl7pPr marL="2831394" indent="0">
              <a:buNone/>
              <a:defRPr sz="1651" b="1"/>
            </a:lvl7pPr>
            <a:lvl8pPr marL="3303293" indent="0">
              <a:buNone/>
              <a:defRPr sz="1651" b="1"/>
            </a:lvl8pPr>
            <a:lvl9pPr marL="3775192" indent="0">
              <a:buNone/>
              <a:defRPr sz="1651" b="1"/>
            </a:lvl9pPr>
          </a:lstStyle>
          <a:p>
            <a:pPr lvl="0"/>
            <a:r>
              <a:rPr lang="en-US"/>
              <a:t>Click to edit Master text styles</a:t>
            </a:r>
          </a:p>
        </p:txBody>
      </p:sp>
      <p:sp>
        <p:nvSpPr>
          <p:cNvPr id="4" name="Content Placeholder 3"/>
          <p:cNvSpPr>
            <a:spLocks noGrp="1"/>
          </p:cNvSpPr>
          <p:nvPr>
            <p:ph sz="half" idx="2"/>
          </p:nvPr>
        </p:nvSpPr>
        <p:spPr>
          <a:xfrm>
            <a:off x="838915" y="3005053"/>
            <a:ext cx="7413324" cy="5459546"/>
          </a:xfrm>
        </p:spPr>
        <p:txBody>
          <a:bodyPr/>
          <a:lstStyle>
            <a:lvl1pPr>
              <a:defRPr sz="2477"/>
            </a:lvl1pPr>
            <a:lvl2pPr>
              <a:defRPr sz="2064"/>
            </a:lvl2pPr>
            <a:lvl3pPr>
              <a:defRPr sz="1858"/>
            </a:lvl3pPr>
            <a:lvl4pPr>
              <a:defRPr sz="1651"/>
            </a:lvl4pPr>
            <a:lvl5pPr>
              <a:defRPr sz="1651"/>
            </a:lvl5pPr>
            <a:lvl6pPr>
              <a:defRPr sz="1651"/>
            </a:lvl6pPr>
            <a:lvl7pPr>
              <a:defRPr sz="1651"/>
            </a:lvl7pPr>
            <a:lvl8pPr>
              <a:defRPr sz="1651"/>
            </a:lvl8pPr>
            <a:lvl9pPr>
              <a:defRPr sz="16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523141" y="2121086"/>
            <a:ext cx="7416236" cy="883967"/>
          </a:xfrm>
        </p:spPr>
        <p:txBody>
          <a:bodyPr anchor="b"/>
          <a:lstStyle>
            <a:lvl1pPr marL="0" indent="0">
              <a:buNone/>
              <a:defRPr sz="2477" b="1"/>
            </a:lvl1pPr>
            <a:lvl2pPr marL="471899" indent="0">
              <a:buNone/>
              <a:defRPr sz="2064" b="1"/>
            </a:lvl2pPr>
            <a:lvl3pPr marL="943798" indent="0">
              <a:buNone/>
              <a:defRPr sz="1858" b="1"/>
            </a:lvl3pPr>
            <a:lvl4pPr marL="1415697" indent="0">
              <a:buNone/>
              <a:defRPr sz="1651" b="1"/>
            </a:lvl4pPr>
            <a:lvl5pPr marL="1887596" indent="0">
              <a:buNone/>
              <a:defRPr sz="1651" b="1"/>
            </a:lvl5pPr>
            <a:lvl6pPr marL="2359495" indent="0">
              <a:buNone/>
              <a:defRPr sz="1651" b="1"/>
            </a:lvl6pPr>
            <a:lvl7pPr marL="2831394" indent="0">
              <a:buNone/>
              <a:defRPr sz="1651" b="1"/>
            </a:lvl7pPr>
            <a:lvl8pPr marL="3303293" indent="0">
              <a:buNone/>
              <a:defRPr sz="1651" b="1"/>
            </a:lvl8pPr>
            <a:lvl9pPr marL="3775192" indent="0">
              <a:buNone/>
              <a:defRPr sz="1651" b="1"/>
            </a:lvl9pPr>
          </a:lstStyle>
          <a:p>
            <a:pPr lvl="0"/>
            <a:r>
              <a:rPr lang="en-US"/>
              <a:t>Click to edit Master text styles</a:t>
            </a:r>
          </a:p>
        </p:txBody>
      </p:sp>
      <p:sp>
        <p:nvSpPr>
          <p:cNvPr id="6" name="Content Placeholder 5"/>
          <p:cNvSpPr>
            <a:spLocks noGrp="1"/>
          </p:cNvSpPr>
          <p:nvPr>
            <p:ph sz="quarter" idx="4"/>
          </p:nvPr>
        </p:nvSpPr>
        <p:spPr>
          <a:xfrm>
            <a:off x="8523141" y="3005053"/>
            <a:ext cx="7416236" cy="5459546"/>
          </a:xfrm>
        </p:spPr>
        <p:txBody>
          <a:bodyPr/>
          <a:lstStyle>
            <a:lvl1pPr>
              <a:defRPr sz="2477"/>
            </a:lvl1pPr>
            <a:lvl2pPr>
              <a:defRPr sz="2064"/>
            </a:lvl2pPr>
            <a:lvl3pPr>
              <a:defRPr sz="1858"/>
            </a:lvl3pPr>
            <a:lvl4pPr>
              <a:defRPr sz="1651"/>
            </a:lvl4pPr>
            <a:lvl5pPr>
              <a:defRPr sz="1651"/>
            </a:lvl5pPr>
            <a:lvl6pPr>
              <a:defRPr sz="1651"/>
            </a:lvl6pPr>
            <a:lvl7pPr>
              <a:defRPr sz="1651"/>
            </a:lvl7pPr>
            <a:lvl8pPr>
              <a:defRPr sz="1651"/>
            </a:lvl8pPr>
            <a:lvl9pPr>
              <a:defRPr sz="16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68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53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272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7" y="377277"/>
            <a:ext cx="5519941" cy="1605620"/>
          </a:xfrm>
        </p:spPr>
        <p:txBody>
          <a:bodyPr anchor="b"/>
          <a:lstStyle>
            <a:lvl1pPr algn="l">
              <a:defRPr sz="2064" b="1"/>
            </a:lvl1pPr>
          </a:lstStyle>
          <a:p>
            <a:r>
              <a:rPr lang="en-US"/>
              <a:t>Click to edit Master title style</a:t>
            </a:r>
          </a:p>
        </p:txBody>
      </p:sp>
      <p:sp>
        <p:nvSpPr>
          <p:cNvPr id="3" name="Content Placeholder 2"/>
          <p:cNvSpPr>
            <a:spLocks noGrp="1"/>
          </p:cNvSpPr>
          <p:nvPr>
            <p:ph idx="1"/>
          </p:nvPr>
        </p:nvSpPr>
        <p:spPr>
          <a:xfrm>
            <a:off x="6559845" y="377281"/>
            <a:ext cx="9379530" cy="8087323"/>
          </a:xfrm>
        </p:spPr>
        <p:txBody>
          <a:bodyPr/>
          <a:lstStyle>
            <a:lvl1pPr>
              <a:defRPr sz="3303"/>
            </a:lvl1pPr>
            <a:lvl2pPr>
              <a:defRPr sz="2890"/>
            </a:lvl2pPr>
            <a:lvl3pPr>
              <a:defRPr sz="2477"/>
            </a:lvl3pPr>
            <a:lvl4pPr>
              <a:defRPr sz="2064"/>
            </a:lvl4pPr>
            <a:lvl5pPr>
              <a:defRPr sz="2064"/>
            </a:lvl5pPr>
            <a:lvl6pPr>
              <a:defRPr sz="2064"/>
            </a:lvl6pPr>
            <a:lvl7pPr>
              <a:defRPr sz="2064"/>
            </a:lvl7pPr>
            <a:lvl8pPr>
              <a:defRPr sz="2064"/>
            </a:lvl8pPr>
            <a:lvl9pPr>
              <a:defRPr sz="2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17" y="1982901"/>
            <a:ext cx="5519941" cy="6481703"/>
          </a:xfrm>
        </p:spPr>
        <p:txBody>
          <a:bodyPr/>
          <a:lstStyle>
            <a:lvl1pPr marL="0" indent="0">
              <a:buNone/>
              <a:defRPr sz="1445"/>
            </a:lvl1pPr>
            <a:lvl2pPr marL="471899" indent="0">
              <a:buNone/>
              <a:defRPr sz="1239"/>
            </a:lvl2pPr>
            <a:lvl3pPr marL="943798" indent="0">
              <a:buNone/>
              <a:defRPr sz="1032"/>
            </a:lvl3pPr>
            <a:lvl4pPr marL="1415697" indent="0">
              <a:buNone/>
              <a:defRPr sz="929"/>
            </a:lvl4pPr>
            <a:lvl5pPr marL="1887596" indent="0">
              <a:buNone/>
              <a:defRPr sz="929"/>
            </a:lvl5pPr>
            <a:lvl6pPr marL="2359495" indent="0">
              <a:buNone/>
              <a:defRPr sz="929"/>
            </a:lvl6pPr>
            <a:lvl7pPr marL="2831394" indent="0">
              <a:buNone/>
              <a:defRPr sz="929"/>
            </a:lvl7pPr>
            <a:lvl8pPr marL="3303293" indent="0">
              <a:buNone/>
              <a:defRPr sz="929"/>
            </a:lvl8pPr>
            <a:lvl9pPr marL="3775192" indent="0">
              <a:buNone/>
              <a:defRPr sz="92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8661" y="6633052"/>
            <a:ext cx="10066973" cy="783069"/>
          </a:xfrm>
        </p:spPr>
        <p:txBody>
          <a:bodyPr anchor="b"/>
          <a:lstStyle>
            <a:lvl1pPr algn="l">
              <a:defRPr sz="2064" b="1"/>
            </a:lvl1pPr>
          </a:lstStyle>
          <a:p>
            <a:r>
              <a:rPr lang="en-US"/>
              <a:t>Click to edit Master title style</a:t>
            </a:r>
          </a:p>
        </p:txBody>
      </p:sp>
      <p:sp>
        <p:nvSpPr>
          <p:cNvPr id="3" name="Picture Placeholder 2"/>
          <p:cNvSpPr>
            <a:spLocks noGrp="1"/>
          </p:cNvSpPr>
          <p:nvPr>
            <p:ph type="pic" idx="1"/>
          </p:nvPr>
        </p:nvSpPr>
        <p:spPr>
          <a:xfrm>
            <a:off x="3288661" y="846679"/>
            <a:ext cx="10066973" cy="5685473"/>
          </a:xfrm>
        </p:spPr>
        <p:txBody>
          <a:bodyPr/>
          <a:lstStyle>
            <a:lvl1pPr marL="0" indent="0">
              <a:buNone/>
              <a:defRPr sz="3303"/>
            </a:lvl1pPr>
            <a:lvl2pPr marL="471899" indent="0">
              <a:buNone/>
              <a:defRPr sz="2890"/>
            </a:lvl2pPr>
            <a:lvl3pPr marL="943798" indent="0">
              <a:buNone/>
              <a:defRPr sz="2477"/>
            </a:lvl3pPr>
            <a:lvl4pPr marL="1415697" indent="0">
              <a:buNone/>
              <a:defRPr sz="2064"/>
            </a:lvl4pPr>
            <a:lvl5pPr marL="1887596" indent="0">
              <a:buNone/>
              <a:defRPr sz="2064"/>
            </a:lvl5pPr>
            <a:lvl6pPr marL="2359495" indent="0">
              <a:buNone/>
              <a:defRPr sz="2064"/>
            </a:lvl6pPr>
            <a:lvl7pPr marL="2831394" indent="0">
              <a:buNone/>
              <a:defRPr sz="2064"/>
            </a:lvl7pPr>
            <a:lvl8pPr marL="3303293" indent="0">
              <a:buNone/>
              <a:defRPr sz="2064"/>
            </a:lvl8pPr>
            <a:lvl9pPr marL="3775192" indent="0">
              <a:buNone/>
              <a:defRPr sz="2064"/>
            </a:lvl9pPr>
          </a:lstStyle>
          <a:p>
            <a:endParaRPr lang="en-US"/>
          </a:p>
        </p:txBody>
      </p:sp>
      <p:sp>
        <p:nvSpPr>
          <p:cNvPr id="4" name="Text Placeholder 3"/>
          <p:cNvSpPr>
            <a:spLocks noGrp="1"/>
          </p:cNvSpPr>
          <p:nvPr>
            <p:ph type="body" sz="half" idx="2"/>
          </p:nvPr>
        </p:nvSpPr>
        <p:spPr>
          <a:xfrm>
            <a:off x="3288661" y="7416121"/>
            <a:ext cx="10066973" cy="1112088"/>
          </a:xfrm>
        </p:spPr>
        <p:txBody>
          <a:bodyPr/>
          <a:lstStyle>
            <a:lvl1pPr marL="0" indent="0">
              <a:buNone/>
              <a:defRPr sz="1445"/>
            </a:lvl1pPr>
            <a:lvl2pPr marL="471899" indent="0">
              <a:buNone/>
              <a:defRPr sz="1239"/>
            </a:lvl2pPr>
            <a:lvl3pPr marL="943798" indent="0">
              <a:buNone/>
              <a:defRPr sz="1032"/>
            </a:lvl3pPr>
            <a:lvl4pPr marL="1415697" indent="0">
              <a:buNone/>
              <a:defRPr sz="929"/>
            </a:lvl4pPr>
            <a:lvl5pPr marL="1887596" indent="0">
              <a:buNone/>
              <a:defRPr sz="929"/>
            </a:lvl5pPr>
            <a:lvl6pPr marL="2359495" indent="0">
              <a:buNone/>
              <a:defRPr sz="929"/>
            </a:lvl6pPr>
            <a:lvl7pPr marL="2831394" indent="0">
              <a:buNone/>
              <a:defRPr sz="929"/>
            </a:lvl7pPr>
            <a:lvl8pPr marL="3303293" indent="0">
              <a:buNone/>
              <a:defRPr sz="929"/>
            </a:lvl8pPr>
            <a:lvl9pPr marL="3775192" indent="0">
              <a:buNone/>
              <a:defRPr sz="92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14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332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64259" y="379476"/>
            <a:ext cx="3775115" cy="80851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915" y="379476"/>
            <a:ext cx="11045706" cy="80851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980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372" y="2943643"/>
            <a:ext cx="14261545" cy="2031153"/>
          </a:xfrm>
        </p:spPr>
        <p:txBody>
          <a:bodyPr/>
          <a:lstStyle/>
          <a:p>
            <a:r>
              <a:rPr lang="en-US"/>
              <a:t>Click to edit Master title style</a:t>
            </a:r>
          </a:p>
        </p:txBody>
      </p:sp>
      <p:sp>
        <p:nvSpPr>
          <p:cNvPr id="3" name="Subtitle 2"/>
          <p:cNvSpPr>
            <a:spLocks noGrp="1"/>
          </p:cNvSpPr>
          <p:nvPr>
            <p:ph type="subTitle" idx="1"/>
          </p:nvPr>
        </p:nvSpPr>
        <p:spPr>
          <a:xfrm>
            <a:off x="2516743" y="5369613"/>
            <a:ext cx="11744802" cy="2421590"/>
          </a:xfrm>
        </p:spPr>
        <p:txBody>
          <a:bodyPr/>
          <a:lstStyle>
            <a:lvl1pPr marL="0" indent="0" algn="ctr">
              <a:buNone/>
              <a:defRPr>
                <a:solidFill>
                  <a:schemeClr val="tx1">
                    <a:tint val="75000"/>
                  </a:schemeClr>
                </a:solidFill>
              </a:defRPr>
            </a:lvl1pPr>
            <a:lvl2pPr marL="629199" indent="0" algn="ctr">
              <a:buNone/>
              <a:defRPr>
                <a:solidFill>
                  <a:schemeClr val="tx1">
                    <a:tint val="75000"/>
                  </a:schemeClr>
                </a:solidFill>
              </a:defRPr>
            </a:lvl2pPr>
            <a:lvl3pPr marL="1258397" indent="0" algn="ctr">
              <a:buNone/>
              <a:defRPr>
                <a:solidFill>
                  <a:schemeClr val="tx1">
                    <a:tint val="75000"/>
                  </a:schemeClr>
                </a:solidFill>
              </a:defRPr>
            </a:lvl3pPr>
            <a:lvl4pPr marL="1887596" indent="0" algn="ctr">
              <a:buNone/>
              <a:defRPr>
                <a:solidFill>
                  <a:schemeClr val="tx1">
                    <a:tint val="75000"/>
                  </a:schemeClr>
                </a:solidFill>
              </a:defRPr>
            </a:lvl4pPr>
            <a:lvl5pPr marL="2516795" indent="0" algn="ctr">
              <a:buNone/>
              <a:defRPr>
                <a:solidFill>
                  <a:schemeClr val="tx1">
                    <a:tint val="75000"/>
                  </a:schemeClr>
                </a:solidFill>
              </a:defRPr>
            </a:lvl5pPr>
            <a:lvl6pPr marL="3145993" indent="0" algn="ctr">
              <a:buNone/>
              <a:defRPr>
                <a:solidFill>
                  <a:schemeClr val="tx1">
                    <a:tint val="75000"/>
                  </a:schemeClr>
                </a:solidFill>
              </a:defRPr>
            </a:lvl6pPr>
            <a:lvl7pPr marL="3775192" indent="0" algn="ctr">
              <a:buNone/>
              <a:defRPr>
                <a:solidFill>
                  <a:schemeClr val="tx1">
                    <a:tint val="75000"/>
                  </a:schemeClr>
                </a:solidFill>
              </a:defRPr>
            </a:lvl7pPr>
            <a:lvl8pPr marL="4404390" indent="0" algn="ctr">
              <a:buNone/>
              <a:defRPr>
                <a:solidFill>
                  <a:schemeClr val="tx1">
                    <a:tint val="75000"/>
                  </a:schemeClr>
                </a:solidFill>
              </a:defRPr>
            </a:lvl8pPr>
            <a:lvl9pPr marL="50335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D89EE7-45B2-4F55-856D-0EDB60A21FAF}" type="datetimeFigureOut">
              <a:rPr lang="en-US" smtClean="0"/>
              <a:t>28/04/2024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438957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28/04/2024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3702681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25369" y="6089079"/>
            <a:ext cx="14261545" cy="1881997"/>
          </a:xfrm>
        </p:spPr>
        <p:txBody>
          <a:bodyPr anchor="t"/>
          <a:lstStyle>
            <a:lvl1pPr algn="l">
              <a:defRPr sz="5505" b="1" cap="all"/>
            </a:lvl1pPr>
          </a:lstStyle>
          <a:p>
            <a:r>
              <a:rPr lang="en-US"/>
              <a:t>Click to edit Master title style</a:t>
            </a:r>
          </a:p>
        </p:txBody>
      </p:sp>
      <p:sp>
        <p:nvSpPr>
          <p:cNvPr id="3" name="Text Placeholder 2"/>
          <p:cNvSpPr>
            <a:spLocks noGrp="1"/>
          </p:cNvSpPr>
          <p:nvPr>
            <p:ph type="body" idx="1"/>
          </p:nvPr>
        </p:nvSpPr>
        <p:spPr>
          <a:xfrm>
            <a:off x="1325369" y="4016244"/>
            <a:ext cx="14261545" cy="2072828"/>
          </a:xfrm>
        </p:spPr>
        <p:txBody>
          <a:bodyPr anchor="b"/>
          <a:lstStyle>
            <a:lvl1pPr marL="0" indent="0">
              <a:buNone/>
              <a:defRPr sz="2752">
                <a:solidFill>
                  <a:schemeClr val="tx1">
                    <a:tint val="75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89EE7-45B2-4F55-856D-0EDB60A21FAF}" type="datetimeFigureOut">
              <a:rPr lang="en-US" smtClean="0"/>
              <a:t>28/04/2024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140519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914" y="2211025"/>
            <a:ext cx="7410411" cy="6253582"/>
          </a:xfrm>
        </p:spPr>
        <p:txBody>
          <a:bodyPr/>
          <a:lstStyle>
            <a:lvl1pPr>
              <a:defRPr sz="3853"/>
            </a:lvl1pPr>
            <a:lvl2pPr>
              <a:defRPr sz="3303"/>
            </a:lvl2pPr>
            <a:lvl3pPr>
              <a:defRPr sz="2752"/>
            </a:lvl3pPr>
            <a:lvl4pPr>
              <a:defRPr sz="2477"/>
            </a:lvl4pPr>
            <a:lvl5pPr>
              <a:defRPr sz="2477"/>
            </a:lvl5pPr>
            <a:lvl6pPr>
              <a:defRPr sz="2477"/>
            </a:lvl6pPr>
            <a:lvl7pPr>
              <a:defRPr sz="2477"/>
            </a:lvl7pPr>
            <a:lvl8pPr>
              <a:defRPr sz="2477"/>
            </a:lvl8pPr>
            <a:lvl9pPr>
              <a:defRPr sz="2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28963" y="2211025"/>
            <a:ext cx="7410411" cy="6253582"/>
          </a:xfrm>
        </p:spPr>
        <p:txBody>
          <a:bodyPr/>
          <a:lstStyle>
            <a:lvl1pPr>
              <a:defRPr sz="3853"/>
            </a:lvl1pPr>
            <a:lvl2pPr>
              <a:defRPr sz="3303"/>
            </a:lvl2pPr>
            <a:lvl3pPr>
              <a:defRPr sz="2752"/>
            </a:lvl3pPr>
            <a:lvl4pPr>
              <a:defRPr sz="2477"/>
            </a:lvl4pPr>
            <a:lvl5pPr>
              <a:defRPr sz="2477"/>
            </a:lvl5pPr>
            <a:lvl6pPr>
              <a:defRPr sz="2477"/>
            </a:lvl6pPr>
            <a:lvl7pPr>
              <a:defRPr sz="2477"/>
            </a:lvl7pPr>
            <a:lvl8pPr>
              <a:defRPr sz="2477"/>
            </a:lvl8pPr>
            <a:lvl9pPr>
              <a:defRPr sz="2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89EE7-45B2-4F55-856D-0EDB60A21FAF}" type="datetimeFigureOut">
              <a:rPr lang="en-US" smtClean="0"/>
              <a:t>28/04/2024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910257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8915" y="2121086"/>
            <a:ext cx="7413324" cy="883967"/>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Click to edit Master text styles</a:t>
            </a:r>
          </a:p>
        </p:txBody>
      </p:sp>
      <p:sp>
        <p:nvSpPr>
          <p:cNvPr id="4" name="Content Placeholder 3"/>
          <p:cNvSpPr>
            <a:spLocks noGrp="1"/>
          </p:cNvSpPr>
          <p:nvPr>
            <p:ph sz="half" idx="2"/>
          </p:nvPr>
        </p:nvSpPr>
        <p:spPr>
          <a:xfrm>
            <a:off x="838915" y="3005053"/>
            <a:ext cx="7413324" cy="5459546"/>
          </a:xfrm>
        </p:spPr>
        <p:txBody>
          <a:bodyPr/>
          <a:lstStyle>
            <a:lvl1pPr>
              <a:defRPr sz="3303"/>
            </a:lvl1pPr>
            <a:lvl2pPr>
              <a:defRPr sz="2752"/>
            </a:lvl2pPr>
            <a:lvl3pPr>
              <a:defRPr sz="2477"/>
            </a:lvl3pPr>
            <a:lvl4pPr>
              <a:defRPr sz="2202"/>
            </a:lvl4pPr>
            <a:lvl5pPr>
              <a:defRPr sz="2202"/>
            </a:lvl5pPr>
            <a:lvl6pPr>
              <a:defRPr sz="2202"/>
            </a:lvl6pPr>
            <a:lvl7pPr>
              <a:defRPr sz="2202"/>
            </a:lvl7pPr>
            <a:lvl8pPr>
              <a:defRPr sz="2202"/>
            </a:lvl8pPr>
            <a:lvl9pPr>
              <a:defRPr sz="22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523142" y="2121086"/>
            <a:ext cx="7416236" cy="883967"/>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Click to edit Master text styles</a:t>
            </a:r>
          </a:p>
        </p:txBody>
      </p:sp>
      <p:sp>
        <p:nvSpPr>
          <p:cNvPr id="6" name="Content Placeholder 5"/>
          <p:cNvSpPr>
            <a:spLocks noGrp="1"/>
          </p:cNvSpPr>
          <p:nvPr>
            <p:ph sz="quarter" idx="4"/>
          </p:nvPr>
        </p:nvSpPr>
        <p:spPr>
          <a:xfrm>
            <a:off x="8523142" y="3005053"/>
            <a:ext cx="7416236" cy="5459546"/>
          </a:xfrm>
        </p:spPr>
        <p:txBody>
          <a:bodyPr/>
          <a:lstStyle>
            <a:lvl1pPr>
              <a:defRPr sz="3303"/>
            </a:lvl1pPr>
            <a:lvl2pPr>
              <a:defRPr sz="2752"/>
            </a:lvl2pPr>
            <a:lvl3pPr>
              <a:defRPr sz="2477"/>
            </a:lvl3pPr>
            <a:lvl4pPr>
              <a:defRPr sz="2202"/>
            </a:lvl4pPr>
            <a:lvl5pPr>
              <a:defRPr sz="2202"/>
            </a:lvl5pPr>
            <a:lvl6pPr>
              <a:defRPr sz="2202"/>
            </a:lvl6pPr>
            <a:lvl7pPr>
              <a:defRPr sz="2202"/>
            </a:lvl7pPr>
            <a:lvl8pPr>
              <a:defRPr sz="2202"/>
            </a:lvl8pPr>
            <a:lvl9pPr>
              <a:defRPr sz="22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89EE7-45B2-4F55-856D-0EDB60A21FAF}" type="datetimeFigureOut">
              <a:rPr lang="en-US" smtClean="0"/>
              <a:t>28/04/2024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45706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89EE7-45B2-4F55-856D-0EDB60A21FAF}" type="datetimeFigureOut">
              <a:rPr lang="en-US" smtClean="0"/>
              <a:t>28/04/2024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46011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58366"/>
            <a:fld id="{92FBB3E7-7923-44DC-BBA8-9707294906BC}" type="datetimeFigureOut">
              <a:rPr lang="en-US" smtClean="0">
                <a:solidFill>
                  <a:prstClr val="black">
                    <a:tint val="75000"/>
                  </a:prstClr>
                </a:solidFill>
              </a:rPr>
              <a:pPr defTabSz="1258366"/>
              <a:t>28/04/2024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5836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58366"/>
            <a:fld id="{8C05F3E8-1DEB-46A3-B9FC-A99778A161A6}" type="slidenum">
              <a:rPr lang="en-US" smtClean="0">
                <a:solidFill>
                  <a:prstClr val="black">
                    <a:tint val="75000"/>
                  </a:prstClr>
                </a:solidFill>
              </a:rPr>
              <a:pPr defTabSz="1258366"/>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4660986" y="1"/>
            <a:ext cx="7456324" cy="1405321"/>
          </a:xfrm>
          <a:prstGeom prst="rect">
            <a:avLst/>
          </a:prstGeom>
          <a:noFill/>
        </p:spPr>
        <p:txBody>
          <a:bodyPr wrap="square" rtlCol="0">
            <a:spAutoFit/>
          </a:bodyPr>
          <a:lstStyle/>
          <a:p>
            <a:pPr marL="0" marR="0" lvl="0" indent="0" algn="ctr" defTabSz="1258366" rtl="0" eaLnBrk="1" fontAlgn="auto" latinLnBrk="0" hangingPunct="1">
              <a:lnSpc>
                <a:spcPct val="100000"/>
              </a:lnSpc>
              <a:spcBef>
                <a:spcPts val="0"/>
              </a:spcBef>
              <a:spcAft>
                <a:spcPts val="0"/>
              </a:spcAft>
              <a:buClrTx/>
              <a:buSzTx/>
              <a:buFontTx/>
              <a:buNone/>
              <a:tabLst/>
              <a:defRPr/>
            </a:pPr>
            <a:r>
              <a:rPr kumimoji="0" lang="en-US" sz="275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75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75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75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275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75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752"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75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1258366" rtl="0" eaLnBrk="1" fontAlgn="auto" latinLnBrk="0" hangingPunct="1">
              <a:lnSpc>
                <a:spcPct val="100000"/>
              </a:lnSpc>
              <a:spcBef>
                <a:spcPts val="0"/>
              </a:spcBef>
              <a:spcAft>
                <a:spcPts val="0"/>
              </a:spcAft>
              <a:buClrTx/>
              <a:buSzTx/>
              <a:buFontTx/>
              <a:buNone/>
              <a:tabLst/>
              <a:defRPr/>
            </a:pPr>
            <a:r>
              <a:rPr kumimoji="0" lang="en-US" sz="2752"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752"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2"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2752"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58366" rtl="0" eaLnBrk="1" fontAlgn="auto" latinLnBrk="0" hangingPunct="1">
              <a:lnSpc>
                <a:spcPct val="100000"/>
              </a:lnSpc>
              <a:spcBef>
                <a:spcPts val="0"/>
              </a:spcBef>
              <a:spcAft>
                <a:spcPts val="0"/>
              </a:spcAft>
              <a:buClrTx/>
              <a:buSzTx/>
              <a:buFontTx/>
              <a:buNone/>
              <a:tabLst/>
              <a:defRPr/>
            </a:pPr>
            <a:r>
              <a:rPr kumimoji="0" lang="en-US" sz="3028"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3028"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28"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3028"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28"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3028"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028"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3028"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05240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9" y="377277"/>
            <a:ext cx="5519941" cy="1605620"/>
          </a:xfrm>
        </p:spPr>
        <p:txBody>
          <a:bodyPr anchor="b"/>
          <a:lstStyle>
            <a:lvl1pPr algn="l">
              <a:defRPr sz="2752" b="1"/>
            </a:lvl1pPr>
          </a:lstStyle>
          <a:p>
            <a:r>
              <a:rPr lang="en-US"/>
              <a:t>Click to edit Master title style</a:t>
            </a:r>
          </a:p>
        </p:txBody>
      </p:sp>
      <p:sp>
        <p:nvSpPr>
          <p:cNvPr id="3" name="Content Placeholder 2"/>
          <p:cNvSpPr>
            <a:spLocks noGrp="1"/>
          </p:cNvSpPr>
          <p:nvPr>
            <p:ph idx="1"/>
          </p:nvPr>
        </p:nvSpPr>
        <p:spPr>
          <a:xfrm>
            <a:off x="6559845" y="377284"/>
            <a:ext cx="9379530" cy="8087323"/>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19" y="1982901"/>
            <a:ext cx="5519941" cy="6481703"/>
          </a:xfrm>
        </p:spPr>
        <p:txBody>
          <a:bodyPr/>
          <a:lstStyle>
            <a:lvl1pPr marL="0" indent="0">
              <a:buNone/>
              <a:defRPr sz="1927"/>
            </a:lvl1pPr>
            <a:lvl2pPr marL="629199" indent="0">
              <a:buNone/>
              <a:defRPr sz="1651"/>
            </a:lvl2pPr>
            <a:lvl3pPr marL="1258397" indent="0">
              <a:buNone/>
              <a:defRPr sz="1376"/>
            </a:lvl3pPr>
            <a:lvl4pPr marL="1887596" indent="0">
              <a:buNone/>
              <a:defRPr sz="1239"/>
            </a:lvl4pPr>
            <a:lvl5pPr marL="2516795" indent="0">
              <a:buNone/>
              <a:defRPr sz="1239"/>
            </a:lvl5pPr>
            <a:lvl6pPr marL="3145993" indent="0">
              <a:buNone/>
              <a:defRPr sz="1239"/>
            </a:lvl6pPr>
            <a:lvl7pPr marL="3775192" indent="0">
              <a:buNone/>
              <a:defRPr sz="1239"/>
            </a:lvl7pPr>
            <a:lvl8pPr marL="4404390" indent="0">
              <a:buNone/>
              <a:defRPr sz="1239"/>
            </a:lvl8pPr>
            <a:lvl9pPr marL="5033589" indent="0">
              <a:buNone/>
              <a:defRPr sz="1239"/>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28/04/2024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55600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8661" y="6633052"/>
            <a:ext cx="10066973" cy="783069"/>
          </a:xfrm>
        </p:spPr>
        <p:txBody>
          <a:bodyPr anchor="b"/>
          <a:lstStyle>
            <a:lvl1pPr algn="l">
              <a:defRPr sz="2752" b="1"/>
            </a:lvl1pPr>
          </a:lstStyle>
          <a:p>
            <a:r>
              <a:rPr lang="en-US"/>
              <a:t>Click to edit Master title style</a:t>
            </a:r>
          </a:p>
        </p:txBody>
      </p:sp>
      <p:sp>
        <p:nvSpPr>
          <p:cNvPr id="3" name="Picture Placeholder 2"/>
          <p:cNvSpPr>
            <a:spLocks noGrp="1"/>
          </p:cNvSpPr>
          <p:nvPr>
            <p:ph type="pic" idx="1"/>
          </p:nvPr>
        </p:nvSpPr>
        <p:spPr>
          <a:xfrm>
            <a:off x="3288661" y="846679"/>
            <a:ext cx="10066973" cy="5685473"/>
          </a:xfrm>
        </p:spPr>
        <p:txBody>
          <a:bodyPr/>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endParaRPr lang="en-US"/>
          </a:p>
        </p:txBody>
      </p:sp>
      <p:sp>
        <p:nvSpPr>
          <p:cNvPr id="4" name="Text Placeholder 3"/>
          <p:cNvSpPr>
            <a:spLocks noGrp="1"/>
          </p:cNvSpPr>
          <p:nvPr>
            <p:ph type="body" sz="half" idx="2"/>
          </p:nvPr>
        </p:nvSpPr>
        <p:spPr>
          <a:xfrm>
            <a:off x="3288661" y="7416121"/>
            <a:ext cx="10066973" cy="1112088"/>
          </a:xfrm>
        </p:spPr>
        <p:txBody>
          <a:bodyPr/>
          <a:lstStyle>
            <a:lvl1pPr marL="0" indent="0">
              <a:buNone/>
              <a:defRPr sz="1927"/>
            </a:lvl1pPr>
            <a:lvl2pPr marL="629199" indent="0">
              <a:buNone/>
              <a:defRPr sz="1651"/>
            </a:lvl2pPr>
            <a:lvl3pPr marL="1258397" indent="0">
              <a:buNone/>
              <a:defRPr sz="1376"/>
            </a:lvl3pPr>
            <a:lvl4pPr marL="1887596" indent="0">
              <a:buNone/>
              <a:defRPr sz="1239"/>
            </a:lvl4pPr>
            <a:lvl5pPr marL="2516795" indent="0">
              <a:buNone/>
              <a:defRPr sz="1239"/>
            </a:lvl5pPr>
            <a:lvl6pPr marL="3145993" indent="0">
              <a:buNone/>
              <a:defRPr sz="1239"/>
            </a:lvl6pPr>
            <a:lvl7pPr marL="3775192" indent="0">
              <a:buNone/>
              <a:defRPr sz="1239"/>
            </a:lvl7pPr>
            <a:lvl8pPr marL="4404390" indent="0">
              <a:buNone/>
              <a:defRPr sz="1239"/>
            </a:lvl8pPr>
            <a:lvl9pPr marL="5033589" indent="0">
              <a:buNone/>
              <a:defRPr sz="1239"/>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t>28/04/2024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304512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28/04/2024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1435212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64259" y="379479"/>
            <a:ext cx="3775115" cy="80851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915" y="379479"/>
            <a:ext cx="11045706" cy="80851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t>28/04/2024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B6818-1899-4E3E-8065-5F1EB1DCCE62}" type="slidenum">
              <a:rPr lang="en-US" smtClean="0"/>
              <a:t>‹#›</a:t>
            </a:fld>
            <a:endParaRPr lang="en-US"/>
          </a:p>
        </p:txBody>
      </p:sp>
    </p:spTree>
    <p:extLst>
      <p:ext uri="{BB962C8B-B14F-4D97-AF65-F5344CB8AC3E}">
        <p14:creationId xmlns:p14="http://schemas.microsoft.com/office/powerpoint/2010/main" val="2770386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1591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390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973609" y="3279354"/>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79" name="Google Shape;179;p13"/>
          <p:cNvSpPr txBox="1">
            <a:spLocks noGrp="1"/>
          </p:cNvSpPr>
          <p:nvPr>
            <p:ph type="subTitle" idx="1"/>
          </p:nvPr>
        </p:nvSpPr>
        <p:spPr>
          <a:xfrm>
            <a:off x="2794294" y="3965517"/>
            <a:ext cx="4847978"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9102436" y="3279354"/>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81" name="Google Shape;181;p13"/>
          <p:cNvSpPr txBox="1">
            <a:spLocks noGrp="1"/>
          </p:cNvSpPr>
          <p:nvPr>
            <p:ph type="subTitle" idx="3"/>
          </p:nvPr>
        </p:nvSpPr>
        <p:spPr>
          <a:xfrm>
            <a:off x="8709953" y="3965517"/>
            <a:ext cx="5274041"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973609" y="6777210"/>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83" name="Google Shape;183;p13"/>
          <p:cNvSpPr txBox="1">
            <a:spLocks noGrp="1"/>
          </p:cNvSpPr>
          <p:nvPr>
            <p:ph type="subTitle" idx="5"/>
          </p:nvPr>
        </p:nvSpPr>
        <p:spPr>
          <a:xfrm>
            <a:off x="2794294" y="7463374"/>
            <a:ext cx="4847978"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9118271" y="6777210"/>
            <a:ext cx="4457146"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85" name="Google Shape;185;p13"/>
          <p:cNvSpPr txBox="1">
            <a:spLocks noGrp="1"/>
          </p:cNvSpPr>
          <p:nvPr>
            <p:ph type="subTitle" idx="7"/>
          </p:nvPr>
        </p:nvSpPr>
        <p:spPr>
          <a:xfrm>
            <a:off x="8709953" y="7463391"/>
            <a:ext cx="5274041"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1321125" y="819863"/>
            <a:ext cx="14136038" cy="1055076"/>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4491251" y="232968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4"/>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88" name="Google Shape;188;p13"/>
          <p:cNvSpPr txBox="1">
            <a:spLocks noGrp="1"/>
          </p:cNvSpPr>
          <p:nvPr>
            <p:ph type="title" idx="13" hasCustomPrompt="1"/>
          </p:nvPr>
        </p:nvSpPr>
        <p:spPr>
          <a:xfrm>
            <a:off x="4491251" y="582211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1"/>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89" name="Google Shape;189;p13"/>
          <p:cNvSpPr txBox="1">
            <a:spLocks noGrp="1"/>
          </p:cNvSpPr>
          <p:nvPr>
            <p:ph type="title" idx="14" hasCustomPrompt="1"/>
          </p:nvPr>
        </p:nvSpPr>
        <p:spPr>
          <a:xfrm>
            <a:off x="10620172" y="232968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lt2"/>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90" name="Google Shape;190;p13"/>
          <p:cNvSpPr txBox="1">
            <a:spLocks noGrp="1"/>
          </p:cNvSpPr>
          <p:nvPr>
            <p:ph type="title" idx="15" hasCustomPrompt="1"/>
          </p:nvPr>
        </p:nvSpPr>
        <p:spPr>
          <a:xfrm>
            <a:off x="10620172" y="580249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2"/>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Tree>
    <p:extLst>
      <p:ext uri="{BB962C8B-B14F-4D97-AF65-F5344CB8AC3E}">
        <p14:creationId xmlns:p14="http://schemas.microsoft.com/office/powerpoint/2010/main" val="907284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372" y="2943639"/>
            <a:ext cx="14261545" cy="2031153"/>
          </a:xfrm>
        </p:spPr>
        <p:txBody>
          <a:bodyPr/>
          <a:lstStyle/>
          <a:p>
            <a:r>
              <a:rPr lang="en-US"/>
              <a:t>Click to edit Master title style</a:t>
            </a:r>
          </a:p>
        </p:txBody>
      </p:sp>
      <p:sp>
        <p:nvSpPr>
          <p:cNvPr id="3" name="Subtitle 2"/>
          <p:cNvSpPr>
            <a:spLocks noGrp="1"/>
          </p:cNvSpPr>
          <p:nvPr>
            <p:ph type="subTitle" idx="1"/>
          </p:nvPr>
        </p:nvSpPr>
        <p:spPr>
          <a:xfrm>
            <a:off x="2516743" y="5369613"/>
            <a:ext cx="11744802" cy="2421590"/>
          </a:xfrm>
        </p:spPr>
        <p:txBody>
          <a:bodyPr/>
          <a:lstStyle>
            <a:lvl1pPr marL="0" indent="0" algn="ctr">
              <a:buNone/>
              <a:defRPr>
                <a:solidFill>
                  <a:schemeClr val="tx1">
                    <a:tint val="75000"/>
                  </a:schemeClr>
                </a:solidFill>
              </a:defRPr>
            </a:lvl1pPr>
            <a:lvl2pPr marL="473785" indent="0" algn="ctr">
              <a:buNone/>
              <a:defRPr>
                <a:solidFill>
                  <a:schemeClr val="tx1">
                    <a:tint val="75000"/>
                  </a:schemeClr>
                </a:solidFill>
              </a:defRPr>
            </a:lvl2pPr>
            <a:lvl3pPr marL="947570" indent="0" algn="ctr">
              <a:buNone/>
              <a:defRPr>
                <a:solidFill>
                  <a:schemeClr val="tx1">
                    <a:tint val="75000"/>
                  </a:schemeClr>
                </a:solidFill>
              </a:defRPr>
            </a:lvl3pPr>
            <a:lvl4pPr marL="1421355" indent="0" algn="ctr">
              <a:buNone/>
              <a:defRPr>
                <a:solidFill>
                  <a:schemeClr val="tx1">
                    <a:tint val="75000"/>
                  </a:schemeClr>
                </a:solidFill>
              </a:defRPr>
            </a:lvl4pPr>
            <a:lvl5pPr marL="1895140" indent="0" algn="ctr">
              <a:buNone/>
              <a:defRPr>
                <a:solidFill>
                  <a:schemeClr val="tx1">
                    <a:tint val="75000"/>
                  </a:schemeClr>
                </a:solidFill>
              </a:defRPr>
            </a:lvl5pPr>
            <a:lvl6pPr marL="2368925" indent="0" algn="ctr">
              <a:buNone/>
              <a:defRPr>
                <a:solidFill>
                  <a:schemeClr val="tx1">
                    <a:tint val="75000"/>
                  </a:schemeClr>
                </a:solidFill>
              </a:defRPr>
            </a:lvl6pPr>
            <a:lvl7pPr marL="2842710" indent="0" algn="ctr">
              <a:buNone/>
              <a:defRPr>
                <a:solidFill>
                  <a:schemeClr val="tx1">
                    <a:tint val="75000"/>
                  </a:schemeClr>
                </a:solidFill>
              </a:defRPr>
            </a:lvl7pPr>
            <a:lvl8pPr marL="3316495" indent="0" algn="ctr">
              <a:buNone/>
              <a:defRPr>
                <a:solidFill>
                  <a:schemeClr val="tx1">
                    <a:tint val="75000"/>
                  </a:schemeClr>
                </a:solidFill>
              </a:defRPr>
            </a:lvl8pPr>
            <a:lvl9pPr marL="37902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26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276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25369" y="6089075"/>
            <a:ext cx="14261545" cy="1881997"/>
          </a:xfrm>
        </p:spPr>
        <p:txBody>
          <a:bodyPr anchor="t"/>
          <a:lstStyle>
            <a:lvl1pPr algn="l">
              <a:defRPr sz="4145" b="1" cap="all"/>
            </a:lvl1pPr>
          </a:lstStyle>
          <a:p>
            <a:r>
              <a:rPr lang="en-US"/>
              <a:t>Click to edit Master title style</a:t>
            </a:r>
          </a:p>
        </p:txBody>
      </p:sp>
      <p:sp>
        <p:nvSpPr>
          <p:cNvPr id="3" name="Text Placeholder 2"/>
          <p:cNvSpPr>
            <a:spLocks noGrp="1"/>
          </p:cNvSpPr>
          <p:nvPr>
            <p:ph type="body" idx="1"/>
          </p:nvPr>
        </p:nvSpPr>
        <p:spPr>
          <a:xfrm>
            <a:off x="1325369" y="4016244"/>
            <a:ext cx="14261545" cy="2072828"/>
          </a:xfrm>
        </p:spPr>
        <p:txBody>
          <a:bodyPr anchor="b"/>
          <a:lstStyle>
            <a:lvl1pPr marL="0" indent="0">
              <a:buNone/>
              <a:defRPr sz="2073">
                <a:solidFill>
                  <a:schemeClr val="tx1">
                    <a:tint val="75000"/>
                  </a:schemeClr>
                </a:solidFill>
              </a:defRPr>
            </a:lvl1pPr>
            <a:lvl2pPr marL="473785" indent="0">
              <a:buNone/>
              <a:defRPr sz="1865">
                <a:solidFill>
                  <a:schemeClr val="tx1">
                    <a:tint val="75000"/>
                  </a:schemeClr>
                </a:solidFill>
              </a:defRPr>
            </a:lvl2pPr>
            <a:lvl3pPr marL="947570" indent="0">
              <a:buNone/>
              <a:defRPr sz="1658">
                <a:solidFill>
                  <a:schemeClr val="tx1">
                    <a:tint val="75000"/>
                  </a:schemeClr>
                </a:solidFill>
              </a:defRPr>
            </a:lvl3pPr>
            <a:lvl4pPr marL="1421355" indent="0">
              <a:buNone/>
              <a:defRPr sz="1451">
                <a:solidFill>
                  <a:schemeClr val="tx1">
                    <a:tint val="75000"/>
                  </a:schemeClr>
                </a:solidFill>
              </a:defRPr>
            </a:lvl4pPr>
            <a:lvl5pPr marL="1895140" indent="0">
              <a:buNone/>
              <a:defRPr sz="1451">
                <a:solidFill>
                  <a:schemeClr val="tx1">
                    <a:tint val="75000"/>
                  </a:schemeClr>
                </a:solidFill>
              </a:defRPr>
            </a:lvl5pPr>
            <a:lvl6pPr marL="2368925" indent="0">
              <a:buNone/>
              <a:defRPr sz="1451">
                <a:solidFill>
                  <a:schemeClr val="tx1">
                    <a:tint val="75000"/>
                  </a:schemeClr>
                </a:solidFill>
              </a:defRPr>
            </a:lvl6pPr>
            <a:lvl7pPr marL="2842710" indent="0">
              <a:buNone/>
              <a:defRPr sz="1451">
                <a:solidFill>
                  <a:schemeClr val="tx1">
                    <a:tint val="75000"/>
                  </a:schemeClr>
                </a:solidFill>
              </a:defRPr>
            </a:lvl7pPr>
            <a:lvl8pPr marL="3316495" indent="0">
              <a:buNone/>
              <a:defRPr sz="1451">
                <a:solidFill>
                  <a:schemeClr val="tx1">
                    <a:tint val="75000"/>
                  </a:schemeClr>
                </a:solidFill>
              </a:defRPr>
            </a:lvl8pPr>
            <a:lvl9pPr marL="3790279" indent="0">
              <a:buNone/>
              <a:defRPr sz="14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434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914" y="2211021"/>
            <a:ext cx="7410411" cy="6253582"/>
          </a:xfrm>
        </p:spPr>
        <p:txBody>
          <a:bodyPr/>
          <a:lstStyle>
            <a:lvl1pPr>
              <a:defRPr sz="2902"/>
            </a:lvl1pPr>
            <a:lvl2pPr>
              <a:defRPr sz="2487"/>
            </a:lvl2pPr>
            <a:lvl3pPr>
              <a:defRPr sz="2073"/>
            </a:lvl3pPr>
            <a:lvl4pPr>
              <a:defRPr sz="1865"/>
            </a:lvl4pPr>
            <a:lvl5pPr>
              <a:defRPr sz="1865"/>
            </a:lvl5pPr>
            <a:lvl6pPr>
              <a:defRPr sz="1865"/>
            </a:lvl6pPr>
            <a:lvl7pPr>
              <a:defRPr sz="1865"/>
            </a:lvl7pPr>
            <a:lvl8pPr>
              <a:defRPr sz="1865"/>
            </a:lvl8pPr>
            <a:lvl9pPr>
              <a:defRPr sz="18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28963" y="2211021"/>
            <a:ext cx="7410411" cy="6253582"/>
          </a:xfrm>
        </p:spPr>
        <p:txBody>
          <a:bodyPr/>
          <a:lstStyle>
            <a:lvl1pPr>
              <a:defRPr sz="2902"/>
            </a:lvl1pPr>
            <a:lvl2pPr>
              <a:defRPr sz="2487"/>
            </a:lvl2pPr>
            <a:lvl3pPr>
              <a:defRPr sz="2073"/>
            </a:lvl3pPr>
            <a:lvl4pPr>
              <a:defRPr sz="1865"/>
            </a:lvl4pPr>
            <a:lvl5pPr>
              <a:defRPr sz="1865"/>
            </a:lvl5pPr>
            <a:lvl6pPr>
              <a:defRPr sz="1865"/>
            </a:lvl6pPr>
            <a:lvl7pPr>
              <a:defRPr sz="1865"/>
            </a:lvl7pPr>
            <a:lvl8pPr>
              <a:defRPr sz="1865"/>
            </a:lvl8pPr>
            <a:lvl9pPr>
              <a:defRPr sz="18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081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8915" y="2121086"/>
            <a:ext cx="7413324" cy="883967"/>
          </a:xfrm>
        </p:spPr>
        <p:txBody>
          <a:bodyPr anchor="b"/>
          <a:lstStyle>
            <a:lvl1pPr marL="0" indent="0">
              <a:buNone/>
              <a:defRPr sz="2487" b="1"/>
            </a:lvl1pPr>
            <a:lvl2pPr marL="473785" indent="0">
              <a:buNone/>
              <a:defRPr sz="2073" b="1"/>
            </a:lvl2pPr>
            <a:lvl3pPr marL="947570" indent="0">
              <a:buNone/>
              <a:defRPr sz="1865" b="1"/>
            </a:lvl3pPr>
            <a:lvl4pPr marL="1421355" indent="0">
              <a:buNone/>
              <a:defRPr sz="1658" b="1"/>
            </a:lvl4pPr>
            <a:lvl5pPr marL="1895140" indent="0">
              <a:buNone/>
              <a:defRPr sz="1658" b="1"/>
            </a:lvl5pPr>
            <a:lvl6pPr marL="2368925" indent="0">
              <a:buNone/>
              <a:defRPr sz="1658" b="1"/>
            </a:lvl6pPr>
            <a:lvl7pPr marL="2842710" indent="0">
              <a:buNone/>
              <a:defRPr sz="1658" b="1"/>
            </a:lvl7pPr>
            <a:lvl8pPr marL="3316495" indent="0">
              <a:buNone/>
              <a:defRPr sz="1658" b="1"/>
            </a:lvl8pPr>
            <a:lvl9pPr marL="3790279" indent="0">
              <a:buNone/>
              <a:defRPr sz="1658" b="1"/>
            </a:lvl9pPr>
          </a:lstStyle>
          <a:p>
            <a:pPr lvl="0"/>
            <a:r>
              <a:rPr lang="en-US"/>
              <a:t>Click to edit Master text styles</a:t>
            </a:r>
          </a:p>
        </p:txBody>
      </p:sp>
      <p:sp>
        <p:nvSpPr>
          <p:cNvPr id="4" name="Content Placeholder 3"/>
          <p:cNvSpPr>
            <a:spLocks noGrp="1"/>
          </p:cNvSpPr>
          <p:nvPr>
            <p:ph sz="half" idx="2"/>
          </p:nvPr>
        </p:nvSpPr>
        <p:spPr>
          <a:xfrm>
            <a:off x="838915" y="3005053"/>
            <a:ext cx="7413324" cy="5459546"/>
          </a:xfrm>
        </p:spPr>
        <p:txBody>
          <a:bodyPr/>
          <a:lstStyle>
            <a:lvl1pPr>
              <a:defRPr sz="2487"/>
            </a:lvl1pPr>
            <a:lvl2pPr>
              <a:defRPr sz="2073"/>
            </a:lvl2pPr>
            <a:lvl3pPr>
              <a:defRPr sz="1865"/>
            </a:lvl3pPr>
            <a:lvl4pPr>
              <a:defRPr sz="1658"/>
            </a:lvl4pPr>
            <a:lvl5pPr>
              <a:defRPr sz="1658"/>
            </a:lvl5pPr>
            <a:lvl6pPr>
              <a:defRPr sz="1658"/>
            </a:lvl6pPr>
            <a:lvl7pPr>
              <a:defRPr sz="1658"/>
            </a:lvl7pPr>
            <a:lvl8pPr>
              <a:defRPr sz="1658"/>
            </a:lvl8pPr>
            <a:lvl9pPr>
              <a:defRPr sz="16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523140" y="2121086"/>
            <a:ext cx="7416236" cy="883967"/>
          </a:xfrm>
        </p:spPr>
        <p:txBody>
          <a:bodyPr anchor="b"/>
          <a:lstStyle>
            <a:lvl1pPr marL="0" indent="0">
              <a:buNone/>
              <a:defRPr sz="2487" b="1"/>
            </a:lvl1pPr>
            <a:lvl2pPr marL="473785" indent="0">
              <a:buNone/>
              <a:defRPr sz="2073" b="1"/>
            </a:lvl2pPr>
            <a:lvl3pPr marL="947570" indent="0">
              <a:buNone/>
              <a:defRPr sz="1865" b="1"/>
            </a:lvl3pPr>
            <a:lvl4pPr marL="1421355" indent="0">
              <a:buNone/>
              <a:defRPr sz="1658" b="1"/>
            </a:lvl4pPr>
            <a:lvl5pPr marL="1895140" indent="0">
              <a:buNone/>
              <a:defRPr sz="1658" b="1"/>
            </a:lvl5pPr>
            <a:lvl6pPr marL="2368925" indent="0">
              <a:buNone/>
              <a:defRPr sz="1658" b="1"/>
            </a:lvl6pPr>
            <a:lvl7pPr marL="2842710" indent="0">
              <a:buNone/>
              <a:defRPr sz="1658" b="1"/>
            </a:lvl7pPr>
            <a:lvl8pPr marL="3316495" indent="0">
              <a:buNone/>
              <a:defRPr sz="1658" b="1"/>
            </a:lvl8pPr>
            <a:lvl9pPr marL="3790279" indent="0">
              <a:buNone/>
              <a:defRPr sz="1658" b="1"/>
            </a:lvl9pPr>
          </a:lstStyle>
          <a:p>
            <a:pPr lvl="0"/>
            <a:r>
              <a:rPr lang="en-US"/>
              <a:t>Click to edit Master text styles</a:t>
            </a:r>
          </a:p>
        </p:txBody>
      </p:sp>
      <p:sp>
        <p:nvSpPr>
          <p:cNvPr id="6" name="Content Placeholder 5"/>
          <p:cNvSpPr>
            <a:spLocks noGrp="1"/>
          </p:cNvSpPr>
          <p:nvPr>
            <p:ph sz="quarter" idx="4"/>
          </p:nvPr>
        </p:nvSpPr>
        <p:spPr>
          <a:xfrm>
            <a:off x="8523140" y="3005053"/>
            <a:ext cx="7416236" cy="5459546"/>
          </a:xfrm>
        </p:spPr>
        <p:txBody>
          <a:bodyPr/>
          <a:lstStyle>
            <a:lvl1pPr>
              <a:defRPr sz="2487"/>
            </a:lvl1pPr>
            <a:lvl2pPr>
              <a:defRPr sz="2073"/>
            </a:lvl2pPr>
            <a:lvl3pPr>
              <a:defRPr sz="1865"/>
            </a:lvl3pPr>
            <a:lvl4pPr>
              <a:defRPr sz="1658"/>
            </a:lvl4pPr>
            <a:lvl5pPr>
              <a:defRPr sz="1658"/>
            </a:lvl5pPr>
            <a:lvl6pPr>
              <a:defRPr sz="1658"/>
            </a:lvl6pPr>
            <a:lvl7pPr>
              <a:defRPr sz="1658"/>
            </a:lvl7pPr>
            <a:lvl8pPr>
              <a:defRPr sz="1658"/>
            </a:lvl8pPr>
            <a:lvl9pPr>
              <a:defRPr sz="16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539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373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38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7" y="377277"/>
            <a:ext cx="5519941" cy="1605620"/>
          </a:xfrm>
        </p:spPr>
        <p:txBody>
          <a:bodyPr anchor="b"/>
          <a:lstStyle>
            <a:lvl1pPr algn="l">
              <a:defRPr sz="2073" b="1"/>
            </a:lvl1pPr>
          </a:lstStyle>
          <a:p>
            <a:r>
              <a:rPr lang="en-US"/>
              <a:t>Click to edit Master title style</a:t>
            </a:r>
          </a:p>
        </p:txBody>
      </p:sp>
      <p:sp>
        <p:nvSpPr>
          <p:cNvPr id="3" name="Content Placeholder 2"/>
          <p:cNvSpPr>
            <a:spLocks noGrp="1"/>
          </p:cNvSpPr>
          <p:nvPr>
            <p:ph idx="1"/>
          </p:nvPr>
        </p:nvSpPr>
        <p:spPr>
          <a:xfrm>
            <a:off x="6559845" y="377280"/>
            <a:ext cx="9379529" cy="8087323"/>
          </a:xfrm>
        </p:spPr>
        <p:txBody>
          <a:bodyPr/>
          <a:lstStyle>
            <a:lvl1pPr>
              <a:defRPr sz="3316"/>
            </a:lvl1pPr>
            <a:lvl2pPr>
              <a:defRPr sz="2902"/>
            </a:lvl2pPr>
            <a:lvl3pPr>
              <a:defRPr sz="2487"/>
            </a:lvl3pPr>
            <a:lvl4pPr>
              <a:defRPr sz="2073"/>
            </a:lvl4pPr>
            <a:lvl5pPr>
              <a:defRPr sz="2073"/>
            </a:lvl5pPr>
            <a:lvl6pPr>
              <a:defRPr sz="2073"/>
            </a:lvl6pPr>
            <a:lvl7pPr>
              <a:defRPr sz="2073"/>
            </a:lvl7pPr>
            <a:lvl8pPr>
              <a:defRPr sz="2073"/>
            </a:lvl8pPr>
            <a:lvl9pPr>
              <a:defRPr sz="20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17" y="1982900"/>
            <a:ext cx="5519941" cy="6481703"/>
          </a:xfrm>
        </p:spPr>
        <p:txBody>
          <a:bodyPr/>
          <a:lstStyle>
            <a:lvl1pPr marL="0" indent="0">
              <a:buNone/>
              <a:defRPr sz="1451"/>
            </a:lvl1pPr>
            <a:lvl2pPr marL="473785" indent="0">
              <a:buNone/>
              <a:defRPr sz="1244"/>
            </a:lvl2pPr>
            <a:lvl3pPr marL="947570" indent="0">
              <a:buNone/>
              <a:defRPr sz="1036"/>
            </a:lvl3pPr>
            <a:lvl4pPr marL="1421355" indent="0">
              <a:buNone/>
              <a:defRPr sz="933"/>
            </a:lvl4pPr>
            <a:lvl5pPr marL="1895140" indent="0">
              <a:buNone/>
              <a:defRPr sz="933"/>
            </a:lvl5pPr>
            <a:lvl6pPr marL="2368925" indent="0">
              <a:buNone/>
              <a:defRPr sz="933"/>
            </a:lvl6pPr>
            <a:lvl7pPr marL="2842710" indent="0">
              <a:buNone/>
              <a:defRPr sz="933"/>
            </a:lvl7pPr>
            <a:lvl8pPr marL="3316495" indent="0">
              <a:buNone/>
              <a:defRPr sz="933"/>
            </a:lvl8pPr>
            <a:lvl9pPr marL="3790279"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875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8662" y="6633052"/>
            <a:ext cx="10066973" cy="783069"/>
          </a:xfrm>
        </p:spPr>
        <p:txBody>
          <a:bodyPr anchor="b"/>
          <a:lstStyle>
            <a:lvl1pPr algn="l">
              <a:defRPr sz="2073" b="1"/>
            </a:lvl1pPr>
          </a:lstStyle>
          <a:p>
            <a:r>
              <a:rPr lang="en-US"/>
              <a:t>Click to edit Master title style</a:t>
            </a:r>
          </a:p>
        </p:txBody>
      </p:sp>
      <p:sp>
        <p:nvSpPr>
          <p:cNvPr id="3" name="Picture Placeholder 2"/>
          <p:cNvSpPr>
            <a:spLocks noGrp="1"/>
          </p:cNvSpPr>
          <p:nvPr>
            <p:ph type="pic" idx="1"/>
          </p:nvPr>
        </p:nvSpPr>
        <p:spPr>
          <a:xfrm>
            <a:off x="3288662" y="846679"/>
            <a:ext cx="10066973" cy="5685473"/>
          </a:xfrm>
        </p:spPr>
        <p:txBody>
          <a:bodyPr/>
          <a:lstStyle>
            <a:lvl1pPr marL="0" indent="0">
              <a:buNone/>
              <a:defRPr sz="3316"/>
            </a:lvl1pPr>
            <a:lvl2pPr marL="473785" indent="0">
              <a:buNone/>
              <a:defRPr sz="2902"/>
            </a:lvl2pPr>
            <a:lvl3pPr marL="947570" indent="0">
              <a:buNone/>
              <a:defRPr sz="2487"/>
            </a:lvl3pPr>
            <a:lvl4pPr marL="1421355" indent="0">
              <a:buNone/>
              <a:defRPr sz="2073"/>
            </a:lvl4pPr>
            <a:lvl5pPr marL="1895140" indent="0">
              <a:buNone/>
              <a:defRPr sz="2073"/>
            </a:lvl5pPr>
            <a:lvl6pPr marL="2368925" indent="0">
              <a:buNone/>
              <a:defRPr sz="2073"/>
            </a:lvl6pPr>
            <a:lvl7pPr marL="2842710" indent="0">
              <a:buNone/>
              <a:defRPr sz="2073"/>
            </a:lvl7pPr>
            <a:lvl8pPr marL="3316495" indent="0">
              <a:buNone/>
              <a:defRPr sz="2073"/>
            </a:lvl8pPr>
            <a:lvl9pPr marL="3790279" indent="0">
              <a:buNone/>
              <a:defRPr sz="2073"/>
            </a:lvl9pPr>
          </a:lstStyle>
          <a:p>
            <a:endParaRPr lang="en-US"/>
          </a:p>
        </p:txBody>
      </p:sp>
      <p:sp>
        <p:nvSpPr>
          <p:cNvPr id="4" name="Text Placeholder 3"/>
          <p:cNvSpPr>
            <a:spLocks noGrp="1"/>
          </p:cNvSpPr>
          <p:nvPr>
            <p:ph type="body" sz="half" idx="2"/>
          </p:nvPr>
        </p:nvSpPr>
        <p:spPr>
          <a:xfrm>
            <a:off x="3288662" y="7416121"/>
            <a:ext cx="10066973" cy="1112088"/>
          </a:xfrm>
        </p:spPr>
        <p:txBody>
          <a:bodyPr/>
          <a:lstStyle>
            <a:lvl1pPr marL="0" indent="0">
              <a:buNone/>
              <a:defRPr sz="1451"/>
            </a:lvl1pPr>
            <a:lvl2pPr marL="473785" indent="0">
              <a:buNone/>
              <a:defRPr sz="1244"/>
            </a:lvl2pPr>
            <a:lvl3pPr marL="947570" indent="0">
              <a:buNone/>
              <a:defRPr sz="1036"/>
            </a:lvl3pPr>
            <a:lvl4pPr marL="1421355" indent="0">
              <a:buNone/>
              <a:defRPr sz="933"/>
            </a:lvl4pPr>
            <a:lvl5pPr marL="1895140" indent="0">
              <a:buNone/>
              <a:defRPr sz="933"/>
            </a:lvl5pPr>
            <a:lvl6pPr marL="2368925" indent="0">
              <a:buNone/>
              <a:defRPr sz="933"/>
            </a:lvl6pPr>
            <a:lvl7pPr marL="2842710" indent="0">
              <a:buNone/>
              <a:defRPr sz="933"/>
            </a:lvl7pPr>
            <a:lvl8pPr marL="3316495" indent="0">
              <a:buNone/>
              <a:defRPr sz="933"/>
            </a:lvl8pPr>
            <a:lvl9pPr marL="3790279" indent="0">
              <a:buNone/>
              <a:defRPr sz="9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683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998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64259" y="379475"/>
            <a:ext cx="3775115" cy="80851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915" y="379475"/>
            <a:ext cx="11045706" cy="80851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4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372" y="2943643"/>
            <a:ext cx="14261545" cy="2031153"/>
          </a:xfrm>
        </p:spPr>
        <p:txBody>
          <a:bodyPr/>
          <a:lstStyle/>
          <a:p>
            <a:r>
              <a:rPr lang="en-US"/>
              <a:t>Click to edit Master title style</a:t>
            </a:r>
          </a:p>
        </p:txBody>
      </p:sp>
      <p:sp>
        <p:nvSpPr>
          <p:cNvPr id="3" name="Subtitle 2"/>
          <p:cNvSpPr>
            <a:spLocks noGrp="1"/>
          </p:cNvSpPr>
          <p:nvPr>
            <p:ph type="subTitle" idx="1"/>
          </p:nvPr>
        </p:nvSpPr>
        <p:spPr>
          <a:xfrm>
            <a:off x="2516743" y="5369613"/>
            <a:ext cx="11744802" cy="2421590"/>
          </a:xfrm>
        </p:spPr>
        <p:txBody>
          <a:bodyPr/>
          <a:lstStyle>
            <a:lvl1pPr marL="0" indent="0" algn="ctr">
              <a:buNone/>
              <a:defRPr>
                <a:solidFill>
                  <a:schemeClr val="tx1">
                    <a:tint val="75000"/>
                  </a:schemeClr>
                </a:solidFill>
              </a:defRPr>
            </a:lvl1pPr>
            <a:lvl2pPr marL="629199" indent="0" algn="ctr">
              <a:buNone/>
              <a:defRPr>
                <a:solidFill>
                  <a:schemeClr val="tx1">
                    <a:tint val="75000"/>
                  </a:schemeClr>
                </a:solidFill>
              </a:defRPr>
            </a:lvl2pPr>
            <a:lvl3pPr marL="1258397" indent="0" algn="ctr">
              <a:buNone/>
              <a:defRPr>
                <a:solidFill>
                  <a:schemeClr val="tx1">
                    <a:tint val="75000"/>
                  </a:schemeClr>
                </a:solidFill>
              </a:defRPr>
            </a:lvl3pPr>
            <a:lvl4pPr marL="1887596" indent="0" algn="ctr">
              <a:buNone/>
              <a:defRPr>
                <a:solidFill>
                  <a:schemeClr val="tx1">
                    <a:tint val="75000"/>
                  </a:schemeClr>
                </a:solidFill>
              </a:defRPr>
            </a:lvl4pPr>
            <a:lvl5pPr marL="2516795" indent="0" algn="ctr">
              <a:buNone/>
              <a:defRPr>
                <a:solidFill>
                  <a:schemeClr val="tx1">
                    <a:tint val="75000"/>
                  </a:schemeClr>
                </a:solidFill>
              </a:defRPr>
            </a:lvl5pPr>
            <a:lvl6pPr marL="3145993" indent="0" algn="ctr">
              <a:buNone/>
              <a:defRPr>
                <a:solidFill>
                  <a:schemeClr val="tx1">
                    <a:tint val="75000"/>
                  </a:schemeClr>
                </a:solidFill>
              </a:defRPr>
            </a:lvl6pPr>
            <a:lvl7pPr marL="3775192" indent="0" algn="ctr">
              <a:buNone/>
              <a:defRPr>
                <a:solidFill>
                  <a:schemeClr val="tx1">
                    <a:tint val="75000"/>
                  </a:schemeClr>
                </a:solidFill>
              </a:defRPr>
            </a:lvl7pPr>
            <a:lvl8pPr marL="4404390" indent="0" algn="ctr">
              <a:buNone/>
              <a:defRPr>
                <a:solidFill>
                  <a:schemeClr val="tx1">
                    <a:tint val="75000"/>
                  </a:schemeClr>
                </a:solidFill>
              </a:defRPr>
            </a:lvl8pPr>
            <a:lvl9pPr marL="50335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44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3722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25369" y="6089079"/>
            <a:ext cx="14261545" cy="1881997"/>
          </a:xfrm>
        </p:spPr>
        <p:txBody>
          <a:bodyPr anchor="t"/>
          <a:lstStyle>
            <a:lvl1pPr algn="l">
              <a:defRPr sz="5505" b="1" cap="all"/>
            </a:lvl1pPr>
          </a:lstStyle>
          <a:p>
            <a:r>
              <a:rPr lang="en-US"/>
              <a:t>Click to edit Master title style</a:t>
            </a:r>
          </a:p>
        </p:txBody>
      </p:sp>
      <p:sp>
        <p:nvSpPr>
          <p:cNvPr id="3" name="Text Placeholder 2"/>
          <p:cNvSpPr>
            <a:spLocks noGrp="1"/>
          </p:cNvSpPr>
          <p:nvPr>
            <p:ph type="body" idx="1"/>
          </p:nvPr>
        </p:nvSpPr>
        <p:spPr>
          <a:xfrm>
            <a:off x="1325369" y="4016244"/>
            <a:ext cx="14261545" cy="2072828"/>
          </a:xfrm>
        </p:spPr>
        <p:txBody>
          <a:bodyPr anchor="b"/>
          <a:lstStyle>
            <a:lvl1pPr marL="0" indent="0">
              <a:buNone/>
              <a:defRPr sz="2752">
                <a:solidFill>
                  <a:schemeClr val="tx1">
                    <a:tint val="75000"/>
                  </a:schemeClr>
                </a:solidFill>
              </a:defRPr>
            </a:lvl1pPr>
            <a:lvl2pPr marL="629199" indent="0">
              <a:buNone/>
              <a:defRPr sz="2477">
                <a:solidFill>
                  <a:schemeClr val="tx1">
                    <a:tint val="75000"/>
                  </a:schemeClr>
                </a:solidFill>
              </a:defRPr>
            </a:lvl2pPr>
            <a:lvl3pPr marL="1258397" indent="0">
              <a:buNone/>
              <a:defRPr sz="2202">
                <a:solidFill>
                  <a:schemeClr val="tx1">
                    <a:tint val="75000"/>
                  </a:schemeClr>
                </a:solidFill>
              </a:defRPr>
            </a:lvl3pPr>
            <a:lvl4pPr marL="1887596" indent="0">
              <a:buNone/>
              <a:defRPr sz="1927">
                <a:solidFill>
                  <a:schemeClr val="tx1">
                    <a:tint val="75000"/>
                  </a:schemeClr>
                </a:solidFill>
              </a:defRPr>
            </a:lvl4pPr>
            <a:lvl5pPr marL="2516795" indent="0">
              <a:buNone/>
              <a:defRPr sz="1927">
                <a:solidFill>
                  <a:schemeClr val="tx1">
                    <a:tint val="75000"/>
                  </a:schemeClr>
                </a:solidFill>
              </a:defRPr>
            </a:lvl5pPr>
            <a:lvl6pPr marL="3145993" indent="0">
              <a:buNone/>
              <a:defRPr sz="1927">
                <a:solidFill>
                  <a:schemeClr val="tx1">
                    <a:tint val="75000"/>
                  </a:schemeClr>
                </a:solidFill>
              </a:defRPr>
            </a:lvl6pPr>
            <a:lvl7pPr marL="3775192" indent="0">
              <a:buNone/>
              <a:defRPr sz="1927">
                <a:solidFill>
                  <a:schemeClr val="tx1">
                    <a:tint val="75000"/>
                  </a:schemeClr>
                </a:solidFill>
              </a:defRPr>
            </a:lvl7pPr>
            <a:lvl8pPr marL="4404390" indent="0">
              <a:buNone/>
              <a:defRPr sz="1927">
                <a:solidFill>
                  <a:schemeClr val="tx1">
                    <a:tint val="75000"/>
                  </a:schemeClr>
                </a:solidFill>
              </a:defRPr>
            </a:lvl8pPr>
            <a:lvl9pPr marL="5033589" indent="0">
              <a:buNone/>
              <a:defRPr sz="192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518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914" y="2211025"/>
            <a:ext cx="7410411" cy="6253582"/>
          </a:xfrm>
        </p:spPr>
        <p:txBody>
          <a:bodyPr/>
          <a:lstStyle>
            <a:lvl1pPr>
              <a:defRPr sz="3853"/>
            </a:lvl1pPr>
            <a:lvl2pPr>
              <a:defRPr sz="3303"/>
            </a:lvl2pPr>
            <a:lvl3pPr>
              <a:defRPr sz="2752"/>
            </a:lvl3pPr>
            <a:lvl4pPr>
              <a:defRPr sz="2477"/>
            </a:lvl4pPr>
            <a:lvl5pPr>
              <a:defRPr sz="2477"/>
            </a:lvl5pPr>
            <a:lvl6pPr>
              <a:defRPr sz="2477"/>
            </a:lvl6pPr>
            <a:lvl7pPr>
              <a:defRPr sz="2477"/>
            </a:lvl7pPr>
            <a:lvl8pPr>
              <a:defRPr sz="2477"/>
            </a:lvl8pPr>
            <a:lvl9pPr>
              <a:defRPr sz="2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28963" y="2211025"/>
            <a:ext cx="7410411" cy="6253582"/>
          </a:xfrm>
        </p:spPr>
        <p:txBody>
          <a:bodyPr/>
          <a:lstStyle>
            <a:lvl1pPr>
              <a:defRPr sz="3853"/>
            </a:lvl1pPr>
            <a:lvl2pPr>
              <a:defRPr sz="3303"/>
            </a:lvl2pPr>
            <a:lvl3pPr>
              <a:defRPr sz="2752"/>
            </a:lvl3pPr>
            <a:lvl4pPr>
              <a:defRPr sz="2477"/>
            </a:lvl4pPr>
            <a:lvl5pPr>
              <a:defRPr sz="2477"/>
            </a:lvl5pPr>
            <a:lvl6pPr>
              <a:defRPr sz="2477"/>
            </a:lvl6pPr>
            <a:lvl7pPr>
              <a:defRPr sz="2477"/>
            </a:lvl7pPr>
            <a:lvl8pPr>
              <a:defRPr sz="2477"/>
            </a:lvl8pPr>
            <a:lvl9pPr>
              <a:defRPr sz="2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782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8915" y="2121086"/>
            <a:ext cx="7413324" cy="883967"/>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Click to edit Master text styles</a:t>
            </a:r>
          </a:p>
        </p:txBody>
      </p:sp>
      <p:sp>
        <p:nvSpPr>
          <p:cNvPr id="4" name="Content Placeholder 3"/>
          <p:cNvSpPr>
            <a:spLocks noGrp="1"/>
          </p:cNvSpPr>
          <p:nvPr>
            <p:ph sz="half" idx="2"/>
          </p:nvPr>
        </p:nvSpPr>
        <p:spPr>
          <a:xfrm>
            <a:off x="838915" y="3005053"/>
            <a:ext cx="7413324" cy="5459546"/>
          </a:xfrm>
        </p:spPr>
        <p:txBody>
          <a:bodyPr/>
          <a:lstStyle>
            <a:lvl1pPr>
              <a:defRPr sz="3303"/>
            </a:lvl1pPr>
            <a:lvl2pPr>
              <a:defRPr sz="2752"/>
            </a:lvl2pPr>
            <a:lvl3pPr>
              <a:defRPr sz="2477"/>
            </a:lvl3pPr>
            <a:lvl4pPr>
              <a:defRPr sz="2202"/>
            </a:lvl4pPr>
            <a:lvl5pPr>
              <a:defRPr sz="2202"/>
            </a:lvl5pPr>
            <a:lvl6pPr>
              <a:defRPr sz="2202"/>
            </a:lvl6pPr>
            <a:lvl7pPr>
              <a:defRPr sz="2202"/>
            </a:lvl7pPr>
            <a:lvl8pPr>
              <a:defRPr sz="2202"/>
            </a:lvl8pPr>
            <a:lvl9pPr>
              <a:defRPr sz="22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523142" y="2121086"/>
            <a:ext cx="7416236" cy="883967"/>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Click to edit Master text styles</a:t>
            </a:r>
          </a:p>
        </p:txBody>
      </p:sp>
      <p:sp>
        <p:nvSpPr>
          <p:cNvPr id="6" name="Content Placeholder 5"/>
          <p:cNvSpPr>
            <a:spLocks noGrp="1"/>
          </p:cNvSpPr>
          <p:nvPr>
            <p:ph sz="quarter" idx="4"/>
          </p:nvPr>
        </p:nvSpPr>
        <p:spPr>
          <a:xfrm>
            <a:off x="8523142" y="3005053"/>
            <a:ext cx="7416236" cy="5459546"/>
          </a:xfrm>
        </p:spPr>
        <p:txBody>
          <a:bodyPr/>
          <a:lstStyle>
            <a:lvl1pPr>
              <a:defRPr sz="3303"/>
            </a:lvl1pPr>
            <a:lvl2pPr>
              <a:defRPr sz="2752"/>
            </a:lvl2pPr>
            <a:lvl3pPr>
              <a:defRPr sz="2477"/>
            </a:lvl3pPr>
            <a:lvl4pPr>
              <a:defRPr sz="2202"/>
            </a:lvl4pPr>
            <a:lvl5pPr>
              <a:defRPr sz="2202"/>
            </a:lvl5pPr>
            <a:lvl6pPr>
              <a:defRPr sz="2202"/>
            </a:lvl6pPr>
            <a:lvl7pPr>
              <a:defRPr sz="2202"/>
            </a:lvl7pPr>
            <a:lvl8pPr>
              <a:defRPr sz="2202"/>
            </a:lvl8pPr>
            <a:lvl9pPr>
              <a:defRPr sz="22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302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557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58366"/>
            <a:fld id="{92FBB3E7-7923-44DC-BBA8-9707294906BC}" type="datetimeFigureOut">
              <a:rPr lang="en-US" smtClean="0">
                <a:solidFill>
                  <a:prstClr val="black">
                    <a:tint val="75000"/>
                  </a:prstClr>
                </a:solidFill>
              </a:rPr>
              <a:pPr defTabSz="1258366"/>
              <a:t>28/04/2024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5836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58366"/>
            <a:fld id="{8C05F3E8-1DEB-46A3-B9FC-A99778A161A6}" type="slidenum">
              <a:rPr lang="en-US" smtClean="0">
                <a:solidFill>
                  <a:prstClr val="black">
                    <a:tint val="75000"/>
                  </a:prstClr>
                </a:solidFill>
              </a:rPr>
              <a:pPr defTabSz="1258366"/>
              <a:t>‹#›</a:t>
            </a:fld>
            <a:endParaRPr lang="en-US">
              <a:solidFill>
                <a:prstClr val="black">
                  <a:tint val="75000"/>
                </a:prstClr>
              </a:solidFill>
            </a:endParaRPr>
          </a:p>
        </p:txBody>
      </p:sp>
      <p:sp>
        <p:nvSpPr>
          <p:cNvPr id="5" name="TextBox 4">
            <a:extLst>
              <a:ext uri="{FF2B5EF4-FFF2-40B4-BE49-F238E27FC236}">
                <a16:creationId xmlns:a16="http://schemas.microsoft.com/office/drawing/2014/main" id="{9D06A0CB-F0A0-4B81-AA0F-1A86AF874136}"/>
              </a:ext>
            </a:extLst>
          </p:cNvPr>
          <p:cNvSpPr txBox="1"/>
          <p:nvPr userDrawn="1"/>
        </p:nvSpPr>
        <p:spPr>
          <a:xfrm>
            <a:off x="4660986" y="1"/>
            <a:ext cx="7456324" cy="1405321"/>
          </a:xfrm>
          <a:prstGeom prst="rect">
            <a:avLst/>
          </a:prstGeom>
          <a:noFill/>
        </p:spPr>
        <p:txBody>
          <a:bodyPr wrap="square" rtlCol="0">
            <a:spAutoFit/>
          </a:bodyPr>
          <a:lstStyle/>
          <a:p>
            <a:pPr algn="ctr" defTabSz="1258366" rtl="0" fontAlgn="auto">
              <a:spcBef>
                <a:spcPts val="0"/>
              </a:spcBef>
              <a:spcAft>
                <a:spcPts val="0"/>
              </a:spcAft>
              <a:defRPr/>
            </a:pPr>
            <a:r>
              <a:rPr lang="en-US" sz="2752" dirty="0" err="1">
                <a:solidFill>
                  <a:prstClr val="black"/>
                </a:solidFill>
                <a:latin typeface="Times New Roman" panose="02020603050405020304" pitchFamily="18" charset="0"/>
                <a:cs typeface="Times New Roman" panose="02020603050405020304" pitchFamily="18" charset="0"/>
              </a:rPr>
              <a:t>Thứ</a:t>
            </a:r>
            <a:r>
              <a:rPr lang="en-US" sz="2752" dirty="0">
                <a:solidFill>
                  <a:prstClr val="black"/>
                </a:solidFill>
                <a:latin typeface="Times New Roman" panose="02020603050405020304" pitchFamily="18" charset="0"/>
                <a:cs typeface="Times New Roman" panose="02020603050405020304" pitchFamily="18" charset="0"/>
              </a:rPr>
              <a:t> </a:t>
            </a:r>
            <a:r>
              <a:rPr lang="en-US" sz="2752" dirty="0" err="1">
                <a:solidFill>
                  <a:prstClr val="black"/>
                </a:solidFill>
                <a:latin typeface="Times New Roman" panose="02020603050405020304" pitchFamily="18" charset="0"/>
                <a:cs typeface="Times New Roman" panose="02020603050405020304" pitchFamily="18" charset="0"/>
              </a:rPr>
              <a:t>hai</a:t>
            </a:r>
            <a:r>
              <a:rPr lang="en-US" sz="2752" dirty="0">
                <a:solidFill>
                  <a:prstClr val="black"/>
                </a:solidFill>
                <a:latin typeface="Times New Roman" panose="02020603050405020304" pitchFamily="18" charset="0"/>
                <a:cs typeface="Times New Roman" panose="02020603050405020304" pitchFamily="18" charset="0"/>
              </a:rPr>
              <a:t>, </a:t>
            </a:r>
            <a:r>
              <a:rPr lang="en-US" sz="2752" dirty="0" err="1">
                <a:solidFill>
                  <a:prstClr val="black"/>
                </a:solidFill>
                <a:latin typeface="Times New Roman" panose="02020603050405020304" pitchFamily="18" charset="0"/>
                <a:cs typeface="Times New Roman" panose="02020603050405020304" pitchFamily="18" charset="0"/>
              </a:rPr>
              <a:t>ngày</a:t>
            </a:r>
            <a:r>
              <a:rPr lang="en-US" sz="2752" dirty="0">
                <a:solidFill>
                  <a:prstClr val="black"/>
                </a:solidFill>
                <a:latin typeface="Times New Roman" panose="02020603050405020304" pitchFamily="18" charset="0"/>
                <a:cs typeface="Times New Roman" panose="02020603050405020304" pitchFamily="18" charset="0"/>
              </a:rPr>
              <a:t> 20 </a:t>
            </a:r>
            <a:r>
              <a:rPr lang="en-US" sz="2752" dirty="0" err="1">
                <a:solidFill>
                  <a:prstClr val="black"/>
                </a:solidFill>
                <a:latin typeface="Times New Roman" panose="02020603050405020304" pitchFamily="18" charset="0"/>
                <a:cs typeface="Times New Roman" panose="02020603050405020304" pitchFamily="18" charset="0"/>
              </a:rPr>
              <a:t>tháng</a:t>
            </a:r>
            <a:r>
              <a:rPr lang="en-US" sz="2752" dirty="0">
                <a:solidFill>
                  <a:prstClr val="black"/>
                </a:solidFill>
                <a:latin typeface="Times New Roman" panose="02020603050405020304" pitchFamily="18" charset="0"/>
                <a:cs typeface="Times New Roman" panose="02020603050405020304" pitchFamily="18" charset="0"/>
              </a:rPr>
              <a:t> 4 </a:t>
            </a:r>
            <a:r>
              <a:rPr lang="en-US" sz="2752" dirty="0" err="1">
                <a:solidFill>
                  <a:prstClr val="black"/>
                </a:solidFill>
                <a:latin typeface="Times New Roman" panose="02020603050405020304" pitchFamily="18" charset="0"/>
                <a:cs typeface="Times New Roman" panose="02020603050405020304" pitchFamily="18" charset="0"/>
              </a:rPr>
              <a:t>năm</a:t>
            </a:r>
            <a:r>
              <a:rPr lang="en-US" sz="2752" dirty="0">
                <a:solidFill>
                  <a:prstClr val="black"/>
                </a:solidFill>
                <a:latin typeface="Times New Roman" panose="02020603050405020304" pitchFamily="18" charset="0"/>
                <a:cs typeface="Times New Roman" panose="02020603050405020304" pitchFamily="18" charset="0"/>
              </a:rPr>
              <a:t> 2020</a:t>
            </a:r>
          </a:p>
          <a:p>
            <a:pPr algn="ctr" defTabSz="1258366" rtl="0" fontAlgn="auto">
              <a:spcBef>
                <a:spcPts val="0"/>
              </a:spcBef>
              <a:spcAft>
                <a:spcPts val="0"/>
              </a:spcAft>
              <a:defRPr/>
            </a:pPr>
            <a:r>
              <a:rPr lang="en-US" sz="2752" u="sng" dirty="0" err="1">
                <a:solidFill>
                  <a:prstClr val="black"/>
                </a:solidFill>
                <a:latin typeface="Times New Roman" panose="02020603050405020304" pitchFamily="18" charset="0"/>
                <a:cs typeface="Times New Roman" panose="02020603050405020304" pitchFamily="18" charset="0"/>
              </a:rPr>
              <a:t>Tập</a:t>
            </a:r>
            <a:r>
              <a:rPr lang="en-US" sz="2752" u="sng" dirty="0">
                <a:solidFill>
                  <a:prstClr val="black"/>
                </a:solidFill>
                <a:latin typeface="Times New Roman" panose="02020603050405020304" pitchFamily="18" charset="0"/>
                <a:cs typeface="Times New Roman" panose="02020603050405020304" pitchFamily="18" charset="0"/>
              </a:rPr>
              <a:t> </a:t>
            </a:r>
            <a:r>
              <a:rPr lang="en-US" sz="2752" u="sng" dirty="0" err="1">
                <a:solidFill>
                  <a:prstClr val="black"/>
                </a:solidFill>
                <a:latin typeface="Times New Roman" panose="02020603050405020304" pitchFamily="18" charset="0"/>
                <a:cs typeface="Times New Roman" panose="02020603050405020304" pitchFamily="18" charset="0"/>
              </a:rPr>
              <a:t>đọc</a:t>
            </a:r>
            <a:endParaRPr lang="en-US" sz="2752" u="sng" dirty="0">
              <a:solidFill>
                <a:prstClr val="black"/>
              </a:solidFill>
              <a:latin typeface="Times New Roman" panose="02020603050405020304" pitchFamily="18" charset="0"/>
              <a:cs typeface="Times New Roman" panose="02020603050405020304" pitchFamily="18" charset="0"/>
            </a:endParaRPr>
          </a:p>
          <a:p>
            <a:pPr algn="ctr" defTabSz="1258366" rtl="0" fontAlgn="auto">
              <a:spcBef>
                <a:spcPts val="0"/>
              </a:spcBef>
              <a:spcAft>
                <a:spcPts val="0"/>
              </a:spcAft>
              <a:defRPr/>
            </a:pPr>
            <a:r>
              <a:rPr lang="en-US" sz="3028" b="1" dirty="0" err="1">
                <a:solidFill>
                  <a:srgbClr val="FF0000"/>
                </a:solidFill>
                <a:latin typeface="Times New Roman" panose="02020603050405020304" pitchFamily="18" charset="0"/>
                <a:cs typeface="Times New Roman" panose="02020603050405020304" pitchFamily="18" charset="0"/>
              </a:rPr>
              <a:t>Đối</a:t>
            </a:r>
            <a:r>
              <a:rPr lang="en-US" sz="3028" b="1" dirty="0">
                <a:solidFill>
                  <a:srgbClr val="FF0000"/>
                </a:solidFill>
                <a:latin typeface="Times New Roman" panose="02020603050405020304" pitchFamily="18" charset="0"/>
                <a:cs typeface="Times New Roman" panose="02020603050405020304" pitchFamily="18" charset="0"/>
              </a:rPr>
              <a:t> </a:t>
            </a:r>
            <a:r>
              <a:rPr lang="en-US" sz="3028" b="1" dirty="0" err="1">
                <a:solidFill>
                  <a:srgbClr val="FF0000"/>
                </a:solidFill>
                <a:latin typeface="Times New Roman" panose="02020603050405020304" pitchFamily="18" charset="0"/>
                <a:cs typeface="Times New Roman" panose="02020603050405020304" pitchFamily="18" charset="0"/>
              </a:rPr>
              <a:t>đáp</a:t>
            </a:r>
            <a:r>
              <a:rPr lang="en-US" sz="3028" b="1" dirty="0">
                <a:solidFill>
                  <a:srgbClr val="FF0000"/>
                </a:solidFill>
                <a:latin typeface="Times New Roman" panose="02020603050405020304" pitchFamily="18" charset="0"/>
                <a:cs typeface="Times New Roman" panose="02020603050405020304" pitchFamily="18" charset="0"/>
              </a:rPr>
              <a:t> </a:t>
            </a:r>
            <a:r>
              <a:rPr lang="en-US" sz="3028" b="1" dirty="0" err="1">
                <a:solidFill>
                  <a:srgbClr val="FF0000"/>
                </a:solidFill>
                <a:latin typeface="Times New Roman" panose="02020603050405020304" pitchFamily="18" charset="0"/>
                <a:cs typeface="Times New Roman" panose="02020603050405020304" pitchFamily="18" charset="0"/>
              </a:rPr>
              <a:t>với</a:t>
            </a:r>
            <a:r>
              <a:rPr lang="en-US" sz="3028" b="1" dirty="0">
                <a:solidFill>
                  <a:srgbClr val="FF0000"/>
                </a:solidFill>
                <a:latin typeface="Times New Roman" panose="02020603050405020304" pitchFamily="18" charset="0"/>
                <a:cs typeface="Times New Roman" panose="02020603050405020304" pitchFamily="18" charset="0"/>
              </a:rPr>
              <a:t> </a:t>
            </a:r>
            <a:r>
              <a:rPr lang="en-US" sz="3028" b="1" dirty="0" err="1">
                <a:solidFill>
                  <a:srgbClr val="FF0000"/>
                </a:solidFill>
                <a:latin typeface="Times New Roman" panose="02020603050405020304" pitchFamily="18" charset="0"/>
                <a:cs typeface="Times New Roman" panose="02020603050405020304" pitchFamily="18" charset="0"/>
              </a:rPr>
              <a:t>vua</a:t>
            </a:r>
            <a:endParaRPr lang="en-US" sz="3028"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6131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19" y="377277"/>
            <a:ext cx="5519941" cy="1605620"/>
          </a:xfrm>
        </p:spPr>
        <p:txBody>
          <a:bodyPr anchor="b"/>
          <a:lstStyle>
            <a:lvl1pPr algn="l">
              <a:defRPr sz="2752" b="1"/>
            </a:lvl1pPr>
          </a:lstStyle>
          <a:p>
            <a:r>
              <a:rPr lang="en-US"/>
              <a:t>Click to edit Master title style</a:t>
            </a:r>
          </a:p>
        </p:txBody>
      </p:sp>
      <p:sp>
        <p:nvSpPr>
          <p:cNvPr id="3" name="Content Placeholder 2"/>
          <p:cNvSpPr>
            <a:spLocks noGrp="1"/>
          </p:cNvSpPr>
          <p:nvPr>
            <p:ph idx="1"/>
          </p:nvPr>
        </p:nvSpPr>
        <p:spPr>
          <a:xfrm>
            <a:off x="6559845" y="377284"/>
            <a:ext cx="9379530" cy="8087323"/>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19" y="1982901"/>
            <a:ext cx="5519941" cy="6481703"/>
          </a:xfrm>
        </p:spPr>
        <p:txBody>
          <a:bodyPr/>
          <a:lstStyle>
            <a:lvl1pPr marL="0" indent="0">
              <a:buNone/>
              <a:defRPr sz="1927"/>
            </a:lvl1pPr>
            <a:lvl2pPr marL="629199" indent="0">
              <a:buNone/>
              <a:defRPr sz="1651"/>
            </a:lvl2pPr>
            <a:lvl3pPr marL="1258397" indent="0">
              <a:buNone/>
              <a:defRPr sz="1376"/>
            </a:lvl3pPr>
            <a:lvl4pPr marL="1887596" indent="0">
              <a:buNone/>
              <a:defRPr sz="1239"/>
            </a:lvl4pPr>
            <a:lvl5pPr marL="2516795" indent="0">
              <a:buNone/>
              <a:defRPr sz="1239"/>
            </a:lvl5pPr>
            <a:lvl6pPr marL="3145993" indent="0">
              <a:buNone/>
              <a:defRPr sz="1239"/>
            </a:lvl6pPr>
            <a:lvl7pPr marL="3775192" indent="0">
              <a:buNone/>
              <a:defRPr sz="1239"/>
            </a:lvl7pPr>
            <a:lvl8pPr marL="4404390" indent="0">
              <a:buNone/>
              <a:defRPr sz="1239"/>
            </a:lvl8pPr>
            <a:lvl9pPr marL="5033589" indent="0">
              <a:buNone/>
              <a:defRPr sz="1239"/>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763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8661" y="6633052"/>
            <a:ext cx="10066973" cy="783069"/>
          </a:xfrm>
        </p:spPr>
        <p:txBody>
          <a:bodyPr anchor="b"/>
          <a:lstStyle>
            <a:lvl1pPr algn="l">
              <a:defRPr sz="2752" b="1"/>
            </a:lvl1pPr>
          </a:lstStyle>
          <a:p>
            <a:r>
              <a:rPr lang="en-US"/>
              <a:t>Click to edit Master title style</a:t>
            </a:r>
          </a:p>
        </p:txBody>
      </p:sp>
      <p:sp>
        <p:nvSpPr>
          <p:cNvPr id="3" name="Picture Placeholder 2"/>
          <p:cNvSpPr>
            <a:spLocks noGrp="1"/>
          </p:cNvSpPr>
          <p:nvPr>
            <p:ph type="pic" idx="1"/>
          </p:nvPr>
        </p:nvSpPr>
        <p:spPr>
          <a:xfrm>
            <a:off x="3288661" y="846679"/>
            <a:ext cx="10066973" cy="5685473"/>
          </a:xfrm>
        </p:spPr>
        <p:txBody>
          <a:bodyPr/>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endParaRPr lang="en-US"/>
          </a:p>
        </p:txBody>
      </p:sp>
      <p:sp>
        <p:nvSpPr>
          <p:cNvPr id="4" name="Text Placeholder 3"/>
          <p:cNvSpPr>
            <a:spLocks noGrp="1"/>
          </p:cNvSpPr>
          <p:nvPr>
            <p:ph type="body" sz="half" idx="2"/>
          </p:nvPr>
        </p:nvSpPr>
        <p:spPr>
          <a:xfrm>
            <a:off x="3288661" y="7416121"/>
            <a:ext cx="10066973" cy="1112088"/>
          </a:xfrm>
        </p:spPr>
        <p:txBody>
          <a:bodyPr/>
          <a:lstStyle>
            <a:lvl1pPr marL="0" indent="0">
              <a:buNone/>
              <a:defRPr sz="1927"/>
            </a:lvl1pPr>
            <a:lvl2pPr marL="629199" indent="0">
              <a:buNone/>
              <a:defRPr sz="1651"/>
            </a:lvl2pPr>
            <a:lvl3pPr marL="1258397" indent="0">
              <a:buNone/>
              <a:defRPr sz="1376"/>
            </a:lvl3pPr>
            <a:lvl4pPr marL="1887596" indent="0">
              <a:buNone/>
              <a:defRPr sz="1239"/>
            </a:lvl4pPr>
            <a:lvl5pPr marL="2516795" indent="0">
              <a:buNone/>
              <a:defRPr sz="1239"/>
            </a:lvl5pPr>
            <a:lvl6pPr marL="3145993" indent="0">
              <a:buNone/>
              <a:defRPr sz="1239"/>
            </a:lvl6pPr>
            <a:lvl7pPr marL="3775192" indent="0">
              <a:buNone/>
              <a:defRPr sz="1239"/>
            </a:lvl7pPr>
            <a:lvl8pPr marL="4404390" indent="0">
              <a:buNone/>
              <a:defRPr sz="1239"/>
            </a:lvl8pPr>
            <a:lvl9pPr marL="5033589" indent="0">
              <a:buNone/>
              <a:defRPr sz="1239"/>
            </a:lvl9pPr>
          </a:lstStyle>
          <a:p>
            <a:pPr lvl="0"/>
            <a:r>
              <a:rPr lang="en-US"/>
              <a:t>Click to edit Master text styles</a:t>
            </a:r>
          </a:p>
        </p:txBody>
      </p:sp>
      <p:sp>
        <p:nvSpPr>
          <p:cNvPr id="5" name="Date Placeholder 4"/>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89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56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164259" y="379479"/>
            <a:ext cx="3775115" cy="80851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915" y="379479"/>
            <a:ext cx="11045706" cy="80851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6385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630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957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3"/>
        <p:cNvGrpSpPr/>
        <p:nvPr/>
      </p:nvGrpSpPr>
      <p:grpSpPr>
        <a:xfrm>
          <a:off x="0" y="0"/>
          <a:ext cx="0" cy="0"/>
          <a:chOff x="0" y="0"/>
          <a:chExt cx="0" cy="0"/>
        </a:xfrm>
      </p:grpSpPr>
      <p:sp>
        <p:nvSpPr>
          <p:cNvPr id="178" name="Google Shape;178;p13"/>
          <p:cNvSpPr txBox="1">
            <a:spLocks noGrp="1"/>
          </p:cNvSpPr>
          <p:nvPr>
            <p:ph type="title"/>
          </p:nvPr>
        </p:nvSpPr>
        <p:spPr>
          <a:xfrm>
            <a:off x="2973609" y="3279354"/>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79" name="Google Shape;179;p13"/>
          <p:cNvSpPr txBox="1">
            <a:spLocks noGrp="1"/>
          </p:cNvSpPr>
          <p:nvPr>
            <p:ph type="subTitle" idx="1"/>
          </p:nvPr>
        </p:nvSpPr>
        <p:spPr>
          <a:xfrm>
            <a:off x="2794294" y="3965517"/>
            <a:ext cx="4847978"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p:nvPr>
        </p:nvSpPr>
        <p:spPr>
          <a:xfrm>
            <a:off x="9102436" y="3279354"/>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81" name="Google Shape;181;p13"/>
          <p:cNvSpPr txBox="1">
            <a:spLocks noGrp="1"/>
          </p:cNvSpPr>
          <p:nvPr>
            <p:ph type="subTitle" idx="3"/>
          </p:nvPr>
        </p:nvSpPr>
        <p:spPr>
          <a:xfrm>
            <a:off x="8709953" y="3965517"/>
            <a:ext cx="5274041"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p:nvPr>
        </p:nvSpPr>
        <p:spPr>
          <a:xfrm>
            <a:off x="2973609" y="6777210"/>
            <a:ext cx="4489073"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83" name="Google Shape;183;p13"/>
          <p:cNvSpPr txBox="1">
            <a:spLocks noGrp="1"/>
          </p:cNvSpPr>
          <p:nvPr>
            <p:ph type="subTitle" idx="5"/>
          </p:nvPr>
        </p:nvSpPr>
        <p:spPr>
          <a:xfrm>
            <a:off x="2794294" y="7463374"/>
            <a:ext cx="4847978"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9118271" y="6777210"/>
            <a:ext cx="4457146" cy="972173"/>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670"/>
            </a:lvl1pPr>
            <a:lvl2pPr lvl="1" algn="ctr" rtl="0">
              <a:spcBef>
                <a:spcPts val="0"/>
              </a:spcBef>
              <a:spcAft>
                <a:spcPts val="0"/>
              </a:spcAft>
              <a:buSzPts val="2500"/>
              <a:buNone/>
              <a:defRPr sz="4587"/>
            </a:lvl2pPr>
            <a:lvl3pPr lvl="2" algn="ctr" rtl="0">
              <a:spcBef>
                <a:spcPts val="0"/>
              </a:spcBef>
              <a:spcAft>
                <a:spcPts val="0"/>
              </a:spcAft>
              <a:buSzPts val="2500"/>
              <a:buNone/>
              <a:defRPr sz="4587"/>
            </a:lvl3pPr>
            <a:lvl4pPr lvl="3" algn="ctr" rtl="0">
              <a:spcBef>
                <a:spcPts val="0"/>
              </a:spcBef>
              <a:spcAft>
                <a:spcPts val="0"/>
              </a:spcAft>
              <a:buSzPts val="2500"/>
              <a:buNone/>
              <a:defRPr sz="4587"/>
            </a:lvl4pPr>
            <a:lvl5pPr lvl="4" algn="ctr" rtl="0">
              <a:spcBef>
                <a:spcPts val="0"/>
              </a:spcBef>
              <a:spcAft>
                <a:spcPts val="0"/>
              </a:spcAft>
              <a:buSzPts val="2500"/>
              <a:buNone/>
              <a:defRPr sz="4587"/>
            </a:lvl5pPr>
            <a:lvl6pPr lvl="5" algn="ctr" rtl="0">
              <a:spcBef>
                <a:spcPts val="0"/>
              </a:spcBef>
              <a:spcAft>
                <a:spcPts val="0"/>
              </a:spcAft>
              <a:buSzPts val="2500"/>
              <a:buNone/>
              <a:defRPr sz="4587"/>
            </a:lvl6pPr>
            <a:lvl7pPr lvl="6" algn="ctr" rtl="0">
              <a:spcBef>
                <a:spcPts val="0"/>
              </a:spcBef>
              <a:spcAft>
                <a:spcPts val="0"/>
              </a:spcAft>
              <a:buSzPts val="2500"/>
              <a:buNone/>
              <a:defRPr sz="4587"/>
            </a:lvl7pPr>
            <a:lvl8pPr lvl="7" algn="ctr" rtl="0">
              <a:spcBef>
                <a:spcPts val="0"/>
              </a:spcBef>
              <a:spcAft>
                <a:spcPts val="0"/>
              </a:spcAft>
              <a:buSzPts val="2500"/>
              <a:buNone/>
              <a:defRPr sz="4587"/>
            </a:lvl8pPr>
            <a:lvl9pPr lvl="8" algn="ctr" rtl="0">
              <a:spcBef>
                <a:spcPts val="0"/>
              </a:spcBef>
              <a:spcAft>
                <a:spcPts val="0"/>
              </a:spcAft>
              <a:buSzPts val="2500"/>
              <a:buNone/>
              <a:defRPr sz="4587"/>
            </a:lvl9pPr>
          </a:lstStyle>
          <a:p>
            <a:endParaRPr/>
          </a:p>
        </p:txBody>
      </p:sp>
      <p:sp>
        <p:nvSpPr>
          <p:cNvPr id="185" name="Google Shape;185;p13"/>
          <p:cNvSpPr txBox="1">
            <a:spLocks noGrp="1"/>
          </p:cNvSpPr>
          <p:nvPr>
            <p:ph type="subTitle" idx="7"/>
          </p:nvPr>
        </p:nvSpPr>
        <p:spPr>
          <a:xfrm>
            <a:off x="8709953" y="7463391"/>
            <a:ext cx="5274041" cy="8931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6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3"/>
          <p:cNvSpPr txBox="1">
            <a:spLocks noGrp="1"/>
          </p:cNvSpPr>
          <p:nvPr>
            <p:ph type="title" idx="8"/>
          </p:nvPr>
        </p:nvSpPr>
        <p:spPr>
          <a:xfrm>
            <a:off x="1321125" y="819863"/>
            <a:ext cx="14136038" cy="1055076"/>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13"/>
          <p:cNvSpPr txBox="1">
            <a:spLocks noGrp="1"/>
          </p:cNvSpPr>
          <p:nvPr>
            <p:ph type="title" idx="9" hasCustomPrompt="1"/>
          </p:nvPr>
        </p:nvSpPr>
        <p:spPr>
          <a:xfrm>
            <a:off x="4491251" y="232968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4"/>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88" name="Google Shape;188;p13"/>
          <p:cNvSpPr txBox="1">
            <a:spLocks noGrp="1"/>
          </p:cNvSpPr>
          <p:nvPr>
            <p:ph type="title" idx="13" hasCustomPrompt="1"/>
          </p:nvPr>
        </p:nvSpPr>
        <p:spPr>
          <a:xfrm>
            <a:off x="4491251" y="582211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1"/>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89" name="Google Shape;189;p13"/>
          <p:cNvSpPr txBox="1">
            <a:spLocks noGrp="1"/>
          </p:cNvSpPr>
          <p:nvPr>
            <p:ph type="title" idx="14" hasCustomPrompt="1"/>
          </p:nvPr>
        </p:nvSpPr>
        <p:spPr>
          <a:xfrm>
            <a:off x="10620172" y="232968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lt2"/>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
        <p:nvSpPr>
          <p:cNvPr id="190" name="Google Shape;190;p13"/>
          <p:cNvSpPr txBox="1">
            <a:spLocks noGrp="1"/>
          </p:cNvSpPr>
          <p:nvPr>
            <p:ph type="title" idx="15" hasCustomPrompt="1"/>
          </p:nvPr>
        </p:nvSpPr>
        <p:spPr>
          <a:xfrm>
            <a:off x="10620172" y="5802493"/>
            <a:ext cx="1453788" cy="82460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505">
                <a:solidFill>
                  <a:schemeClr val="accent2"/>
                </a:solidFill>
              </a:defRPr>
            </a:lvl1pPr>
            <a:lvl2pPr lvl="1" rtl="0">
              <a:spcBef>
                <a:spcPts val="0"/>
              </a:spcBef>
              <a:spcAft>
                <a:spcPts val="0"/>
              </a:spcAft>
              <a:buSzPts val="3000"/>
              <a:buNone/>
              <a:defRPr sz="5505"/>
            </a:lvl2pPr>
            <a:lvl3pPr lvl="2" rtl="0">
              <a:spcBef>
                <a:spcPts val="0"/>
              </a:spcBef>
              <a:spcAft>
                <a:spcPts val="0"/>
              </a:spcAft>
              <a:buSzPts val="3000"/>
              <a:buNone/>
              <a:defRPr sz="5505"/>
            </a:lvl3pPr>
            <a:lvl4pPr lvl="3" rtl="0">
              <a:spcBef>
                <a:spcPts val="0"/>
              </a:spcBef>
              <a:spcAft>
                <a:spcPts val="0"/>
              </a:spcAft>
              <a:buSzPts val="3000"/>
              <a:buNone/>
              <a:defRPr sz="5505"/>
            </a:lvl4pPr>
            <a:lvl5pPr lvl="4" rtl="0">
              <a:spcBef>
                <a:spcPts val="0"/>
              </a:spcBef>
              <a:spcAft>
                <a:spcPts val="0"/>
              </a:spcAft>
              <a:buSzPts val="3000"/>
              <a:buNone/>
              <a:defRPr sz="5505"/>
            </a:lvl5pPr>
            <a:lvl6pPr lvl="5" rtl="0">
              <a:spcBef>
                <a:spcPts val="0"/>
              </a:spcBef>
              <a:spcAft>
                <a:spcPts val="0"/>
              </a:spcAft>
              <a:buSzPts val="3000"/>
              <a:buNone/>
              <a:defRPr sz="5505"/>
            </a:lvl6pPr>
            <a:lvl7pPr lvl="6" rtl="0">
              <a:spcBef>
                <a:spcPts val="0"/>
              </a:spcBef>
              <a:spcAft>
                <a:spcPts val="0"/>
              </a:spcAft>
              <a:buSzPts val="3000"/>
              <a:buNone/>
              <a:defRPr sz="5505"/>
            </a:lvl7pPr>
            <a:lvl8pPr lvl="7" rtl="0">
              <a:spcBef>
                <a:spcPts val="0"/>
              </a:spcBef>
              <a:spcAft>
                <a:spcPts val="0"/>
              </a:spcAft>
              <a:buSzPts val="3000"/>
              <a:buNone/>
              <a:defRPr sz="5505"/>
            </a:lvl8pPr>
            <a:lvl9pPr lvl="8" rtl="0">
              <a:spcBef>
                <a:spcPts val="0"/>
              </a:spcBef>
              <a:spcAft>
                <a:spcPts val="0"/>
              </a:spcAft>
              <a:buSzPts val="3000"/>
              <a:buNone/>
              <a:defRPr sz="5505"/>
            </a:lvl9pPr>
          </a:lstStyle>
          <a:p>
            <a:r>
              <a:t>xx%</a:t>
            </a:r>
          </a:p>
        </p:txBody>
      </p:sp>
    </p:spTree>
    <p:extLst>
      <p:ext uri="{BB962C8B-B14F-4D97-AF65-F5344CB8AC3E}">
        <p14:creationId xmlns:p14="http://schemas.microsoft.com/office/powerpoint/2010/main" val="2116172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extLst>
      <p:ext uri="{BB962C8B-B14F-4D97-AF65-F5344CB8AC3E}">
        <p14:creationId xmlns:p14="http://schemas.microsoft.com/office/powerpoint/2010/main" val="3420353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6732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4951182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30118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39705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0645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87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extLst>
      <p:ext uri="{BB962C8B-B14F-4D97-AF65-F5344CB8AC3E}">
        <p14:creationId xmlns:p14="http://schemas.microsoft.com/office/powerpoint/2010/main" val="17640312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extLst>
      <p:ext uri="{BB962C8B-B14F-4D97-AF65-F5344CB8AC3E}">
        <p14:creationId xmlns:p14="http://schemas.microsoft.com/office/powerpoint/2010/main" val="366864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15677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89245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91854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05174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1.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915" y="379471"/>
            <a:ext cx="15100459" cy="15792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915" y="2211022"/>
            <a:ext cx="15100459" cy="6253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914" y="8782656"/>
            <a:ext cx="3914934" cy="504498"/>
          </a:xfrm>
          <a:prstGeom prst="rect">
            <a:avLst/>
          </a:prstGeom>
        </p:spPr>
        <p:txBody>
          <a:bodyPr vert="horz" lIns="91440" tIns="45720" rIns="91440" bIns="45720" rtlCol="0" anchor="ctr"/>
          <a:lstStyle>
            <a:lvl1pPr algn="l">
              <a:defRPr sz="1239">
                <a:solidFill>
                  <a:schemeClr val="tx1">
                    <a:tint val="75000"/>
                  </a:schemeClr>
                </a:solidFill>
              </a:defRPr>
            </a:lvl1p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3"/>
          </p:nvPr>
        </p:nvSpPr>
        <p:spPr>
          <a:xfrm>
            <a:off x="5732582" y="8782656"/>
            <a:ext cx="5313125" cy="504498"/>
          </a:xfrm>
          <a:prstGeom prst="rect">
            <a:avLst/>
          </a:prstGeom>
        </p:spPr>
        <p:txBody>
          <a:bodyPr vert="horz" lIns="91440" tIns="45720" rIns="91440" bIns="45720" rtlCol="0" anchor="ctr"/>
          <a:lstStyle>
            <a:lvl1pPr algn="ctr">
              <a:defRPr sz="1239">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024440" y="8782656"/>
            <a:ext cx="3914934" cy="504498"/>
          </a:xfrm>
          <a:prstGeom prst="rect">
            <a:avLst/>
          </a:prstGeom>
        </p:spPr>
        <p:txBody>
          <a:bodyPr vert="horz" lIns="91440" tIns="45720" rIns="91440" bIns="45720" rtlCol="0" anchor="ctr"/>
          <a:lstStyle>
            <a:lvl1pPr algn="r">
              <a:defRPr sz="1239">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667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43798" rtl="0" eaLnBrk="1" latinLnBrk="0" hangingPunct="1">
        <a:spcBef>
          <a:spcPct val="0"/>
        </a:spcBef>
        <a:buNone/>
        <a:defRPr sz="4541" kern="1200">
          <a:solidFill>
            <a:schemeClr val="tx1"/>
          </a:solidFill>
          <a:latin typeface="+mj-lt"/>
          <a:ea typeface="+mj-ea"/>
          <a:cs typeface="+mj-cs"/>
        </a:defRPr>
      </a:lvl1pPr>
    </p:titleStyle>
    <p:bodyStyle>
      <a:lvl1pPr marL="353924" indent="-353924" algn="l" defTabSz="943798" rtl="0" eaLnBrk="1" latinLnBrk="0" hangingPunct="1">
        <a:spcBef>
          <a:spcPct val="20000"/>
        </a:spcBef>
        <a:buFont typeface="Arial" panose="020B0604020202020204" pitchFamily="34" charset="0"/>
        <a:buChar char="•"/>
        <a:defRPr sz="3303" kern="1200">
          <a:solidFill>
            <a:schemeClr val="tx1"/>
          </a:solidFill>
          <a:latin typeface="+mn-lt"/>
          <a:ea typeface="+mn-ea"/>
          <a:cs typeface="+mn-cs"/>
        </a:defRPr>
      </a:lvl1pPr>
      <a:lvl2pPr marL="766837" indent="-294938" algn="l" defTabSz="943798" rtl="0" eaLnBrk="1" latinLnBrk="0" hangingPunct="1">
        <a:spcBef>
          <a:spcPct val="20000"/>
        </a:spcBef>
        <a:buFont typeface="Arial" panose="020B0604020202020204" pitchFamily="34" charset="0"/>
        <a:buChar char="–"/>
        <a:defRPr sz="2890" kern="1200">
          <a:solidFill>
            <a:schemeClr val="tx1"/>
          </a:solidFill>
          <a:latin typeface="+mn-lt"/>
          <a:ea typeface="+mn-ea"/>
          <a:cs typeface="+mn-cs"/>
        </a:defRPr>
      </a:lvl2pPr>
      <a:lvl3pPr marL="1179747" indent="-235949" algn="l" defTabSz="943798" rtl="0" eaLnBrk="1" latinLnBrk="0" hangingPunct="1">
        <a:spcBef>
          <a:spcPct val="20000"/>
        </a:spcBef>
        <a:buFont typeface="Arial" panose="020B0604020202020204" pitchFamily="34" charset="0"/>
        <a:buChar char="•"/>
        <a:defRPr sz="2477" kern="1200">
          <a:solidFill>
            <a:schemeClr val="tx1"/>
          </a:solidFill>
          <a:latin typeface="+mn-lt"/>
          <a:ea typeface="+mn-ea"/>
          <a:cs typeface="+mn-cs"/>
        </a:defRPr>
      </a:lvl3pPr>
      <a:lvl4pPr marL="1651646" indent="-235949" algn="l" defTabSz="943798" rtl="0" eaLnBrk="1" latinLnBrk="0" hangingPunct="1">
        <a:spcBef>
          <a:spcPct val="20000"/>
        </a:spcBef>
        <a:buFont typeface="Arial" panose="020B0604020202020204" pitchFamily="34" charset="0"/>
        <a:buChar char="–"/>
        <a:defRPr sz="2064" kern="1200">
          <a:solidFill>
            <a:schemeClr val="tx1"/>
          </a:solidFill>
          <a:latin typeface="+mn-lt"/>
          <a:ea typeface="+mn-ea"/>
          <a:cs typeface="+mn-cs"/>
        </a:defRPr>
      </a:lvl4pPr>
      <a:lvl5pPr marL="2123545" indent="-235949" algn="l" defTabSz="943798" rtl="0" eaLnBrk="1" latinLnBrk="0" hangingPunct="1">
        <a:spcBef>
          <a:spcPct val="20000"/>
        </a:spcBef>
        <a:buFont typeface="Arial" panose="020B0604020202020204" pitchFamily="34" charset="0"/>
        <a:buChar char="»"/>
        <a:defRPr sz="2064" kern="1200">
          <a:solidFill>
            <a:schemeClr val="tx1"/>
          </a:solidFill>
          <a:latin typeface="+mn-lt"/>
          <a:ea typeface="+mn-ea"/>
          <a:cs typeface="+mn-cs"/>
        </a:defRPr>
      </a:lvl5pPr>
      <a:lvl6pPr marL="2595444" indent="-235949" algn="l" defTabSz="943798" rtl="0" eaLnBrk="1" latinLnBrk="0" hangingPunct="1">
        <a:spcBef>
          <a:spcPct val="20000"/>
        </a:spcBef>
        <a:buFont typeface="Arial" panose="020B0604020202020204" pitchFamily="34" charset="0"/>
        <a:buChar char="•"/>
        <a:defRPr sz="2064" kern="1200">
          <a:solidFill>
            <a:schemeClr val="tx1"/>
          </a:solidFill>
          <a:latin typeface="+mn-lt"/>
          <a:ea typeface="+mn-ea"/>
          <a:cs typeface="+mn-cs"/>
        </a:defRPr>
      </a:lvl6pPr>
      <a:lvl7pPr marL="3067343" indent="-235949" algn="l" defTabSz="943798" rtl="0" eaLnBrk="1" latinLnBrk="0" hangingPunct="1">
        <a:spcBef>
          <a:spcPct val="20000"/>
        </a:spcBef>
        <a:buFont typeface="Arial" panose="020B0604020202020204" pitchFamily="34" charset="0"/>
        <a:buChar char="•"/>
        <a:defRPr sz="2064" kern="1200">
          <a:solidFill>
            <a:schemeClr val="tx1"/>
          </a:solidFill>
          <a:latin typeface="+mn-lt"/>
          <a:ea typeface="+mn-ea"/>
          <a:cs typeface="+mn-cs"/>
        </a:defRPr>
      </a:lvl7pPr>
      <a:lvl8pPr marL="3539242" indent="-235949" algn="l" defTabSz="943798" rtl="0" eaLnBrk="1" latinLnBrk="0" hangingPunct="1">
        <a:spcBef>
          <a:spcPct val="20000"/>
        </a:spcBef>
        <a:buFont typeface="Arial" panose="020B0604020202020204" pitchFamily="34" charset="0"/>
        <a:buChar char="•"/>
        <a:defRPr sz="2064" kern="1200">
          <a:solidFill>
            <a:schemeClr val="tx1"/>
          </a:solidFill>
          <a:latin typeface="+mn-lt"/>
          <a:ea typeface="+mn-ea"/>
          <a:cs typeface="+mn-cs"/>
        </a:defRPr>
      </a:lvl8pPr>
      <a:lvl9pPr marL="4011141" indent="-235949" algn="l" defTabSz="943798" rtl="0" eaLnBrk="1" latinLnBrk="0" hangingPunct="1">
        <a:spcBef>
          <a:spcPct val="20000"/>
        </a:spcBef>
        <a:buFont typeface="Arial" panose="020B0604020202020204" pitchFamily="34" charset="0"/>
        <a:buChar char="•"/>
        <a:defRPr sz="2064" kern="1200">
          <a:solidFill>
            <a:schemeClr val="tx1"/>
          </a:solidFill>
          <a:latin typeface="+mn-lt"/>
          <a:ea typeface="+mn-ea"/>
          <a:cs typeface="+mn-cs"/>
        </a:defRPr>
      </a:lvl9pPr>
    </p:bodyStyle>
    <p:otherStyle>
      <a:defPPr>
        <a:defRPr lang="en-US"/>
      </a:defPPr>
      <a:lvl1pPr marL="0" algn="l" defTabSz="943798" rtl="0" eaLnBrk="1" latinLnBrk="0" hangingPunct="1">
        <a:defRPr sz="1858" kern="1200">
          <a:solidFill>
            <a:schemeClr val="tx1"/>
          </a:solidFill>
          <a:latin typeface="+mn-lt"/>
          <a:ea typeface="+mn-ea"/>
          <a:cs typeface="+mn-cs"/>
        </a:defRPr>
      </a:lvl1pPr>
      <a:lvl2pPr marL="471899" algn="l" defTabSz="943798" rtl="0" eaLnBrk="1" latinLnBrk="0" hangingPunct="1">
        <a:defRPr sz="1858" kern="1200">
          <a:solidFill>
            <a:schemeClr val="tx1"/>
          </a:solidFill>
          <a:latin typeface="+mn-lt"/>
          <a:ea typeface="+mn-ea"/>
          <a:cs typeface="+mn-cs"/>
        </a:defRPr>
      </a:lvl2pPr>
      <a:lvl3pPr marL="943798" algn="l" defTabSz="943798" rtl="0" eaLnBrk="1" latinLnBrk="0" hangingPunct="1">
        <a:defRPr sz="1858" kern="1200">
          <a:solidFill>
            <a:schemeClr val="tx1"/>
          </a:solidFill>
          <a:latin typeface="+mn-lt"/>
          <a:ea typeface="+mn-ea"/>
          <a:cs typeface="+mn-cs"/>
        </a:defRPr>
      </a:lvl3pPr>
      <a:lvl4pPr marL="1415697" algn="l" defTabSz="943798" rtl="0" eaLnBrk="1" latinLnBrk="0" hangingPunct="1">
        <a:defRPr sz="1858" kern="1200">
          <a:solidFill>
            <a:schemeClr val="tx1"/>
          </a:solidFill>
          <a:latin typeface="+mn-lt"/>
          <a:ea typeface="+mn-ea"/>
          <a:cs typeface="+mn-cs"/>
        </a:defRPr>
      </a:lvl4pPr>
      <a:lvl5pPr marL="1887596" algn="l" defTabSz="943798" rtl="0" eaLnBrk="1" latinLnBrk="0" hangingPunct="1">
        <a:defRPr sz="1858" kern="1200">
          <a:solidFill>
            <a:schemeClr val="tx1"/>
          </a:solidFill>
          <a:latin typeface="+mn-lt"/>
          <a:ea typeface="+mn-ea"/>
          <a:cs typeface="+mn-cs"/>
        </a:defRPr>
      </a:lvl5pPr>
      <a:lvl6pPr marL="2359495" algn="l" defTabSz="943798" rtl="0" eaLnBrk="1" latinLnBrk="0" hangingPunct="1">
        <a:defRPr sz="1858" kern="1200">
          <a:solidFill>
            <a:schemeClr val="tx1"/>
          </a:solidFill>
          <a:latin typeface="+mn-lt"/>
          <a:ea typeface="+mn-ea"/>
          <a:cs typeface="+mn-cs"/>
        </a:defRPr>
      </a:lvl6pPr>
      <a:lvl7pPr marL="2831394" algn="l" defTabSz="943798" rtl="0" eaLnBrk="1" latinLnBrk="0" hangingPunct="1">
        <a:defRPr sz="1858" kern="1200">
          <a:solidFill>
            <a:schemeClr val="tx1"/>
          </a:solidFill>
          <a:latin typeface="+mn-lt"/>
          <a:ea typeface="+mn-ea"/>
          <a:cs typeface="+mn-cs"/>
        </a:defRPr>
      </a:lvl7pPr>
      <a:lvl8pPr marL="3303293" algn="l" defTabSz="943798" rtl="0" eaLnBrk="1" latinLnBrk="0" hangingPunct="1">
        <a:defRPr sz="1858" kern="1200">
          <a:solidFill>
            <a:schemeClr val="tx1"/>
          </a:solidFill>
          <a:latin typeface="+mn-lt"/>
          <a:ea typeface="+mn-ea"/>
          <a:cs typeface="+mn-cs"/>
        </a:defRPr>
      </a:lvl8pPr>
      <a:lvl9pPr marL="3775192" algn="l" defTabSz="943798" rtl="0" eaLnBrk="1" latinLnBrk="0" hangingPunct="1">
        <a:defRPr sz="185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915" y="379471"/>
            <a:ext cx="15100459" cy="15792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915" y="2211025"/>
            <a:ext cx="15100459" cy="6253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914" y="8782659"/>
            <a:ext cx="3914934" cy="504498"/>
          </a:xfrm>
          <a:prstGeom prst="rect">
            <a:avLst/>
          </a:prstGeom>
        </p:spPr>
        <p:txBody>
          <a:bodyPr vert="horz" lIns="91440" tIns="45720" rIns="91440" bIns="45720" rtlCol="0" anchor="ctr"/>
          <a:lstStyle>
            <a:lvl1pPr algn="l">
              <a:defRPr sz="1651">
                <a:solidFill>
                  <a:schemeClr val="tx1">
                    <a:tint val="75000"/>
                  </a:schemeClr>
                </a:solidFill>
              </a:defRPr>
            </a:lvl1pPr>
          </a:lstStyle>
          <a:p>
            <a:fld id="{34D89EE7-45B2-4F55-856D-0EDB60A21FAF}" type="datetimeFigureOut">
              <a:rPr lang="en-US" smtClean="0"/>
              <a:t>28/04/2024</a:t>
            </a:fld>
            <a:endParaRPr lang="en-US"/>
          </a:p>
        </p:txBody>
      </p:sp>
      <p:sp>
        <p:nvSpPr>
          <p:cNvPr id="5" name="Footer Placeholder 4"/>
          <p:cNvSpPr>
            <a:spLocks noGrp="1"/>
          </p:cNvSpPr>
          <p:nvPr>
            <p:ph type="ftr" sz="quarter" idx="3"/>
          </p:nvPr>
        </p:nvSpPr>
        <p:spPr>
          <a:xfrm>
            <a:off x="5732582" y="8782659"/>
            <a:ext cx="5313125"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024440" y="8782659"/>
            <a:ext cx="3914934" cy="504498"/>
          </a:xfrm>
          <a:prstGeom prst="rect">
            <a:avLst/>
          </a:prstGeom>
        </p:spPr>
        <p:txBody>
          <a:bodyPr vert="horz" lIns="91440" tIns="45720" rIns="91440" bIns="45720" rtlCol="0" anchor="ctr"/>
          <a:lstStyle>
            <a:lvl1pPr algn="r">
              <a:defRPr sz="1651">
                <a:solidFill>
                  <a:schemeClr val="tx1">
                    <a:tint val="75000"/>
                  </a:schemeClr>
                </a:solidFill>
              </a:defRPr>
            </a:lvl1pPr>
          </a:lstStyle>
          <a:p>
            <a:fld id="{781B6818-1899-4E3E-8065-5F1EB1DCCE62}" type="slidenum">
              <a:rPr lang="en-US" smtClean="0"/>
              <a:t>‹#›</a:t>
            </a:fld>
            <a:endParaRPr lang="en-US"/>
          </a:p>
        </p:txBody>
      </p:sp>
    </p:spTree>
    <p:extLst>
      <p:ext uri="{BB962C8B-B14F-4D97-AF65-F5344CB8AC3E}">
        <p14:creationId xmlns:p14="http://schemas.microsoft.com/office/powerpoint/2010/main" val="229295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58397" rtl="0" eaLnBrk="1" latinLnBrk="0" hangingPunct="1">
        <a:spcBef>
          <a:spcPct val="0"/>
        </a:spcBef>
        <a:buNone/>
        <a:defRPr sz="6055" kern="1200">
          <a:solidFill>
            <a:schemeClr val="tx1"/>
          </a:solidFill>
          <a:latin typeface="+mj-lt"/>
          <a:ea typeface="+mj-ea"/>
          <a:cs typeface="+mj-cs"/>
        </a:defRPr>
      </a:lvl1pPr>
    </p:titleStyle>
    <p:bodyStyle>
      <a:lvl1pPr marL="471899" indent="-471899" algn="l" defTabSz="1258397" rtl="0" eaLnBrk="1" latinLnBrk="0" hangingPunct="1">
        <a:spcBef>
          <a:spcPct val="20000"/>
        </a:spcBef>
        <a:buFont typeface="Arial" pitchFamily="34" charset="0"/>
        <a:buChar char="•"/>
        <a:defRPr sz="4404" kern="1200">
          <a:solidFill>
            <a:schemeClr val="tx1"/>
          </a:solidFill>
          <a:latin typeface="+mn-lt"/>
          <a:ea typeface="+mn-ea"/>
          <a:cs typeface="+mn-cs"/>
        </a:defRPr>
      </a:lvl1pPr>
      <a:lvl2pPr marL="1022448" indent="-393249" algn="l" defTabSz="1258397" rtl="0" eaLnBrk="1" latinLnBrk="0" hangingPunct="1">
        <a:spcBef>
          <a:spcPct val="20000"/>
        </a:spcBef>
        <a:buFont typeface="Arial" pitchFamily="34" charset="0"/>
        <a:buChar char="–"/>
        <a:defRPr sz="3853" kern="1200">
          <a:solidFill>
            <a:schemeClr val="tx1"/>
          </a:solidFill>
          <a:latin typeface="+mn-lt"/>
          <a:ea typeface="+mn-ea"/>
          <a:cs typeface="+mn-cs"/>
        </a:defRPr>
      </a:lvl2pPr>
      <a:lvl3pPr marL="1572997" indent="-314599" algn="l" defTabSz="1258397" rtl="0" eaLnBrk="1" latinLnBrk="0" hangingPunct="1">
        <a:spcBef>
          <a:spcPct val="20000"/>
        </a:spcBef>
        <a:buFont typeface="Arial" pitchFamily="34" charset="0"/>
        <a:buChar char="•"/>
        <a:defRPr sz="3303" kern="1200">
          <a:solidFill>
            <a:schemeClr val="tx1"/>
          </a:solidFill>
          <a:latin typeface="+mn-lt"/>
          <a:ea typeface="+mn-ea"/>
          <a:cs typeface="+mn-cs"/>
        </a:defRPr>
      </a:lvl3pPr>
      <a:lvl4pPr marL="2202195"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4pPr>
      <a:lvl5pPr marL="2831394"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5pPr>
      <a:lvl6pPr marL="3460593"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6pPr>
      <a:lvl7pPr marL="4089791"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7pPr>
      <a:lvl8pPr marL="4718990"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8pPr>
      <a:lvl9pPr marL="5348188"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9pPr>
    </p:bodyStyle>
    <p:otherStyle>
      <a:defPPr>
        <a:defRPr lang="en-US"/>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915" y="379471"/>
            <a:ext cx="15100459" cy="15792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915" y="2211021"/>
            <a:ext cx="15100459" cy="6253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914" y="8782655"/>
            <a:ext cx="3914934" cy="504498"/>
          </a:xfrm>
          <a:prstGeom prst="rect">
            <a:avLst/>
          </a:prstGeom>
        </p:spPr>
        <p:txBody>
          <a:bodyPr vert="horz" lIns="91440" tIns="45720" rIns="91440" bIns="45720" rtlCol="0" anchor="ctr"/>
          <a:lstStyle>
            <a:lvl1pPr algn="l">
              <a:defRPr sz="1244">
                <a:solidFill>
                  <a:schemeClr val="tx1">
                    <a:tint val="75000"/>
                  </a:schemeClr>
                </a:solidFill>
              </a:defRPr>
            </a:lvl1pPr>
          </a:lstStyle>
          <a:p>
            <a:fld id="{1D8BD707-D9CF-40AE-B4C6-C98DA3205C09}"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3"/>
          </p:nvPr>
        </p:nvSpPr>
        <p:spPr>
          <a:xfrm>
            <a:off x="5732582" y="8782655"/>
            <a:ext cx="5313125" cy="504498"/>
          </a:xfrm>
          <a:prstGeom prst="rect">
            <a:avLst/>
          </a:prstGeom>
        </p:spPr>
        <p:txBody>
          <a:bodyPr vert="horz" lIns="91440" tIns="45720" rIns="91440" bIns="45720" rtlCol="0" anchor="ctr"/>
          <a:lstStyle>
            <a:lvl1pPr algn="ctr">
              <a:defRPr sz="1244">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024440" y="8782655"/>
            <a:ext cx="3914934" cy="504498"/>
          </a:xfrm>
          <a:prstGeom prst="rect">
            <a:avLst/>
          </a:prstGeom>
        </p:spPr>
        <p:txBody>
          <a:bodyPr vert="horz" lIns="91440" tIns="45720" rIns="91440" bIns="45720" rtlCol="0" anchor="ctr"/>
          <a:lstStyle>
            <a:lvl1pPr algn="r">
              <a:defRPr sz="1244">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17737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47570" rtl="0" eaLnBrk="1" latinLnBrk="0" hangingPunct="1">
        <a:spcBef>
          <a:spcPct val="0"/>
        </a:spcBef>
        <a:buNone/>
        <a:defRPr sz="4560" kern="1200">
          <a:solidFill>
            <a:schemeClr val="tx1"/>
          </a:solidFill>
          <a:latin typeface="+mj-lt"/>
          <a:ea typeface="+mj-ea"/>
          <a:cs typeface="+mj-cs"/>
        </a:defRPr>
      </a:lvl1pPr>
    </p:titleStyle>
    <p:bodyStyle>
      <a:lvl1pPr marL="355339" indent="-355339" algn="l" defTabSz="947570" rtl="0" eaLnBrk="1" latinLnBrk="0" hangingPunct="1">
        <a:spcBef>
          <a:spcPct val="20000"/>
        </a:spcBef>
        <a:buFont typeface="Arial" panose="020B0604020202020204" pitchFamily="34" charset="0"/>
        <a:buChar char="•"/>
        <a:defRPr sz="3316" kern="1200">
          <a:solidFill>
            <a:schemeClr val="tx1"/>
          </a:solidFill>
          <a:latin typeface="+mn-lt"/>
          <a:ea typeface="+mn-ea"/>
          <a:cs typeface="+mn-cs"/>
        </a:defRPr>
      </a:lvl1pPr>
      <a:lvl2pPr marL="769901" indent="-296116" algn="l" defTabSz="947570" rtl="0" eaLnBrk="1" latinLnBrk="0" hangingPunct="1">
        <a:spcBef>
          <a:spcPct val="20000"/>
        </a:spcBef>
        <a:buFont typeface="Arial" panose="020B0604020202020204" pitchFamily="34" charset="0"/>
        <a:buChar char="–"/>
        <a:defRPr sz="2902" kern="1200">
          <a:solidFill>
            <a:schemeClr val="tx1"/>
          </a:solidFill>
          <a:latin typeface="+mn-lt"/>
          <a:ea typeface="+mn-ea"/>
          <a:cs typeface="+mn-cs"/>
        </a:defRPr>
      </a:lvl2pPr>
      <a:lvl3pPr marL="1184462" indent="-236892" algn="l" defTabSz="947570" rtl="0" eaLnBrk="1" latinLnBrk="0" hangingPunct="1">
        <a:spcBef>
          <a:spcPct val="20000"/>
        </a:spcBef>
        <a:buFont typeface="Arial" panose="020B0604020202020204" pitchFamily="34" charset="0"/>
        <a:buChar char="•"/>
        <a:defRPr sz="2487" kern="1200">
          <a:solidFill>
            <a:schemeClr val="tx1"/>
          </a:solidFill>
          <a:latin typeface="+mn-lt"/>
          <a:ea typeface="+mn-ea"/>
          <a:cs typeface="+mn-cs"/>
        </a:defRPr>
      </a:lvl3pPr>
      <a:lvl4pPr marL="1658247" indent="-236892" algn="l" defTabSz="947570" rtl="0" eaLnBrk="1" latinLnBrk="0" hangingPunct="1">
        <a:spcBef>
          <a:spcPct val="20000"/>
        </a:spcBef>
        <a:buFont typeface="Arial" panose="020B0604020202020204" pitchFamily="34" charset="0"/>
        <a:buChar char="–"/>
        <a:defRPr sz="2073" kern="1200">
          <a:solidFill>
            <a:schemeClr val="tx1"/>
          </a:solidFill>
          <a:latin typeface="+mn-lt"/>
          <a:ea typeface="+mn-ea"/>
          <a:cs typeface="+mn-cs"/>
        </a:defRPr>
      </a:lvl4pPr>
      <a:lvl5pPr marL="2132032" indent="-236892" algn="l" defTabSz="947570" rtl="0" eaLnBrk="1" latinLnBrk="0" hangingPunct="1">
        <a:spcBef>
          <a:spcPct val="20000"/>
        </a:spcBef>
        <a:buFont typeface="Arial" panose="020B0604020202020204" pitchFamily="34" charset="0"/>
        <a:buChar char="»"/>
        <a:defRPr sz="2073" kern="1200">
          <a:solidFill>
            <a:schemeClr val="tx1"/>
          </a:solidFill>
          <a:latin typeface="+mn-lt"/>
          <a:ea typeface="+mn-ea"/>
          <a:cs typeface="+mn-cs"/>
        </a:defRPr>
      </a:lvl5pPr>
      <a:lvl6pPr marL="2605817" indent="-236892" algn="l" defTabSz="947570" rtl="0" eaLnBrk="1" latinLnBrk="0" hangingPunct="1">
        <a:spcBef>
          <a:spcPct val="20000"/>
        </a:spcBef>
        <a:buFont typeface="Arial" panose="020B0604020202020204" pitchFamily="34" charset="0"/>
        <a:buChar char="•"/>
        <a:defRPr sz="2073" kern="1200">
          <a:solidFill>
            <a:schemeClr val="tx1"/>
          </a:solidFill>
          <a:latin typeface="+mn-lt"/>
          <a:ea typeface="+mn-ea"/>
          <a:cs typeface="+mn-cs"/>
        </a:defRPr>
      </a:lvl6pPr>
      <a:lvl7pPr marL="3079602" indent="-236892" algn="l" defTabSz="947570" rtl="0" eaLnBrk="1" latinLnBrk="0" hangingPunct="1">
        <a:spcBef>
          <a:spcPct val="20000"/>
        </a:spcBef>
        <a:buFont typeface="Arial" panose="020B0604020202020204" pitchFamily="34" charset="0"/>
        <a:buChar char="•"/>
        <a:defRPr sz="2073" kern="1200">
          <a:solidFill>
            <a:schemeClr val="tx1"/>
          </a:solidFill>
          <a:latin typeface="+mn-lt"/>
          <a:ea typeface="+mn-ea"/>
          <a:cs typeface="+mn-cs"/>
        </a:defRPr>
      </a:lvl7pPr>
      <a:lvl8pPr marL="3553387" indent="-236892" algn="l" defTabSz="947570" rtl="0" eaLnBrk="1" latinLnBrk="0" hangingPunct="1">
        <a:spcBef>
          <a:spcPct val="20000"/>
        </a:spcBef>
        <a:buFont typeface="Arial" panose="020B0604020202020204" pitchFamily="34" charset="0"/>
        <a:buChar char="•"/>
        <a:defRPr sz="2073" kern="1200">
          <a:solidFill>
            <a:schemeClr val="tx1"/>
          </a:solidFill>
          <a:latin typeface="+mn-lt"/>
          <a:ea typeface="+mn-ea"/>
          <a:cs typeface="+mn-cs"/>
        </a:defRPr>
      </a:lvl8pPr>
      <a:lvl9pPr marL="4027172" indent="-236892" algn="l" defTabSz="947570" rtl="0" eaLnBrk="1" latinLnBrk="0" hangingPunct="1">
        <a:spcBef>
          <a:spcPct val="20000"/>
        </a:spcBef>
        <a:buFont typeface="Arial" panose="020B0604020202020204" pitchFamily="34" charset="0"/>
        <a:buChar char="•"/>
        <a:defRPr sz="2073" kern="1200">
          <a:solidFill>
            <a:schemeClr val="tx1"/>
          </a:solidFill>
          <a:latin typeface="+mn-lt"/>
          <a:ea typeface="+mn-ea"/>
          <a:cs typeface="+mn-cs"/>
        </a:defRPr>
      </a:lvl9pPr>
    </p:bodyStyle>
    <p:otherStyle>
      <a:defPPr>
        <a:defRPr lang="en-US"/>
      </a:defPPr>
      <a:lvl1pPr marL="0" algn="l" defTabSz="947570" rtl="0" eaLnBrk="1" latinLnBrk="0" hangingPunct="1">
        <a:defRPr sz="1865" kern="1200">
          <a:solidFill>
            <a:schemeClr val="tx1"/>
          </a:solidFill>
          <a:latin typeface="+mn-lt"/>
          <a:ea typeface="+mn-ea"/>
          <a:cs typeface="+mn-cs"/>
        </a:defRPr>
      </a:lvl1pPr>
      <a:lvl2pPr marL="473785" algn="l" defTabSz="947570" rtl="0" eaLnBrk="1" latinLnBrk="0" hangingPunct="1">
        <a:defRPr sz="1865" kern="1200">
          <a:solidFill>
            <a:schemeClr val="tx1"/>
          </a:solidFill>
          <a:latin typeface="+mn-lt"/>
          <a:ea typeface="+mn-ea"/>
          <a:cs typeface="+mn-cs"/>
        </a:defRPr>
      </a:lvl2pPr>
      <a:lvl3pPr marL="947570" algn="l" defTabSz="947570" rtl="0" eaLnBrk="1" latinLnBrk="0" hangingPunct="1">
        <a:defRPr sz="1865" kern="1200">
          <a:solidFill>
            <a:schemeClr val="tx1"/>
          </a:solidFill>
          <a:latin typeface="+mn-lt"/>
          <a:ea typeface="+mn-ea"/>
          <a:cs typeface="+mn-cs"/>
        </a:defRPr>
      </a:lvl3pPr>
      <a:lvl4pPr marL="1421355" algn="l" defTabSz="947570" rtl="0" eaLnBrk="1" latinLnBrk="0" hangingPunct="1">
        <a:defRPr sz="1865" kern="1200">
          <a:solidFill>
            <a:schemeClr val="tx1"/>
          </a:solidFill>
          <a:latin typeface="+mn-lt"/>
          <a:ea typeface="+mn-ea"/>
          <a:cs typeface="+mn-cs"/>
        </a:defRPr>
      </a:lvl4pPr>
      <a:lvl5pPr marL="1895140" algn="l" defTabSz="947570" rtl="0" eaLnBrk="1" latinLnBrk="0" hangingPunct="1">
        <a:defRPr sz="1865" kern="1200">
          <a:solidFill>
            <a:schemeClr val="tx1"/>
          </a:solidFill>
          <a:latin typeface="+mn-lt"/>
          <a:ea typeface="+mn-ea"/>
          <a:cs typeface="+mn-cs"/>
        </a:defRPr>
      </a:lvl5pPr>
      <a:lvl6pPr marL="2368925" algn="l" defTabSz="947570" rtl="0" eaLnBrk="1" latinLnBrk="0" hangingPunct="1">
        <a:defRPr sz="1865" kern="1200">
          <a:solidFill>
            <a:schemeClr val="tx1"/>
          </a:solidFill>
          <a:latin typeface="+mn-lt"/>
          <a:ea typeface="+mn-ea"/>
          <a:cs typeface="+mn-cs"/>
        </a:defRPr>
      </a:lvl6pPr>
      <a:lvl7pPr marL="2842710" algn="l" defTabSz="947570" rtl="0" eaLnBrk="1" latinLnBrk="0" hangingPunct="1">
        <a:defRPr sz="1865" kern="1200">
          <a:solidFill>
            <a:schemeClr val="tx1"/>
          </a:solidFill>
          <a:latin typeface="+mn-lt"/>
          <a:ea typeface="+mn-ea"/>
          <a:cs typeface="+mn-cs"/>
        </a:defRPr>
      </a:lvl7pPr>
      <a:lvl8pPr marL="3316495" algn="l" defTabSz="947570" rtl="0" eaLnBrk="1" latinLnBrk="0" hangingPunct="1">
        <a:defRPr sz="1865" kern="1200">
          <a:solidFill>
            <a:schemeClr val="tx1"/>
          </a:solidFill>
          <a:latin typeface="+mn-lt"/>
          <a:ea typeface="+mn-ea"/>
          <a:cs typeface="+mn-cs"/>
        </a:defRPr>
      </a:lvl8pPr>
      <a:lvl9pPr marL="3790279" algn="l" defTabSz="947570" rtl="0" eaLnBrk="1" latinLnBrk="0" hangingPunct="1">
        <a:defRPr sz="18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915" y="379471"/>
            <a:ext cx="15100459" cy="15792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915" y="2211025"/>
            <a:ext cx="15100459" cy="6253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914" y="8782659"/>
            <a:ext cx="3914934" cy="504498"/>
          </a:xfrm>
          <a:prstGeom prst="rect">
            <a:avLst/>
          </a:prstGeom>
        </p:spPr>
        <p:txBody>
          <a:bodyPr vert="horz" lIns="91440" tIns="45720" rIns="91440" bIns="45720" rtlCol="0" anchor="ctr"/>
          <a:lstStyle>
            <a:lvl1pPr algn="l">
              <a:defRPr sz="1651">
                <a:solidFill>
                  <a:schemeClr val="tx1">
                    <a:tint val="75000"/>
                  </a:schemeClr>
                </a:solidFill>
              </a:defRPr>
            </a:lvl1pPr>
          </a:lstStyle>
          <a:p>
            <a:fld id="{34D89EE7-45B2-4F55-856D-0EDB60A21FAF}" type="datetimeFigureOut">
              <a:rPr lang="en-US" smtClean="0">
                <a:solidFill>
                  <a:prstClr val="black">
                    <a:tint val="75000"/>
                  </a:prstClr>
                </a:solidFill>
              </a:rPr>
              <a:pPr/>
              <a:t>28/04/2024</a:t>
            </a:fld>
            <a:endParaRPr lang="en-US">
              <a:solidFill>
                <a:prstClr val="black">
                  <a:tint val="75000"/>
                </a:prstClr>
              </a:solidFill>
            </a:endParaRPr>
          </a:p>
        </p:txBody>
      </p:sp>
      <p:sp>
        <p:nvSpPr>
          <p:cNvPr id="5" name="Footer Placeholder 4"/>
          <p:cNvSpPr>
            <a:spLocks noGrp="1"/>
          </p:cNvSpPr>
          <p:nvPr>
            <p:ph type="ftr" sz="quarter" idx="3"/>
          </p:nvPr>
        </p:nvSpPr>
        <p:spPr>
          <a:xfrm>
            <a:off x="5732582" y="8782659"/>
            <a:ext cx="5313125"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024440" y="8782659"/>
            <a:ext cx="3914934" cy="504498"/>
          </a:xfrm>
          <a:prstGeom prst="rect">
            <a:avLst/>
          </a:prstGeom>
        </p:spPr>
        <p:txBody>
          <a:bodyPr vert="horz" lIns="91440" tIns="45720" rIns="91440" bIns="45720" rtlCol="0" anchor="ctr"/>
          <a:lstStyle>
            <a:lvl1pPr algn="r">
              <a:defRPr sz="1651">
                <a:solidFill>
                  <a:schemeClr val="tx1">
                    <a:tint val="75000"/>
                  </a:schemeClr>
                </a:solidFill>
              </a:defRPr>
            </a:lvl1pPr>
          </a:lstStyle>
          <a:p>
            <a:fld id="{781B6818-1899-4E3E-8065-5F1EB1DCCE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592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58397" rtl="0" eaLnBrk="1" latinLnBrk="0" hangingPunct="1">
        <a:spcBef>
          <a:spcPct val="0"/>
        </a:spcBef>
        <a:buNone/>
        <a:defRPr sz="6055" kern="1200">
          <a:solidFill>
            <a:schemeClr val="tx1"/>
          </a:solidFill>
          <a:latin typeface="+mj-lt"/>
          <a:ea typeface="+mj-ea"/>
          <a:cs typeface="+mj-cs"/>
        </a:defRPr>
      </a:lvl1pPr>
    </p:titleStyle>
    <p:bodyStyle>
      <a:lvl1pPr marL="471899" indent="-471899" algn="l" defTabSz="1258397" rtl="0" eaLnBrk="1" latinLnBrk="0" hangingPunct="1">
        <a:spcBef>
          <a:spcPct val="20000"/>
        </a:spcBef>
        <a:buFont typeface="Arial" pitchFamily="34" charset="0"/>
        <a:buChar char="•"/>
        <a:defRPr sz="4404" kern="1200">
          <a:solidFill>
            <a:schemeClr val="tx1"/>
          </a:solidFill>
          <a:latin typeface="+mn-lt"/>
          <a:ea typeface="+mn-ea"/>
          <a:cs typeface="+mn-cs"/>
        </a:defRPr>
      </a:lvl1pPr>
      <a:lvl2pPr marL="1022448" indent="-393249" algn="l" defTabSz="1258397" rtl="0" eaLnBrk="1" latinLnBrk="0" hangingPunct="1">
        <a:spcBef>
          <a:spcPct val="20000"/>
        </a:spcBef>
        <a:buFont typeface="Arial" pitchFamily="34" charset="0"/>
        <a:buChar char="–"/>
        <a:defRPr sz="3853" kern="1200">
          <a:solidFill>
            <a:schemeClr val="tx1"/>
          </a:solidFill>
          <a:latin typeface="+mn-lt"/>
          <a:ea typeface="+mn-ea"/>
          <a:cs typeface="+mn-cs"/>
        </a:defRPr>
      </a:lvl2pPr>
      <a:lvl3pPr marL="1572997" indent="-314599" algn="l" defTabSz="1258397" rtl="0" eaLnBrk="1" latinLnBrk="0" hangingPunct="1">
        <a:spcBef>
          <a:spcPct val="20000"/>
        </a:spcBef>
        <a:buFont typeface="Arial" pitchFamily="34" charset="0"/>
        <a:buChar char="•"/>
        <a:defRPr sz="3303" kern="1200">
          <a:solidFill>
            <a:schemeClr val="tx1"/>
          </a:solidFill>
          <a:latin typeface="+mn-lt"/>
          <a:ea typeface="+mn-ea"/>
          <a:cs typeface="+mn-cs"/>
        </a:defRPr>
      </a:lvl3pPr>
      <a:lvl4pPr marL="2202195"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4pPr>
      <a:lvl5pPr marL="2831394"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5pPr>
      <a:lvl6pPr marL="3460593"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6pPr>
      <a:lvl7pPr marL="4089791"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7pPr>
      <a:lvl8pPr marL="4718990"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8pPr>
      <a:lvl9pPr marL="5348188" indent="-314599" algn="l" defTabSz="1258397" rtl="0" eaLnBrk="1" latinLnBrk="0" hangingPunct="1">
        <a:spcBef>
          <a:spcPct val="20000"/>
        </a:spcBef>
        <a:buFont typeface="Arial" pitchFamily="34" charset="0"/>
        <a:buChar char="•"/>
        <a:defRPr sz="2752" kern="1200">
          <a:solidFill>
            <a:schemeClr val="tx1"/>
          </a:solidFill>
          <a:latin typeface="+mn-lt"/>
          <a:ea typeface="+mn-ea"/>
          <a:cs typeface="+mn-cs"/>
        </a:defRPr>
      </a:lvl9pPr>
    </p:bodyStyle>
    <p:otherStyle>
      <a:defPPr>
        <a:defRPr lang="en-US"/>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588" y="1588"/>
            <a:ext cx="16775112" cy="9472612"/>
          </a:xfrm>
          <a:prstGeom prst="rect">
            <a:avLst/>
          </a:prstGeom>
          <a:noFill/>
          <a:ln w="9525">
            <a:noFill/>
          </a:ln>
        </p:spPr>
      </p:pic>
    </p:spTree>
    <p:extLst>
      <p:ext uri="{BB962C8B-B14F-4D97-AF65-F5344CB8AC3E}">
        <p14:creationId xmlns:p14="http://schemas.microsoft.com/office/powerpoint/2010/main" val="125871573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GIF"/><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E7DFA10-70C6-4944-BB45-3A5BA07D6A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864" y="260723"/>
            <a:ext cx="16772221" cy="9434374"/>
          </a:xfrm>
          <a:prstGeom prst="rect">
            <a:avLst/>
          </a:prstGeom>
        </p:spPr>
      </p:pic>
      <p:pic>
        <p:nvPicPr>
          <p:cNvPr id="7" name="图片 6">
            <a:extLst>
              <a:ext uri="{FF2B5EF4-FFF2-40B4-BE49-F238E27FC236}">
                <a16:creationId xmlns:a16="http://schemas.microsoft.com/office/drawing/2014/main" id="{58EADE47-76EC-4FF1-8D4C-D2A3F91AB2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12413502" y="6229572"/>
            <a:ext cx="4361755" cy="3350750"/>
          </a:xfrm>
          <a:prstGeom prst="rect">
            <a:avLst/>
          </a:prstGeom>
        </p:spPr>
      </p:pic>
      <p:pic>
        <p:nvPicPr>
          <p:cNvPr id="8" name="图片 7">
            <a:extLst>
              <a:ext uri="{FF2B5EF4-FFF2-40B4-BE49-F238E27FC236}">
                <a16:creationId xmlns:a16="http://schemas.microsoft.com/office/drawing/2014/main" id="{BE35B2B5-000D-4B6E-8BBF-5E39362126F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413502" y="-223838"/>
            <a:ext cx="4479680" cy="3654475"/>
          </a:xfrm>
          <a:prstGeom prst="rect">
            <a:avLst/>
          </a:prstGeom>
        </p:spPr>
      </p:pic>
      <p:pic>
        <p:nvPicPr>
          <p:cNvPr id="10" name="图片 9">
            <a:extLst>
              <a:ext uri="{FF2B5EF4-FFF2-40B4-BE49-F238E27FC236}">
                <a16:creationId xmlns:a16="http://schemas.microsoft.com/office/drawing/2014/main" id="{BEBCD21F-6CBB-4108-9208-DE24762C91E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341623" y="5154279"/>
            <a:ext cx="3584315" cy="4453536"/>
          </a:xfrm>
          <a:prstGeom prst="rect">
            <a:avLst/>
          </a:prstGeom>
        </p:spPr>
      </p:pic>
      <p:pic>
        <p:nvPicPr>
          <p:cNvPr id="11" name="图片 10">
            <a:extLst>
              <a:ext uri="{FF2B5EF4-FFF2-40B4-BE49-F238E27FC236}">
                <a16:creationId xmlns:a16="http://schemas.microsoft.com/office/drawing/2014/main" id="{4315C9AF-FAF9-43CC-BE9D-226D142B165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582822">
            <a:off x="-592721" y="-185485"/>
            <a:ext cx="4947787" cy="3207905"/>
          </a:xfrm>
          <a:prstGeom prst="rect">
            <a:avLst/>
          </a:prstGeom>
        </p:spPr>
      </p:pic>
      <p:pic>
        <p:nvPicPr>
          <p:cNvPr id="32" name="图片 31">
            <a:extLst>
              <a:ext uri="{FF2B5EF4-FFF2-40B4-BE49-F238E27FC236}">
                <a16:creationId xmlns:a16="http://schemas.microsoft.com/office/drawing/2014/main" id="{D5AA8534-6155-4A91-BC51-DECE939680A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474084" y="4792420"/>
            <a:ext cx="6525475" cy="5126213"/>
          </a:xfrm>
          <a:prstGeom prst="rect">
            <a:avLst/>
          </a:prstGeom>
        </p:spPr>
      </p:pic>
      <p:grpSp>
        <p:nvGrpSpPr>
          <p:cNvPr id="36" name="组合 35">
            <a:extLst>
              <a:ext uri="{FF2B5EF4-FFF2-40B4-BE49-F238E27FC236}">
                <a16:creationId xmlns:a16="http://schemas.microsoft.com/office/drawing/2014/main" id="{86A28F77-4173-4F4A-8EB6-6088C604432F}"/>
              </a:ext>
            </a:extLst>
          </p:cNvPr>
          <p:cNvGrpSpPr/>
          <p:nvPr/>
        </p:nvGrpSpPr>
        <p:grpSpPr>
          <a:xfrm>
            <a:off x="1044328" y="885315"/>
            <a:ext cx="13969552" cy="4309528"/>
            <a:chOff x="1090273" y="-371395"/>
            <a:chExt cx="9477949" cy="3449857"/>
          </a:xfrm>
        </p:grpSpPr>
        <p:sp>
          <p:nvSpPr>
            <p:cNvPr id="21" name="18">
              <a:extLst>
                <a:ext uri="{FF2B5EF4-FFF2-40B4-BE49-F238E27FC236}">
                  <a16:creationId xmlns:a16="http://schemas.microsoft.com/office/drawing/2014/main" id="{D2FA2529-9F26-461A-A62A-9DA8F1E8377D}"/>
                </a:ext>
              </a:extLst>
            </p:cNvPr>
            <p:cNvSpPr>
              <a:spLocks noChangeArrowheads="1"/>
            </p:cNvSpPr>
            <p:nvPr>
              <p:custDataLst>
                <p:tags r:id="rId1"/>
              </p:custDataLst>
            </p:nvPr>
          </p:nvSpPr>
          <p:spPr bwMode="auto">
            <a:xfrm>
              <a:off x="1090273" y="1175362"/>
              <a:ext cx="9477949" cy="190310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spcFirstLastPara="1" wrap="square" lIns="0" tIns="0" rIns="0" bIns="0" numCol="1">
              <a:prstTxWarp prst="textArchUp">
                <a:avLst>
                  <a:gd name="adj" fmla="val 10658952"/>
                </a:avLst>
              </a:prstTxWarp>
              <a:spAutoFit/>
            </a:bodyPr>
            <a:lstStyle/>
            <a:p>
              <a:pPr algn="ctr" defTabSz="1258145"/>
              <a:r>
                <a:rPr lang="en-US" altLang="zh-CN" sz="8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CHÀO </a:t>
              </a:r>
              <a:r>
                <a:rPr lang="en-US" altLang="zh-CN" sz="8800" b="1">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MỪNG CÁC EM ĐẾN VỚI TIẾT HỌC HÔM NAY</a:t>
              </a:r>
              <a:endParaRPr lang="en-US" altLang="zh-CN" sz="8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p:txBody>
        </p:sp>
        <p:pic>
          <p:nvPicPr>
            <p:cNvPr id="35" name="图片 34">
              <a:extLst>
                <a:ext uri="{FF2B5EF4-FFF2-40B4-BE49-F238E27FC236}">
                  <a16:creationId xmlns:a16="http://schemas.microsoft.com/office/drawing/2014/main" id="{42E1DD1B-5A3D-42B3-97B3-65F110F08B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10193">
              <a:off x="5342841" y="-371395"/>
              <a:ext cx="1933147" cy="1559002"/>
            </a:xfrm>
            <a:prstGeom prst="rect">
              <a:avLst/>
            </a:prstGeom>
          </p:spPr>
        </p:pic>
      </p:grpSp>
      <p:sp>
        <p:nvSpPr>
          <p:cNvPr id="2" name="TextBox 1">
            <a:extLst>
              <a:ext uri="{FF2B5EF4-FFF2-40B4-BE49-F238E27FC236}">
                <a16:creationId xmlns:a16="http://schemas.microsoft.com/office/drawing/2014/main" id="{5ADC4C49-563C-00DD-4939-6BC76EDB06C4}"/>
              </a:ext>
            </a:extLst>
          </p:cNvPr>
          <p:cNvSpPr txBox="1"/>
          <p:nvPr/>
        </p:nvSpPr>
        <p:spPr>
          <a:xfrm>
            <a:off x="3817855" y="3855442"/>
            <a:ext cx="8422498" cy="2031325"/>
          </a:xfrm>
          <a:prstGeom prst="rect">
            <a:avLst/>
          </a:prstGeom>
          <a:noFill/>
        </p:spPr>
        <p:txBody>
          <a:bodyPr wrap="none" rtlCol="0">
            <a:spAutoFit/>
          </a:bodyPr>
          <a:lstStyle/>
          <a:p>
            <a:pPr algn="ctr"/>
            <a:r>
              <a:rPr lang="en-US" sz="4800">
                <a:solidFill>
                  <a:srgbClr val="0070C0"/>
                </a:solidFill>
                <a:latin typeface="Times New Roman" panose="02020603050405020304" pitchFamily="18" charset="0"/>
                <a:cs typeface="Times New Roman" panose="02020603050405020304" pitchFamily="18" charset="0"/>
              </a:rPr>
              <a:t>Thực hành kĩ năng </a:t>
            </a:r>
            <a:r>
              <a:rPr lang="vi-VN" sz="4800">
                <a:solidFill>
                  <a:srgbClr val="0070C0"/>
                </a:solidFill>
                <a:latin typeface="Times New Roman" panose="02020603050405020304" pitchFamily="18" charset="0"/>
                <a:cs typeface="Times New Roman" panose="02020603050405020304" pitchFamily="18" charset="0"/>
              </a:rPr>
              <a:t>giữa học kỳ II</a:t>
            </a:r>
          </a:p>
          <a:p>
            <a:pPr algn="ctr"/>
            <a:r>
              <a:rPr lang="vi-VN" sz="4800">
                <a:solidFill>
                  <a:srgbClr val="0070C0"/>
                </a:solidFill>
                <a:latin typeface="Times New Roman" panose="02020603050405020304" pitchFamily="18" charset="0"/>
                <a:cs typeface="Times New Roman" panose="02020603050405020304" pitchFamily="18" charset="0"/>
              </a:rPr>
              <a:t>MÔN : ĐẠO ĐỨC</a:t>
            </a:r>
          </a:p>
          <a:p>
            <a:endParaRPr lang="en-US"/>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14:presetBounceEnd="46667">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14:bounceEnd="46667">
                                          <p:cBhvr additive="base">
                                            <p:cTn id="10" dur="750" fill="hold"/>
                                            <p:tgtEl>
                                              <p:spTgt spid="7"/>
                                            </p:tgtEl>
                                            <p:attrNameLst>
                                              <p:attrName>ppt_x</p:attrName>
                                            </p:attrNameLst>
                                          </p:cBhvr>
                                          <p:tavLst>
                                            <p:tav tm="0">
                                              <p:val>
                                                <p:strVal val="0-#ppt_w/2"/>
                                              </p:val>
                                            </p:tav>
                                            <p:tav tm="100000">
                                              <p:val>
                                                <p:strVal val="#ppt_x"/>
                                              </p:val>
                                            </p:tav>
                                          </p:tavLst>
                                        </p:anim>
                                        <p:anim calcmode="lin" valueType="num" p14:bounceEnd="46667">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14:presetBounceEnd="46667">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6667">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46667">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46667">
                                          <p:cBhvr additive="base">
                                            <p:cTn id="19"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46667">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14:bounceEnd="46667">
                                          <p:cBhvr additive="base">
                                            <p:cTn id="23" dur="750" fill="hold"/>
                                            <p:tgtEl>
                                              <p:spTgt spid="10"/>
                                            </p:tgtEl>
                                            <p:attrNameLst>
                                              <p:attrName>ppt_x</p:attrName>
                                            </p:attrNameLst>
                                          </p:cBhvr>
                                          <p:tavLst>
                                            <p:tav tm="0">
                                              <p:val>
                                                <p:strVal val="#ppt_x"/>
                                              </p:val>
                                            </p:tav>
                                            <p:tav tm="100000">
                                              <p:val>
                                                <p:strVal val="#ppt_x"/>
                                              </p:val>
                                            </p:tav>
                                          </p:tavLst>
                                        </p:anim>
                                        <p:anim calcmode="lin" valueType="num" p14:bounceEnd="46667">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childTnLst>
                              </p:cTn>
                            </p:par>
                            <p:par>
                              <p:cTn id="31" fill="hold">
                                <p:stCondLst>
                                  <p:cond delay="3750"/>
                                </p:stCondLst>
                                <p:childTnLst>
                                  <p:par>
                                    <p:cTn id="32" presetID="10"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4250"/>
                                </p:stCondLst>
                                <p:childTnLst>
                                  <p:par>
                                    <p:cTn id="36" presetID="59" presetClass="path" presetSubtype="0" accel="50000" decel="50000" fill="hold" nodeType="afterEffect">
                                      <p:stCondLst>
                                        <p:cond delay="0"/>
                                      </p:stCondLst>
                                      <p:childTnLst>
                                        <p:animMotion origin="layout" path="M 1.23193E-6 -0.00023 C 1.23193E-6 -0.03517 0.02891 -0.13631 0.05391 -0.14279 C 0.07892 -0.14927 0.1228 -0.07428 0.15002 -0.03911 C 0.17684 -0.00416 0.18114 0.06758 0.21617 0.06758 C 0.24964 0.06758 0.42818 -0.01805 0.42818 -0.05299 " pathEditMode="relative" rAng="0" ptsTypes="AAAAA">
                                          <p:cBhvr>
                                            <p:cTn id="37" dur="2000" spd="-100000" fill="hold"/>
                                            <p:tgtEl>
                                              <p:spTgt spid="32"/>
                                            </p:tgtEl>
                                            <p:attrNameLst>
                                              <p:attrName>ppt_x</p:attrName>
                                              <p:attrName>ppt_y</p:attrName>
                                            </p:attrNameLst>
                                          </p:cBhvr>
                                          <p:rCtr x="21409" y="-37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a16="http://schemas.microsoft.com/office/drawing/2014/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750"/>
                                            <p:tgtEl>
                                              <p:spTgt spid="12"/>
                                            </p:tgtEl>
                                          </p:cBhvr>
                                        </p:animEffect>
                                      </p:childTnLst>
                                    </p:cTn>
                                  </p:par>
                                  <p:par>
                                    <p:cTn id="10" presetID="2" presetClass="entr" presetSubtype="8" fill="hold" nodeType="withEffect">
                                      <p:stCondLst>
                                        <p:cond delay="7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1+#ppt_w/2"/>
                                              </p:val>
                                            </p:tav>
                                            <p:tav tm="100000">
                                              <p:val>
                                                <p:strVal val="#ppt_x"/>
                                              </p:val>
                                            </p:tav>
                                          </p:tavLst>
                                        </p:anim>
                                        <p:anim calcmode="lin" valueType="num">
                                          <p:cBhvr additive="base">
                                            <p:cTn id="18" dur="75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750" fill="hold"/>
                                            <p:tgtEl>
                                              <p:spTgt spid="11"/>
                                            </p:tgtEl>
                                            <p:attrNameLst>
                                              <p:attrName>ppt_x</p:attrName>
                                            </p:attrNameLst>
                                          </p:cBhvr>
                                          <p:tavLst>
                                            <p:tav tm="0">
                                              <p:val>
                                                <p:strVal val="0-#ppt_w/2"/>
                                              </p:val>
                                            </p:tav>
                                            <p:tav tm="100000">
                                              <p:val>
                                                <p:strVal val="#ppt_x"/>
                                              </p:val>
                                            </p:tav>
                                          </p:tavLst>
                                        </p:anim>
                                        <p:anim calcmode="lin" valueType="num">
                                          <p:cBhvr additive="base">
                                            <p:cTn id="22" dur="7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750"/>
                                </p:stCondLst>
                                <p:childTnLst>
                                  <p:par>
                                    <p:cTn id="28" presetID="42"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par>
                              <p:cTn id="33" fill="hold">
                                <p:stCondLst>
                                  <p:cond delay="3750"/>
                                </p:stCondLst>
                                <p:childTnLst>
                                  <p:par>
                                    <p:cTn id="34" presetID="10"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par>
                              <p:cTn id="37" fill="hold">
                                <p:stCondLst>
                                  <p:cond delay="4250"/>
                                </p:stCondLst>
                                <p:childTnLst>
                                  <p:par>
                                    <p:cTn id="38" presetID="59" presetClass="path" presetSubtype="0" accel="50000" decel="50000" fill="hold" nodeType="afterEffect">
                                      <p:stCondLst>
                                        <p:cond delay="0"/>
                                      </p:stCondLst>
                                      <p:childTnLst>
                                        <p:animMotion origin="layout" path="M 1.23193E-6 -0.00023 C 1.23193E-6 -0.03517 0.02891 -0.13631 0.05391 -0.14279 C 0.07892 -0.14927 0.1228 -0.07428 0.15002 -0.03911 C 0.17684 -0.00416 0.18114 0.06758 0.21617 0.06758 C 0.24964 0.06758 0.42818 -0.01805 0.42818 -0.05299 " pathEditMode="relative" rAng="0" ptsTypes="AAAAA">
                                          <p:cBhvr>
                                            <p:cTn id="39" dur="2000" spd="-100000" fill="hold"/>
                                            <p:tgtEl>
                                              <p:spTgt spid="32"/>
                                            </p:tgtEl>
                                            <p:attrNameLst>
                                              <p:attrName>ppt_x</p:attrName>
                                              <p:attrName>ppt_y</p:attrName>
                                            </p:attrNameLst>
                                          </p:cBhvr>
                                          <p:rCtr x="21409" y="-3772"/>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40" repeatCount="indefinite" fill="remove" display="0">
                      <p:stCondLst>
                        <p:cond delay="indefinite"/>
                      </p:stCondLst>
                      <p:endCondLst>
                        <p:cond evt="onStopAudio" delay="0">
                          <p:tgtEl>
                            <p:sldTgt/>
                          </p:tgtEl>
                        </p:cond>
                      </p:endCondLst>
                    </p:cTn>
                    <p:tgtEl>
                      <p:spTgt spid="38"/>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3485"/>
            <a:ext cx="16773004"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800" u="sng">
                <a:solidFill>
                  <a:srgbClr val="000000"/>
                </a:solidFill>
                <a:latin typeface="Times New Roman" pitchFamily="18" charset="0"/>
                <a:cs typeface="Times New Roman" pitchFamily="18" charset="0"/>
              </a:rPr>
              <a:t>Câu 3</a:t>
            </a:r>
            <a:r>
              <a:rPr lang="vi-VN" sz="4800">
                <a:solidFill>
                  <a:srgbClr val="000000"/>
                </a:solidFill>
                <a:latin typeface="Times New Roman" pitchFamily="18" charset="0"/>
                <a:cs typeface="Times New Roman" pitchFamily="18" charset="0"/>
              </a:rPr>
              <a:t>: Việc làm của hai bạn nữ trong bức tranh dưới đây thể hiện điều gì?</a:t>
            </a:r>
            <a:endParaRPr lang="vi-VN" sz="4800" i="1">
              <a:solidFill>
                <a:srgbClr val="000000"/>
              </a:solidFill>
              <a:latin typeface="Times New Roman" pitchFamily="18" charset="0"/>
              <a:cs typeface="Times New Roman" pitchFamily="18" charset="0"/>
            </a:endParaRPr>
          </a:p>
        </p:txBody>
      </p:sp>
      <p:sp>
        <p:nvSpPr>
          <p:cNvPr id="7" name="Rectangle 6"/>
          <p:cNvSpPr/>
          <p:nvPr/>
        </p:nvSpPr>
        <p:spPr>
          <a:xfrm>
            <a:off x="1099272" y="2103291"/>
            <a:ext cx="7936928"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000">
                <a:solidFill>
                  <a:srgbClr val="000000"/>
                </a:solidFill>
                <a:latin typeface="Times New Roman" pitchFamily="18" charset="0"/>
                <a:cs typeface="Times New Roman" pitchFamily="18" charset="0"/>
              </a:rPr>
              <a:t> Tích cực hoàn thành nhiệm vụ ở lớp, trường</a:t>
            </a:r>
          </a:p>
        </p:txBody>
      </p:sp>
      <p:sp>
        <p:nvSpPr>
          <p:cNvPr id="8" name="Rectangle 7"/>
          <p:cNvSpPr/>
          <p:nvPr/>
        </p:nvSpPr>
        <p:spPr>
          <a:xfrm>
            <a:off x="1172296" y="4017814"/>
            <a:ext cx="7863904" cy="132343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000">
                <a:solidFill>
                  <a:srgbClr val="000000"/>
                </a:solidFill>
                <a:latin typeface="Times New Roman" pitchFamily="18" charset="0"/>
                <a:cs typeface="Times New Roman" pitchFamily="18" charset="0"/>
              </a:rPr>
              <a:t>Chưa tích cực hoàn thành nhiệm vụ ở lớp, trường.</a:t>
            </a:r>
          </a:p>
        </p:txBody>
      </p:sp>
      <p:sp>
        <p:nvSpPr>
          <p:cNvPr id="9" name="Rectangle 8"/>
          <p:cNvSpPr/>
          <p:nvPr/>
        </p:nvSpPr>
        <p:spPr>
          <a:xfrm>
            <a:off x="1172296" y="6178870"/>
            <a:ext cx="750488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Không thể hiện điều gì.</a:t>
            </a:r>
          </a:p>
        </p:txBody>
      </p:sp>
      <p:sp>
        <p:nvSpPr>
          <p:cNvPr id="2" name="Oval 1"/>
          <p:cNvSpPr/>
          <p:nvPr/>
        </p:nvSpPr>
        <p:spPr>
          <a:xfrm>
            <a:off x="0" y="4017814"/>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590" y="244184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88332" y="4017813"/>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2" name="TextBox 11"/>
          <p:cNvSpPr txBox="1"/>
          <p:nvPr/>
        </p:nvSpPr>
        <p:spPr>
          <a:xfrm>
            <a:off x="78436" y="6178869"/>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5248" y="1697727"/>
            <a:ext cx="7447756" cy="75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8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21236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4</a:t>
            </a:r>
            <a:r>
              <a:rPr lang="vi-VN" sz="4400">
                <a:solidFill>
                  <a:srgbClr val="000000"/>
                </a:solidFill>
                <a:latin typeface="Times New Roman" pitchFamily="18" charset="0"/>
                <a:cs typeface="Times New Roman" pitchFamily="18" charset="0"/>
              </a:rPr>
              <a:t>: Vào dịp 20/11 nhà trường phát động phong trào viết báo tường, tại lớp em có bạn D không tham gia viết báo tường với lớp. Trong tình huống này em sẽ làm gì?</a:t>
            </a:r>
            <a:endParaRPr lang="vi-VN" sz="4400" i="1">
              <a:solidFill>
                <a:srgbClr val="000000"/>
              </a:solidFill>
              <a:latin typeface="Times New Roman" pitchFamily="18" charset="0"/>
              <a:cs typeface="Times New Roman" pitchFamily="18" charset="0"/>
            </a:endParaRPr>
          </a:p>
        </p:txBody>
      </p:sp>
      <p:sp>
        <p:nvSpPr>
          <p:cNvPr id="7" name="Rectangle 6"/>
          <p:cNvSpPr/>
          <p:nvPr/>
        </p:nvSpPr>
        <p:spPr>
          <a:xfrm>
            <a:off x="1201132" y="2775363"/>
            <a:ext cx="15577156" cy="14465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Khuyên bạn chỉ cần học giỏi, không cần tham gia các hoạt động chung</a:t>
            </a:r>
          </a:p>
        </p:txBody>
      </p:sp>
      <p:sp>
        <p:nvSpPr>
          <p:cNvPr id="8" name="Rectangle 7"/>
          <p:cNvSpPr/>
          <p:nvPr/>
        </p:nvSpPr>
        <p:spPr>
          <a:xfrm>
            <a:off x="1201132" y="4929237"/>
            <a:ext cx="7404036"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Nói xấu bạn để cả lớp tẩy chay.</a:t>
            </a:r>
          </a:p>
        </p:txBody>
      </p:sp>
      <p:sp>
        <p:nvSpPr>
          <p:cNvPr id="9" name="Rectangle 8"/>
          <p:cNvSpPr/>
          <p:nvPr/>
        </p:nvSpPr>
        <p:spPr>
          <a:xfrm>
            <a:off x="1201132" y="6441851"/>
            <a:ext cx="450852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Không quan tâm</a:t>
            </a:r>
          </a:p>
        </p:txBody>
      </p:sp>
      <p:sp>
        <p:nvSpPr>
          <p:cNvPr id="10" name="Rectangle 9"/>
          <p:cNvSpPr/>
          <p:nvPr/>
        </p:nvSpPr>
        <p:spPr>
          <a:xfrm>
            <a:off x="1172296" y="7906246"/>
            <a:ext cx="1560599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Khuyên bạn tham gia các hoạt động tập thể để hoàn thiện mình hơn </a:t>
            </a:r>
          </a:p>
        </p:txBody>
      </p:sp>
      <p:sp>
        <p:nvSpPr>
          <p:cNvPr id="2" name="Oval 1"/>
          <p:cNvSpPr/>
          <p:nvPr/>
        </p:nvSpPr>
        <p:spPr>
          <a:xfrm>
            <a:off x="0" y="7886203"/>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55936" y="3113917"/>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88332" y="4929236"/>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2" name="TextBox 11"/>
          <p:cNvSpPr txBox="1"/>
          <p:nvPr/>
        </p:nvSpPr>
        <p:spPr>
          <a:xfrm>
            <a:off x="0" y="6440859"/>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3" name="TextBox 12"/>
          <p:cNvSpPr txBox="1"/>
          <p:nvPr/>
        </p:nvSpPr>
        <p:spPr>
          <a:xfrm>
            <a:off x="0" y="790624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242376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5</a:t>
            </a:r>
            <a:r>
              <a:rPr lang="vi-VN" sz="4400">
                <a:solidFill>
                  <a:srgbClr val="000000"/>
                </a:solidFill>
                <a:latin typeface="Times New Roman" pitchFamily="18" charset="0"/>
                <a:cs typeface="Times New Roman" pitchFamily="18" charset="0"/>
              </a:rPr>
              <a:t>: Em không đồng tình với việc làm nào trong các tranh ở dưới đây?</a:t>
            </a:r>
            <a:endParaRPr lang="vi-VN" sz="4400" i="1">
              <a:solidFill>
                <a:srgbClr val="000000"/>
              </a:solidFill>
              <a:latin typeface="Times New Roman" pitchFamily="18" charset="0"/>
              <a:cs typeface="Times New Roman" pitchFamily="18" charset="0"/>
            </a:endParaRPr>
          </a:p>
        </p:txBody>
      </p:sp>
      <p:sp>
        <p:nvSpPr>
          <p:cNvPr id="2" name="Oval 1"/>
          <p:cNvSpPr/>
          <p:nvPr/>
        </p:nvSpPr>
        <p:spPr>
          <a:xfrm>
            <a:off x="0" y="7886203"/>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12" name="TextBox 11"/>
          <p:cNvSpPr txBox="1"/>
          <p:nvPr/>
        </p:nvSpPr>
        <p:spPr>
          <a:xfrm>
            <a:off x="5682" y="6682110"/>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3" name="TextBox 12"/>
          <p:cNvSpPr txBox="1"/>
          <p:nvPr/>
        </p:nvSpPr>
        <p:spPr>
          <a:xfrm>
            <a:off x="0" y="790624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 y="805476"/>
            <a:ext cx="16773004" cy="563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397256" y="6682109"/>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5" name="TextBox 14"/>
          <p:cNvSpPr txBox="1"/>
          <p:nvPr/>
        </p:nvSpPr>
        <p:spPr>
          <a:xfrm>
            <a:off x="9379992" y="7886202"/>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
        <p:nvSpPr>
          <p:cNvPr id="16" name="Rectangle 15"/>
          <p:cNvSpPr/>
          <p:nvPr/>
        </p:nvSpPr>
        <p:spPr>
          <a:xfrm>
            <a:off x="1201132" y="6682110"/>
            <a:ext cx="322757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Bức tranh 1</a:t>
            </a:r>
          </a:p>
        </p:txBody>
      </p:sp>
      <p:sp>
        <p:nvSpPr>
          <p:cNvPr id="17" name="Rectangle 16"/>
          <p:cNvSpPr/>
          <p:nvPr/>
        </p:nvSpPr>
        <p:spPr>
          <a:xfrm>
            <a:off x="1201132" y="7906245"/>
            <a:ext cx="322757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Bức tranh 2</a:t>
            </a:r>
          </a:p>
        </p:txBody>
      </p:sp>
      <p:sp>
        <p:nvSpPr>
          <p:cNvPr id="18" name="Rectangle 17"/>
          <p:cNvSpPr/>
          <p:nvPr/>
        </p:nvSpPr>
        <p:spPr>
          <a:xfrm>
            <a:off x="10909424" y="6682108"/>
            <a:ext cx="322757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Bức tranh 3</a:t>
            </a:r>
          </a:p>
        </p:txBody>
      </p:sp>
      <p:sp>
        <p:nvSpPr>
          <p:cNvPr id="19" name="Rectangle 18"/>
          <p:cNvSpPr/>
          <p:nvPr/>
        </p:nvSpPr>
        <p:spPr>
          <a:xfrm>
            <a:off x="10909424" y="7886201"/>
            <a:ext cx="388843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Cả 3 bức tranh</a:t>
            </a:r>
          </a:p>
        </p:txBody>
      </p:sp>
    </p:spTree>
    <p:extLst>
      <p:ext uri="{BB962C8B-B14F-4D97-AF65-F5344CB8AC3E}">
        <p14:creationId xmlns:p14="http://schemas.microsoft.com/office/powerpoint/2010/main" val="26348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6</a:t>
            </a:r>
            <a:r>
              <a:rPr lang="vi-VN" sz="4400">
                <a:solidFill>
                  <a:srgbClr val="000000"/>
                </a:solidFill>
                <a:latin typeface="Times New Roman" pitchFamily="18" charset="0"/>
                <a:cs typeface="Times New Roman" pitchFamily="18" charset="0"/>
              </a:rPr>
              <a:t>: ‘‘Khám phá bản thân’’ là gì?</a:t>
            </a:r>
            <a:endParaRPr lang="vi-VN" sz="4400" i="1">
              <a:solidFill>
                <a:srgbClr val="000000"/>
              </a:solidFill>
              <a:latin typeface="Times New Roman" pitchFamily="18" charset="0"/>
              <a:cs typeface="Times New Roman" pitchFamily="18" charset="0"/>
            </a:endParaRPr>
          </a:p>
        </p:txBody>
      </p:sp>
      <p:sp>
        <p:nvSpPr>
          <p:cNvPr id="7" name="Rectangle 6"/>
          <p:cNvSpPr/>
          <p:nvPr/>
        </p:nvSpPr>
        <p:spPr>
          <a:xfrm>
            <a:off x="1227526" y="1353518"/>
            <a:ext cx="15550762" cy="14465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Là quá trình tự nhận thức, tự tìm ra những điểm mạnh, điểm yếu của bản thân.</a:t>
            </a:r>
          </a:p>
        </p:txBody>
      </p:sp>
      <p:sp>
        <p:nvSpPr>
          <p:cNvPr id="8" name="Rectangle 7"/>
          <p:cNvSpPr/>
          <p:nvPr/>
        </p:nvSpPr>
        <p:spPr>
          <a:xfrm>
            <a:off x="1201132" y="3657774"/>
            <a:ext cx="1472245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Là quá trình phát huy điểm mạnh, khắc phục điểm yếu của mình</a:t>
            </a:r>
          </a:p>
        </p:txBody>
      </p:sp>
      <p:sp>
        <p:nvSpPr>
          <p:cNvPr id="9" name="Rectangle 8"/>
          <p:cNvSpPr/>
          <p:nvPr/>
        </p:nvSpPr>
        <p:spPr>
          <a:xfrm>
            <a:off x="1227526" y="5297360"/>
            <a:ext cx="15370530" cy="14465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Là quá trình khám phá những điểu bản thân chưa biết hoặc đang muốn biết về năng lực của mình. </a:t>
            </a:r>
          </a:p>
        </p:txBody>
      </p:sp>
      <p:sp>
        <p:nvSpPr>
          <p:cNvPr id="10" name="Rectangle 9"/>
          <p:cNvSpPr/>
          <p:nvPr/>
        </p:nvSpPr>
        <p:spPr>
          <a:xfrm>
            <a:off x="1227526" y="7522020"/>
            <a:ext cx="541664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Tất cả các đáp án trên.</a:t>
            </a:r>
          </a:p>
        </p:txBody>
      </p:sp>
      <p:sp>
        <p:nvSpPr>
          <p:cNvPr id="2" name="Oval 1"/>
          <p:cNvSpPr/>
          <p:nvPr/>
        </p:nvSpPr>
        <p:spPr>
          <a:xfrm>
            <a:off x="-25028" y="7541565"/>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25028" y="1692072"/>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5946" y="3657773"/>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2" name="TextBox 11"/>
          <p:cNvSpPr txBox="1"/>
          <p:nvPr/>
        </p:nvSpPr>
        <p:spPr>
          <a:xfrm>
            <a:off x="-45590" y="5635914"/>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3" name="TextBox 12"/>
          <p:cNvSpPr txBox="1"/>
          <p:nvPr/>
        </p:nvSpPr>
        <p:spPr>
          <a:xfrm>
            <a:off x="0" y="754156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402351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21236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7</a:t>
            </a:r>
            <a:r>
              <a:rPr lang="vi-VN" sz="4400">
                <a:solidFill>
                  <a:srgbClr val="000000"/>
                </a:solidFill>
                <a:latin typeface="Times New Roman" pitchFamily="18" charset="0"/>
                <a:cs typeface="Times New Roman" pitchFamily="18" charset="0"/>
              </a:rPr>
              <a:t>: Đạt không tự tin khi gặp người lạ. Mẹ khuyên Đạt nên tham gia câu lạc bộ để mạnh dạn hơn. Đạt từ chối không tham gia. Nhận xét nào dưới đây đúng với trường hợp của Đạt? </a:t>
            </a:r>
            <a:endParaRPr lang="vi-VN" sz="4400" i="1">
              <a:solidFill>
                <a:srgbClr val="000000"/>
              </a:solidFill>
              <a:latin typeface="Times New Roman" pitchFamily="18" charset="0"/>
              <a:cs typeface="Times New Roman" pitchFamily="18" charset="0"/>
            </a:endParaRPr>
          </a:p>
        </p:txBody>
      </p:sp>
      <p:sp>
        <p:nvSpPr>
          <p:cNvPr id="7" name="Rectangle 6"/>
          <p:cNvSpPr/>
          <p:nvPr/>
        </p:nvSpPr>
        <p:spPr>
          <a:xfrm>
            <a:off x="1227526" y="3518301"/>
            <a:ext cx="778857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Đạt tích cực tham gia hoạt động</a:t>
            </a:r>
          </a:p>
        </p:txBody>
      </p:sp>
      <p:sp>
        <p:nvSpPr>
          <p:cNvPr id="8" name="Rectangle 7"/>
          <p:cNvSpPr/>
          <p:nvPr/>
        </p:nvSpPr>
        <p:spPr>
          <a:xfrm>
            <a:off x="1227526" y="4929235"/>
            <a:ext cx="1555076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Tự ti vào bản thân và không biết khắc phục nhược điểm của mình. </a:t>
            </a:r>
          </a:p>
        </p:txBody>
      </p:sp>
      <p:sp>
        <p:nvSpPr>
          <p:cNvPr id="9" name="Rectangle 8"/>
          <p:cNvSpPr/>
          <p:nvPr/>
        </p:nvSpPr>
        <p:spPr>
          <a:xfrm>
            <a:off x="1201132" y="6441851"/>
            <a:ext cx="762006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Người biết phát huy điểm mạnh</a:t>
            </a:r>
          </a:p>
        </p:txBody>
      </p:sp>
      <p:sp>
        <p:nvSpPr>
          <p:cNvPr id="10" name="Rectangle 9"/>
          <p:cNvSpPr/>
          <p:nvPr/>
        </p:nvSpPr>
        <p:spPr>
          <a:xfrm>
            <a:off x="1172296" y="7906246"/>
            <a:ext cx="1168134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Chủ động, nhiệt tình thực hiện phần việc của mình.</a:t>
            </a:r>
          </a:p>
        </p:txBody>
      </p:sp>
      <p:sp>
        <p:nvSpPr>
          <p:cNvPr id="2" name="Oval 1"/>
          <p:cNvSpPr/>
          <p:nvPr/>
        </p:nvSpPr>
        <p:spPr>
          <a:xfrm>
            <a:off x="30974" y="4947789"/>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25028" y="3518300"/>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88332" y="4929236"/>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2" name="TextBox 11"/>
          <p:cNvSpPr txBox="1"/>
          <p:nvPr/>
        </p:nvSpPr>
        <p:spPr>
          <a:xfrm>
            <a:off x="0" y="6440859"/>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3" name="TextBox 12"/>
          <p:cNvSpPr txBox="1"/>
          <p:nvPr/>
        </p:nvSpPr>
        <p:spPr>
          <a:xfrm>
            <a:off x="0" y="790624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9041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21236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8</a:t>
            </a:r>
            <a:r>
              <a:rPr lang="vi-VN" sz="4400">
                <a:solidFill>
                  <a:srgbClr val="000000"/>
                </a:solidFill>
                <a:latin typeface="Times New Roman" pitchFamily="18" charset="0"/>
                <a:cs typeface="Times New Roman" pitchFamily="18" charset="0"/>
              </a:rPr>
              <a:t>: Trường em tổ chức thi hội thao. Các bạn động viên em tham gia môn điền kinh, nhưng em lại đá cầu rất tốt.</a:t>
            </a:r>
          </a:p>
          <a:p>
            <a:r>
              <a:rPr lang="vi-VN" sz="4400" i="1">
                <a:solidFill>
                  <a:srgbClr val="000000"/>
                </a:solidFill>
                <a:latin typeface="Times New Roman" pitchFamily="18" charset="0"/>
                <a:cs typeface="Times New Roman" pitchFamily="18" charset="0"/>
              </a:rPr>
              <a:t>Em sẽ xử lí như thế nào? </a:t>
            </a:r>
            <a:r>
              <a:rPr lang="vi-VN" sz="4400">
                <a:solidFill>
                  <a:srgbClr val="000000"/>
                </a:solidFill>
                <a:latin typeface="Times New Roman" pitchFamily="18" charset="0"/>
                <a:cs typeface="Times New Roman" pitchFamily="18" charset="0"/>
              </a:rPr>
              <a:t> </a:t>
            </a:r>
            <a:endParaRPr lang="vi-VN" sz="4400" i="1">
              <a:solidFill>
                <a:srgbClr val="000000"/>
              </a:solidFill>
              <a:latin typeface="Times New Roman" pitchFamily="18" charset="0"/>
              <a:cs typeface="Times New Roman" pitchFamily="18" charset="0"/>
            </a:endParaRPr>
          </a:p>
        </p:txBody>
      </p:sp>
      <p:sp>
        <p:nvSpPr>
          <p:cNvPr id="7" name="Rectangle 6"/>
          <p:cNvSpPr/>
          <p:nvPr/>
        </p:nvSpPr>
        <p:spPr>
          <a:xfrm>
            <a:off x="1227526" y="3518301"/>
            <a:ext cx="658555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Em không đồng ý tham gia</a:t>
            </a:r>
          </a:p>
        </p:txBody>
      </p:sp>
      <p:sp>
        <p:nvSpPr>
          <p:cNvPr id="8" name="Rectangle 7"/>
          <p:cNvSpPr/>
          <p:nvPr/>
        </p:nvSpPr>
        <p:spPr>
          <a:xfrm>
            <a:off x="1227526" y="4929235"/>
            <a:ext cx="428129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Đồng ý tham gia. </a:t>
            </a:r>
          </a:p>
        </p:txBody>
      </p:sp>
      <p:sp>
        <p:nvSpPr>
          <p:cNvPr id="9" name="Rectangle 8"/>
          <p:cNvSpPr/>
          <p:nvPr/>
        </p:nvSpPr>
        <p:spPr>
          <a:xfrm>
            <a:off x="1201132" y="6441851"/>
            <a:ext cx="1410078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Nói ra ưu điểm của bản thân và xin phép đăng kí môn đá cầu.</a:t>
            </a:r>
          </a:p>
        </p:txBody>
      </p:sp>
      <p:sp>
        <p:nvSpPr>
          <p:cNvPr id="10" name="Rectangle 9"/>
          <p:cNvSpPr/>
          <p:nvPr/>
        </p:nvSpPr>
        <p:spPr>
          <a:xfrm>
            <a:off x="1172296" y="7906246"/>
            <a:ext cx="1009716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Không nói gì cả và cũng không tới tham dự.</a:t>
            </a:r>
          </a:p>
        </p:txBody>
      </p:sp>
      <p:sp>
        <p:nvSpPr>
          <p:cNvPr id="2" name="Oval 1"/>
          <p:cNvSpPr/>
          <p:nvPr/>
        </p:nvSpPr>
        <p:spPr>
          <a:xfrm>
            <a:off x="60592" y="6441851"/>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25028" y="3518300"/>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30974" y="6440858"/>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2" name="TextBox 11"/>
          <p:cNvSpPr txBox="1"/>
          <p:nvPr/>
        </p:nvSpPr>
        <p:spPr>
          <a:xfrm>
            <a:off x="0" y="4968797"/>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3" name="TextBox 12"/>
          <p:cNvSpPr txBox="1"/>
          <p:nvPr/>
        </p:nvSpPr>
        <p:spPr>
          <a:xfrm>
            <a:off x="0" y="790624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4476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21236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9</a:t>
            </a:r>
            <a:r>
              <a:rPr lang="vi-VN" sz="4400">
                <a:solidFill>
                  <a:srgbClr val="000000"/>
                </a:solidFill>
                <a:latin typeface="Times New Roman" pitchFamily="18" charset="0"/>
                <a:cs typeface="Times New Roman" pitchFamily="18" charset="0"/>
              </a:rPr>
              <a:t>: Trường em tổ chức thi hội thao. Các bạn động viên em tham gia môn điền kinh, nhưng em lại đá cầu rất tốt.</a:t>
            </a:r>
          </a:p>
          <a:p>
            <a:r>
              <a:rPr lang="vi-VN" sz="4400" i="1">
                <a:solidFill>
                  <a:srgbClr val="000000"/>
                </a:solidFill>
                <a:latin typeface="Times New Roman" pitchFamily="18" charset="0"/>
                <a:cs typeface="Times New Roman" pitchFamily="18" charset="0"/>
              </a:rPr>
              <a:t>Em sẽ xử lí như thế nào? </a:t>
            </a:r>
            <a:r>
              <a:rPr lang="vi-VN" sz="4400">
                <a:solidFill>
                  <a:srgbClr val="000000"/>
                </a:solidFill>
                <a:latin typeface="Times New Roman" pitchFamily="18" charset="0"/>
                <a:cs typeface="Times New Roman" pitchFamily="18" charset="0"/>
              </a:rPr>
              <a:t> </a:t>
            </a:r>
            <a:endParaRPr lang="vi-VN" sz="4400" i="1">
              <a:solidFill>
                <a:srgbClr val="000000"/>
              </a:solidFill>
              <a:latin typeface="Times New Roman" pitchFamily="18" charset="0"/>
              <a:cs typeface="Times New Roman" pitchFamily="18" charset="0"/>
            </a:endParaRPr>
          </a:p>
        </p:txBody>
      </p:sp>
      <p:sp>
        <p:nvSpPr>
          <p:cNvPr id="7" name="Rectangle 6"/>
          <p:cNvSpPr/>
          <p:nvPr/>
        </p:nvSpPr>
        <p:spPr>
          <a:xfrm>
            <a:off x="1227526" y="3518301"/>
            <a:ext cx="658555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Em không đồng ý tham gia</a:t>
            </a:r>
          </a:p>
        </p:txBody>
      </p:sp>
      <p:sp>
        <p:nvSpPr>
          <p:cNvPr id="8" name="Rectangle 7"/>
          <p:cNvSpPr/>
          <p:nvPr/>
        </p:nvSpPr>
        <p:spPr>
          <a:xfrm>
            <a:off x="1227526" y="4929235"/>
            <a:ext cx="428129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Đồng ý tham gia. </a:t>
            </a:r>
          </a:p>
        </p:txBody>
      </p:sp>
      <p:sp>
        <p:nvSpPr>
          <p:cNvPr id="9" name="Rectangle 8"/>
          <p:cNvSpPr/>
          <p:nvPr/>
        </p:nvSpPr>
        <p:spPr>
          <a:xfrm>
            <a:off x="1201132" y="6441851"/>
            <a:ext cx="14964876"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Nói ra ưu điểm của bản thân và xin phép đăng kí môn điền kinh.</a:t>
            </a:r>
          </a:p>
        </p:txBody>
      </p:sp>
      <p:sp>
        <p:nvSpPr>
          <p:cNvPr id="10" name="Rectangle 9"/>
          <p:cNvSpPr/>
          <p:nvPr/>
        </p:nvSpPr>
        <p:spPr>
          <a:xfrm>
            <a:off x="1172296" y="7906246"/>
            <a:ext cx="1009716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Không nói gì cả và cũng không tới tham dự.</a:t>
            </a:r>
          </a:p>
        </p:txBody>
      </p:sp>
      <p:sp>
        <p:nvSpPr>
          <p:cNvPr id="2" name="Oval 1"/>
          <p:cNvSpPr/>
          <p:nvPr/>
        </p:nvSpPr>
        <p:spPr>
          <a:xfrm>
            <a:off x="60592" y="6441851"/>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25028" y="3518300"/>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30974" y="6440858"/>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2" name="TextBox 11"/>
          <p:cNvSpPr txBox="1"/>
          <p:nvPr/>
        </p:nvSpPr>
        <p:spPr>
          <a:xfrm>
            <a:off x="0" y="4968797"/>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3" name="TextBox 12"/>
          <p:cNvSpPr txBox="1"/>
          <p:nvPr/>
        </p:nvSpPr>
        <p:spPr>
          <a:xfrm>
            <a:off x="0" y="790624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33536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10</a:t>
            </a:r>
            <a:r>
              <a:rPr lang="vi-VN" sz="4400">
                <a:solidFill>
                  <a:srgbClr val="000000"/>
                </a:solidFill>
                <a:latin typeface="Times New Roman" pitchFamily="18" charset="0"/>
                <a:cs typeface="Times New Roman" pitchFamily="18" charset="0"/>
              </a:rPr>
              <a:t>: Ý nghĩa của việc tìm ra điểm yếu của của bản thân là gì?</a:t>
            </a:r>
            <a:endParaRPr lang="vi-VN" sz="4400" i="1">
              <a:solidFill>
                <a:srgbClr val="000000"/>
              </a:solidFill>
              <a:latin typeface="Times New Roman" pitchFamily="18" charset="0"/>
              <a:cs typeface="Times New Roman" pitchFamily="18" charset="0"/>
            </a:endParaRPr>
          </a:p>
        </p:txBody>
      </p:sp>
      <p:sp>
        <p:nvSpPr>
          <p:cNvPr id="7" name="Rectangle 6"/>
          <p:cNvSpPr/>
          <p:nvPr/>
        </p:nvSpPr>
        <p:spPr>
          <a:xfrm>
            <a:off x="1620392" y="1713558"/>
            <a:ext cx="658555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Không mang lại ý nghĩa gì</a:t>
            </a:r>
          </a:p>
        </p:txBody>
      </p:sp>
      <p:sp>
        <p:nvSpPr>
          <p:cNvPr id="8" name="Rectangle 7"/>
          <p:cNvSpPr/>
          <p:nvPr/>
        </p:nvSpPr>
        <p:spPr>
          <a:xfrm>
            <a:off x="1620392" y="3297734"/>
            <a:ext cx="14545616"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Bản thân cảm thấy buồn, thất vọng vì có quá nhiều điểm yếu.</a:t>
            </a:r>
          </a:p>
        </p:txBody>
      </p:sp>
      <p:sp>
        <p:nvSpPr>
          <p:cNvPr id="9" name="Rectangle 8"/>
          <p:cNvSpPr/>
          <p:nvPr/>
        </p:nvSpPr>
        <p:spPr>
          <a:xfrm>
            <a:off x="1620392" y="4809902"/>
            <a:ext cx="15186744" cy="14465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Bản thân cảm thấy tự tin, biết khắc phục điểm yếu và phát triển theo chiều hướng tốt đẹp hơn.</a:t>
            </a:r>
          </a:p>
        </p:txBody>
      </p:sp>
      <p:sp>
        <p:nvSpPr>
          <p:cNvPr id="10" name="Rectangle 9"/>
          <p:cNvSpPr/>
          <p:nvPr/>
        </p:nvSpPr>
        <p:spPr>
          <a:xfrm>
            <a:off x="1607048" y="6970142"/>
            <a:ext cx="1268675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Bản thân cảm thấy mình giỏi nhất, không ai sánh bằng.</a:t>
            </a:r>
          </a:p>
        </p:txBody>
      </p:sp>
      <p:sp>
        <p:nvSpPr>
          <p:cNvPr id="2" name="Oval 1"/>
          <p:cNvSpPr/>
          <p:nvPr/>
        </p:nvSpPr>
        <p:spPr>
          <a:xfrm>
            <a:off x="-9176" y="5148455"/>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48078" y="1764758"/>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9176" y="5148456"/>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2" name="TextBox 11"/>
          <p:cNvSpPr txBox="1"/>
          <p:nvPr/>
        </p:nvSpPr>
        <p:spPr>
          <a:xfrm>
            <a:off x="0" y="3313531"/>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3" name="TextBox 12"/>
          <p:cNvSpPr txBox="1"/>
          <p:nvPr/>
        </p:nvSpPr>
        <p:spPr>
          <a:xfrm>
            <a:off x="-34204" y="7008737"/>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9005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10670" y="16251"/>
            <a:ext cx="16711002" cy="9399940"/>
          </a:xfrm>
          <a:prstGeom prst="rect">
            <a:avLst/>
          </a:prstGeom>
          <a:solidFill>
            <a:schemeClr val="accent2"/>
          </a:solidFill>
        </p:spPr>
      </p:pic>
      <p:sp>
        <p:nvSpPr>
          <p:cNvPr id="8" name="Rectangle 7"/>
          <p:cNvSpPr/>
          <p:nvPr/>
        </p:nvSpPr>
        <p:spPr>
          <a:xfrm>
            <a:off x="2124448" y="2856817"/>
            <a:ext cx="12385376" cy="1941606"/>
          </a:xfrm>
          <a:prstGeom prst="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3974" tIns="47014" rIns="93974" bIns="47014">
            <a:spAutoFit/>
            <a:scene3d>
              <a:camera prst="orthographicFront"/>
              <a:lightRig rig="soft" dir="t">
                <a:rot lat="0" lon="0" rev="15600000"/>
              </a:lightRig>
            </a:scene3d>
            <a:sp3d extrusionH="57150" prstMaterial="softEdge">
              <a:bevelT w="25400" h="38100"/>
            </a:sp3d>
          </a:bodyPr>
          <a:lstStyle/>
          <a:p>
            <a:pPr algn="ctr" defTabSz="1252637">
              <a:defRPr/>
            </a:pPr>
            <a:r>
              <a:rPr lang="en-US" sz="6000" b="1" u="sng">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HOẠT ĐỘNG 2</a:t>
            </a:r>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p>
          <a:p>
            <a:pPr algn="ctr" defTabSz="1252637">
              <a:defRPr/>
            </a:pPr>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XỬ LÍ TÌNH HUỐNG</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9" name="组合 23"/>
          <p:cNvGrpSpPr/>
          <p:nvPr/>
        </p:nvGrpSpPr>
        <p:grpSpPr>
          <a:xfrm>
            <a:off x="4946622" y="5096490"/>
            <a:ext cx="6526451" cy="3213015"/>
            <a:chOff x="3084810" y="-335112"/>
            <a:chExt cx="5809496" cy="5760000"/>
          </a:xfrm>
        </p:grpSpPr>
        <p:grpSp>
          <p:nvGrpSpPr>
            <p:cNvPr id="10" name="组合 16"/>
            <p:cNvGrpSpPr/>
            <p:nvPr/>
          </p:nvGrpSpPr>
          <p:grpSpPr>
            <a:xfrm>
              <a:off x="3297693" y="-335112"/>
              <a:ext cx="5596613" cy="5760000"/>
              <a:chOff x="3297693" y="-335112"/>
              <a:chExt cx="5596613" cy="5760000"/>
            </a:xfrm>
          </p:grpSpPr>
          <p:cxnSp>
            <p:nvCxnSpPr>
              <p:cNvPr id="12"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11"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4"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45072" y="6377868"/>
            <a:ext cx="8299410" cy="386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586499"/>
      </p:ext>
    </p:extLst>
  </p:cSld>
  <p:clrMapOvr>
    <a:masterClrMapping/>
  </p:clrMapOvr>
  <p:transition>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734050" y="-560519"/>
            <a:ext cx="17512338" cy="9437787"/>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0" y="43280"/>
            <a:ext cx="13885569" cy="770083"/>
          </a:xfrm>
          <a:prstGeom prst="rect">
            <a:avLst/>
          </a:prstGeom>
          <a:solidFill>
            <a:srgbClr val="EFEFAF"/>
          </a:solidFill>
        </p:spPr>
        <p:txBody>
          <a:bodyPr wrap="square" rtlCol="0">
            <a:spAutoFit/>
          </a:bodyPr>
          <a:lstStyle/>
          <a:p>
            <a:pPr algn="ctr" defTabSz="629199" rtl="0" fontAlgn="auto">
              <a:spcBef>
                <a:spcPts val="0"/>
              </a:spcBef>
              <a:spcAft>
                <a:spcPts val="0"/>
              </a:spcAft>
            </a:pPr>
            <a:r>
              <a:rPr lang="vi-VN" sz="4404" b="1">
                <a:solidFill>
                  <a:srgbClr val="4BACC6">
                    <a:lumMod val="50000"/>
                  </a:srgbClr>
                </a:solidFill>
                <a:latin typeface="Times New Roman" panose="02020603050405020304" pitchFamily="18" charset="0"/>
                <a:ea typeface="+mn-ea"/>
                <a:cs typeface="+mn-cs"/>
              </a:rPr>
              <a:t>Thảo luận nhóm, xử các tình huống dưới đây.</a:t>
            </a:r>
            <a:endParaRPr lang="en-US" sz="4404" b="1" dirty="0">
              <a:solidFill>
                <a:srgbClr val="4BACC6">
                  <a:lumMod val="50000"/>
                </a:srgbClr>
              </a:solidFill>
              <a:latin typeface="Calibri"/>
              <a:ea typeface="+mn-ea"/>
              <a:cs typeface="+mn-cs"/>
            </a:endParaRPr>
          </a:p>
        </p:txBody>
      </p:sp>
      <p:grpSp>
        <p:nvGrpSpPr>
          <p:cNvPr id="11" name="Group 10">
            <a:extLst>
              <a:ext uri="{FF2B5EF4-FFF2-40B4-BE49-F238E27FC236}">
                <a16:creationId xmlns:a16="http://schemas.microsoft.com/office/drawing/2014/main" id="{6766AA30-BB4A-4DD7-89EC-8834D2528669}"/>
              </a:ext>
            </a:extLst>
          </p:cNvPr>
          <p:cNvGrpSpPr/>
          <p:nvPr/>
        </p:nvGrpSpPr>
        <p:grpSpPr>
          <a:xfrm>
            <a:off x="-384791" y="201390"/>
            <a:ext cx="8146269" cy="10225134"/>
            <a:chOff x="-209549" y="1100423"/>
            <a:chExt cx="6700661" cy="3228705"/>
          </a:xfrm>
        </p:grpSpPr>
        <p:pic>
          <p:nvPicPr>
            <p:cNvPr id="4" name="Picture 3">
              <a:extLst>
                <a:ext uri="{FF2B5EF4-FFF2-40B4-BE49-F238E27FC236}">
                  <a16:creationId xmlns:a16="http://schemas.microsoft.com/office/drawing/2014/main" id="{33220FEF-74A1-4B87-BAEC-0FA399064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1100423"/>
              <a:ext cx="6700661" cy="3228705"/>
            </a:xfrm>
            <a:prstGeom prst="rect">
              <a:avLst/>
            </a:prstGeom>
          </p:spPr>
        </p:pic>
        <p:sp>
          <p:nvSpPr>
            <p:cNvPr id="47" name="TextBox 46">
              <a:extLst>
                <a:ext uri="{FF2B5EF4-FFF2-40B4-BE49-F238E27FC236}">
                  <a16:creationId xmlns:a16="http://schemas.microsoft.com/office/drawing/2014/main" id="{D2245FB7-EC7C-43CD-AA8F-82C3D3BE847D}"/>
                </a:ext>
              </a:extLst>
            </p:cNvPr>
            <p:cNvSpPr txBox="1"/>
            <p:nvPr/>
          </p:nvSpPr>
          <p:spPr>
            <a:xfrm>
              <a:off x="253514" y="1555927"/>
              <a:ext cx="5538153" cy="2167204"/>
            </a:xfrm>
            <a:prstGeom prst="rect">
              <a:avLst/>
            </a:prstGeom>
            <a:noFill/>
          </p:spPr>
          <p:txBody>
            <a:bodyPr wrap="square">
              <a:spAutoFit/>
            </a:bodyPr>
            <a:lstStyle/>
            <a:p>
              <a:pPr algn="just" defTabSz="629199" rtl="0" fontAlgn="auto">
                <a:spcBef>
                  <a:spcPts val="0"/>
                </a:spcBef>
                <a:spcAft>
                  <a:spcPts val="0"/>
                </a:spcAft>
              </a:pPr>
              <a:r>
                <a:rPr lang="vi-VN" sz="4400" b="1" u="sng" kern="0">
                  <a:latin typeface="Times New Roman" panose="02020603050405020304" pitchFamily="18" charset="0"/>
                  <a:ea typeface="+mn-ea"/>
                  <a:cs typeface="Times New Roman" panose="02020603050405020304" pitchFamily="18" charset="0"/>
                </a:rPr>
                <a:t>Tình huống 1</a:t>
              </a:r>
              <a:r>
                <a:rPr lang="vi-VN" sz="4400" b="1" kern="0">
                  <a:latin typeface="Times New Roman" panose="02020603050405020304" pitchFamily="18" charset="0"/>
                  <a:ea typeface="+mn-ea"/>
                  <a:cs typeface="Times New Roman" panose="02020603050405020304" pitchFamily="18" charset="0"/>
                </a:rPr>
                <a:t>: </a:t>
              </a:r>
              <a:r>
                <a:rPr lang="vi-VN" sz="4400" kern="0">
                  <a:latin typeface="Times New Roman" panose="02020603050405020304" pitchFamily="18" charset="0"/>
                  <a:ea typeface="+mn-ea"/>
                  <a:cs typeface="Times New Roman" panose="02020603050405020304" pitchFamily="18" charset="0"/>
                </a:rPr>
                <a:t>Vào dịp gần Tết, trong xóm em phát động mọi người quét dọn làng ngõ cho sạch đẹp. Các hộ trong xóm tích cực tham gia và hưởng ứng, chỉ có gia đình bà Huệ là không tham gia vì cho rằng mất thời gian. Nếu em là con của bà Huệ, em sẽ làm gì?</a:t>
              </a:r>
              <a:endParaRPr lang="en-US" sz="4400" dirty="0">
                <a:latin typeface="Times New Roman" panose="02020603050405020304" pitchFamily="18" charset="0"/>
                <a:ea typeface="+mn-ea"/>
                <a:cs typeface="Times New Roman" panose="02020603050405020304" pitchFamily="18" charset="0"/>
              </a:endParaRPr>
            </a:p>
          </p:txBody>
        </p:sp>
      </p:grpSp>
      <p:grpSp>
        <p:nvGrpSpPr>
          <p:cNvPr id="2" name="Group 1"/>
          <p:cNvGrpSpPr/>
          <p:nvPr/>
        </p:nvGrpSpPr>
        <p:grpSpPr>
          <a:xfrm>
            <a:off x="6942784" y="43280"/>
            <a:ext cx="10285739" cy="10095214"/>
            <a:chOff x="6942784" y="43280"/>
            <a:chExt cx="10285739" cy="10095214"/>
          </a:xfrm>
        </p:grpSpPr>
        <p:grpSp>
          <p:nvGrpSpPr>
            <p:cNvPr id="13" name="Group 12">
              <a:extLst>
                <a:ext uri="{FF2B5EF4-FFF2-40B4-BE49-F238E27FC236}">
                  <a16:creationId xmlns:a16="http://schemas.microsoft.com/office/drawing/2014/main" id="{C8C5B413-8E2E-433D-9778-7508C93C0C36}"/>
                </a:ext>
              </a:extLst>
            </p:cNvPr>
            <p:cNvGrpSpPr/>
            <p:nvPr/>
          </p:nvGrpSpPr>
          <p:grpSpPr>
            <a:xfrm>
              <a:off x="6942784" y="43280"/>
              <a:ext cx="10285739" cy="10095214"/>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223848"/>
              </a:xfrm>
              <a:prstGeom prst="rect">
                <a:avLst/>
              </a:prstGeom>
              <a:noFill/>
            </p:spPr>
            <p:txBody>
              <a:bodyPr wrap="square">
                <a:spAutoFit/>
              </a:bodyPr>
              <a:lstStyle/>
              <a:p>
                <a:pPr algn="just" defTabSz="629199" rtl="0" fontAlgn="auto">
                  <a:spcBef>
                    <a:spcPts val="0"/>
                  </a:spcBef>
                  <a:spcAft>
                    <a:spcPts val="0"/>
                  </a:spcAft>
                  <a:defRPr/>
                </a:pPr>
                <a:endParaRPr lang="en-US" sz="3853" b="1" kern="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3" name="Rectangle 2"/>
            <p:cNvSpPr/>
            <p:nvPr/>
          </p:nvSpPr>
          <p:spPr>
            <a:xfrm>
              <a:off x="7761479" y="1698274"/>
              <a:ext cx="8305988" cy="7777514"/>
            </a:xfrm>
            <a:prstGeom prst="rect">
              <a:avLst/>
            </a:prstGeom>
          </p:spPr>
          <p:txBody>
            <a:bodyPr wrap="square">
              <a:spAutoFit/>
            </a:bodyPr>
            <a:lstStyle/>
            <a:p>
              <a:pPr algn="just">
                <a:lnSpc>
                  <a:spcPct val="115000"/>
                </a:lnSpc>
                <a:spcAft>
                  <a:spcPts val="0"/>
                </a:spcAft>
              </a:pPr>
              <a:r>
                <a:rPr lang="vi-VN" sz="4400" b="1" u="sng" kern="0">
                  <a:solidFill>
                    <a:prstClr val="black"/>
                  </a:solidFill>
                  <a:latin typeface="Times New Roman" panose="02020603050405020304" pitchFamily="18" charset="0"/>
                  <a:cs typeface="Times New Roman" panose="02020603050405020304" pitchFamily="18" charset="0"/>
                </a:rPr>
                <a:t>Tình huống 2</a:t>
              </a:r>
              <a:r>
                <a:rPr lang="vi-VN" sz="4400" b="1" kern="0">
                  <a:solidFill>
                    <a:prstClr val="black"/>
                  </a:solidFill>
                  <a:latin typeface="Times New Roman" panose="02020603050405020304" pitchFamily="18" charset="0"/>
                  <a:cs typeface="Times New Roman" panose="02020603050405020304" pitchFamily="18" charset="0"/>
                </a:rPr>
                <a:t>: </a:t>
              </a:r>
              <a:r>
                <a:rPr lang="vi-VN" sz="4400">
                  <a:latin typeface="Times New Roman"/>
                  <a:ea typeface="Times New Roman"/>
                  <a:cs typeface="Times New Roman"/>
                </a:rPr>
                <a:t>Lớp 3A chuẩn bị tổ chức một hoạt động quan trọng. Lan rất thích và có năng khiếu làm MC nên đã xung phong dẫn chương trình cho sự kiện. Tuy nhiên, cô giáo chủ nhiệm lại phân công Trang làm MC, còn Lan vào nhóm diễn tiểu phẩm. </a:t>
              </a:r>
              <a:r>
                <a:rPr lang="en-US" sz="4400">
                  <a:latin typeface="Times New Roman"/>
                  <a:ea typeface="Times New Roman"/>
                  <a:cs typeface="Times New Roman"/>
                </a:rPr>
                <a:t>Nếu là Lan, em sẽ làm gì?</a:t>
              </a:r>
              <a:endParaRPr lang="vi-VN" sz="3600">
                <a:latin typeface="Arial"/>
                <a:ea typeface="Arial"/>
                <a:cs typeface="Times New Roman"/>
              </a:endParaRPr>
            </a:p>
            <a:p>
              <a:pPr lvl="0" algn="just" defTabSz="629199" rtl="0" fontAlgn="auto">
                <a:spcBef>
                  <a:spcPts val="0"/>
                </a:spcBef>
                <a:spcAft>
                  <a:spcPts val="0"/>
                </a:spcAft>
              </a:pPr>
              <a:r>
                <a:rPr lang="vi-VN" sz="4400" b="1" kern="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473066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9974"/>
          <a:stretch>
            <a:fillRect/>
          </a:stretch>
        </p:blipFill>
        <p:spPr>
          <a:xfrm>
            <a:off x="-8082" y="75848"/>
            <a:ext cx="16711002" cy="9399940"/>
          </a:xfrm>
          <a:prstGeom prst="rect">
            <a:avLst/>
          </a:prstGeom>
          <a:solidFill>
            <a:schemeClr val="accent2"/>
          </a:solidFill>
        </p:spPr>
      </p:pic>
      <p:sp>
        <p:nvSpPr>
          <p:cNvPr id="8" name="Rectangle 7"/>
          <p:cNvSpPr/>
          <p:nvPr/>
        </p:nvSpPr>
        <p:spPr>
          <a:xfrm>
            <a:off x="5031423" y="121390"/>
            <a:ext cx="6287296" cy="1566439"/>
          </a:xfrm>
          <a:prstGeom prst="rect">
            <a:avLst/>
          </a:prstGeom>
          <a:ln/>
        </p:spPr>
        <p:style>
          <a:lnRef idx="0">
            <a:schemeClr val="accent3"/>
          </a:lnRef>
          <a:fillRef idx="3">
            <a:schemeClr val="accent3"/>
          </a:fillRef>
          <a:effectRef idx="3">
            <a:schemeClr val="accent3"/>
          </a:effectRef>
          <a:fontRef idx="minor">
            <a:schemeClr val="lt1"/>
          </a:fontRef>
        </p:style>
        <p:txBody>
          <a:bodyPr wrap="square" lIns="93974" tIns="47014" rIns="93974" bIns="47014">
            <a:spAutoFit/>
            <a:scene3d>
              <a:camera prst="orthographicFront"/>
              <a:lightRig rig="soft" dir="t">
                <a:rot lat="0" lon="0" rev="15600000"/>
              </a:lightRig>
            </a:scene3d>
            <a:sp3d extrusionH="57150" prstMaterial="softEdge">
              <a:bevelT w="25400" h="38100"/>
            </a:sp3d>
          </a:bodyPr>
          <a:lstStyle/>
          <a:p>
            <a:pPr algn="ctr" defTabSz="1252637">
              <a:defRPr/>
            </a:pPr>
            <a:r>
              <a:rPr lang="en-US" sz="9562"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Khởi</a:t>
            </a:r>
            <a:r>
              <a:rPr lang="en-US" sz="9562"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9562"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động</a:t>
            </a:r>
            <a:endParaRPr lang="en-US" sz="9562"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9" name="组合 23"/>
          <p:cNvGrpSpPr/>
          <p:nvPr/>
        </p:nvGrpSpPr>
        <p:grpSpPr>
          <a:xfrm>
            <a:off x="4946622" y="5096490"/>
            <a:ext cx="6526451" cy="3213015"/>
            <a:chOff x="3084810" y="-335112"/>
            <a:chExt cx="5809496" cy="5760000"/>
          </a:xfrm>
        </p:grpSpPr>
        <p:grpSp>
          <p:nvGrpSpPr>
            <p:cNvPr id="10" name="组合 16"/>
            <p:cNvGrpSpPr/>
            <p:nvPr/>
          </p:nvGrpSpPr>
          <p:grpSpPr>
            <a:xfrm>
              <a:off x="3297693" y="-335112"/>
              <a:ext cx="5596613" cy="5760000"/>
              <a:chOff x="3297693" y="-335112"/>
              <a:chExt cx="5596613" cy="5760000"/>
            </a:xfrm>
          </p:grpSpPr>
          <p:cxnSp>
            <p:nvCxnSpPr>
              <p:cNvPr id="12"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6"/>
              <a:srcRect t="48492"/>
              <a:stretch>
                <a:fillRect/>
              </a:stretch>
            </p:blipFill>
            <p:spPr>
              <a:xfrm>
                <a:off x="3297693" y="2256270"/>
                <a:ext cx="5596613" cy="2885850"/>
              </a:xfrm>
              <a:prstGeom prst="rect">
                <a:avLst/>
              </a:prstGeom>
            </p:spPr>
          </p:pic>
        </p:grpSp>
        <p:pic>
          <p:nvPicPr>
            <p:cNvPr id="11" name="图片 6"/>
            <p:cNvPicPr>
              <a:picLocks noChangeAspect="1"/>
            </p:cNvPicPr>
            <p:nvPr/>
          </p:nvPicPr>
          <p:blipFill>
            <a:blip r:embed="rId7" cstate="print">
              <a:extLst>
                <a:ext uri="{BEBA8EAE-BF5A-486C-A8C5-ECC9F3942E4B}">
                  <a14:imgProps xmlns:a14="http://schemas.microsoft.com/office/drawing/2010/main">
                    <a14:imgLayer r:embed="rId8">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4" name="Picture 2" descr="在走动的火车 852x480 | Pics, Animation, Travel"/>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245072" y="6377868"/>
            <a:ext cx="8299410" cy="3863280"/>
          </a:xfrm>
          <a:prstGeom prst="rect">
            <a:avLst/>
          </a:prstGeom>
          <a:noFill/>
          <a:extLst>
            <a:ext uri="{909E8E84-426E-40DD-AFC4-6F175D3DCCD1}">
              <a14:hiddenFill xmlns:a14="http://schemas.microsoft.com/office/drawing/2010/main">
                <a:solidFill>
                  <a:srgbClr val="FFFFFF"/>
                </a:solidFill>
              </a14:hiddenFill>
            </a:ext>
          </a:extLst>
        </p:spPr>
      </p:pic>
      <p:pic>
        <p:nvPicPr>
          <p:cNvPr id="2" name="Đội Em Làm Kế Hoạch Nhỏ - Ca Nhạc Thiếu Nh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flipH="1">
            <a:off x="0" y="1687829"/>
            <a:ext cx="16778288" cy="7787959"/>
          </a:xfrm>
          <a:prstGeom prst="rect">
            <a:avLst/>
          </a:prstGeom>
        </p:spPr>
      </p:pic>
    </p:spTree>
    <p:extLst>
      <p:ext uri="{BB962C8B-B14F-4D97-AF65-F5344CB8AC3E}">
        <p14:creationId xmlns:p14="http://schemas.microsoft.com/office/powerpoint/2010/main" val="1971948721"/>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5"/>
          <a:stretch>
            <a:fillRect/>
          </a:stretch>
        </p:blipFill>
        <p:spPr>
          <a:xfrm>
            <a:off x="13655322" y="4001629"/>
            <a:ext cx="3733547" cy="5561471"/>
          </a:xfrm>
          <a:prstGeom prst="rect">
            <a:avLst/>
          </a:prstGeom>
          <a:noFill/>
          <a:ln w="9525">
            <a:noFill/>
          </a:ln>
        </p:spPr>
      </p:pic>
      <p:grpSp>
        <p:nvGrpSpPr>
          <p:cNvPr id="8" name="Group 7">
            <a:extLst>
              <a:ext uri="{FF2B5EF4-FFF2-40B4-BE49-F238E27FC236}">
                <a16:creationId xmlns:a16="http://schemas.microsoft.com/office/drawing/2014/main" id="{6766AA30-BB4A-4DD7-89EC-8834D2528669}"/>
              </a:ext>
            </a:extLst>
          </p:cNvPr>
          <p:cNvGrpSpPr/>
          <p:nvPr/>
        </p:nvGrpSpPr>
        <p:grpSpPr>
          <a:xfrm>
            <a:off x="1332303" y="-36911"/>
            <a:ext cx="10369209" cy="9239302"/>
            <a:chOff x="-209549" y="1100423"/>
            <a:chExt cx="6700661" cy="2917417"/>
          </a:xfrm>
        </p:grpSpPr>
        <p:pic>
          <p:nvPicPr>
            <p:cNvPr id="9" name="Picture 8">
              <a:extLst>
                <a:ext uri="{FF2B5EF4-FFF2-40B4-BE49-F238E27FC236}">
                  <a16:creationId xmlns:a16="http://schemas.microsoft.com/office/drawing/2014/main" id="{33220FEF-74A1-4B87-BAEC-0FA399064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49" y="1100423"/>
              <a:ext cx="6700661" cy="2917417"/>
            </a:xfrm>
            <a:prstGeom prst="rect">
              <a:avLst/>
            </a:prstGeom>
          </p:spPr>
        </p:pic>
        <p:sp>
          <p:nvSpPr>
            <p:cNvPr id="10" name="TextBox 9">
              <a:extLst>
                <a:ext uri="{FF2B5EF4-FFF2-40B4-BE49-F238E27FC236}">
                  <a16:creationId xmlns:a16="http://schemas.microsoft.com/office/drawing/2014/main" id="{D2245FB7-EC7C-43CD-AA8F-82C3D3BE847D}"/>
                </a:ext>
              </a:extLst>
            </p:cNvPr>
            <p:cNvSpPr txBox="1"/>
            <p:nvPr/>
          </p:nvSpPr>
          <p:spPr>
            <a:xfrm>
              <a:off x="253514" y="1555927"/>
              <a:ext cx="5538153" cy="2167204"/>
            </a:xfrm>
            <a:prstGeom prst="rect">
              <a:avLst/>
            </a:prstGeom>
            <a:noFill/>
          </p:spPr>
          <p:txBody>
            <a:bodyPr wrap="square">
              <a:spAutoFit/>
            </a:bodyPr>
            <a:lstStyle/>
            <a:p>
              <a:pPr algn="just" defTabSz="629199" rtl="0" fontAlgn="auto">
                <a:spcBef>
                  <a:spcPts val="0"/>
                </a:spcBef>
                <a:spcAft>
                  <a:spcPts val="0"/>
                </a:spcAft>
              </a:pPr>
              <a:r>
                <a:rPr lang="vi-VN" sz="4400" b="1" u="sng" kern="0">
                  <a:latin typeface="Times New Roman" panose="02020603050405020304" pitchFamily="18" charset="0"/>
                  <a:ea typeface="+mn-ea"/>
                  <a:cs typeface="Times New Roman" panose="02020603050405020304" pitchFamily="18" charset="0"/>
                </a:rPr>
                <a:t>Tình huống 1</a:t>
              </a:r>
              <a:r>
                <a:rPr lang="vi-VN" sz="4400" b="1" kern="0">
                  <a:latin typeface="Times New Roman" panose="02020603050405020304" pitchFamily="18" charset="0"/>
                  <a:ea typeface="+mn-ea"/>
                  <a:cs typeface="Times New Roman" panose="02020603050405020304" pitchFamily="18" charset="0"/>
                </a:rPr>
                <a:t>: </a:t>
              </a:r>
              <a:r>
                <a:rPr lang="vi-VN" sz="4400" kern="0">
                  <a:latin typeface="Times New Roman" panose="02020603050405020304" pitchFamily="18" charset="0"/>
                  <a:ea typeface="+mn-ea"/>
                  <a:cs typeface="Times New Roman" panose="02020603050405020304" pitchFamily="18" charset="0"/>
                </a:rPr>
                <a:t>Vào dịp gần Tết, trong xóm em phát động mọi người quét dọn làng ngõ cho sạch đẹp. Các hộ trong xóm tích cực tham gia và hưởng ứng, chỉ có gia đình bà Huệ là không tham gia vì cho rằng mất thời gian. Nếu em là con của bà Huệ, em sẽ làm gì?</a:t>
              </a:r>
              <a:endParaRPr lang="en-US" sz="4400" dirty="0">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779228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39941" name="图片 39940" descr="1-48"/>
          <p:cNvPicPr>
            <a:picLocks noChangeAspect="1"/>
          </p:cNvPicPr>
          <p:nvPr/>
        </p:nvPicPr>
        <p:blipFill>
          <a:blip r:embed="rId4"/>
          <a:stretch>
            <a:fillRect/>
          </a:stretch>
        </p:blipFill>
        <p:spPr>
          <a:xfrm>
            <a:off x="-1403350" y="5818188"/>
            <a:ext cx="6808788" cy="3968750"/>
          </a:xfrm>
          <a:prstGeom prst="rect">
            <a:avLst/>
          </a:prstGeom>
          <a:noFill/>
          <a:ln w="9525">
            <a:noFill/>
          </a:ln>
        </p:spPr>
      </p:pic>
      <p:pic>
        <p:nvPicPr>
          <p:cNvPr id="39943" name="图片 39942" descr="15"/>
          <p:cNvPicPr>
            <a:picLocks noChangeAspect="1"/>
          </p:cNvPicPr>
          <p:nvPr/>
        </p:nvPicPr>
        <p:blipFill>
          <a:blip r:embed="rId5"/>
          <a:stretch>
            <a:fillRect/>
          </a:stretch>
        </p:blipFill>
        <p:spPr>
          <a:xfrm>
            <a:off x="13217526" y="4145645"/>
            <a:ext cx="3880274" cy="5417455"/>
          </a:xfrm>
          <a:prstGeom prst="rect">
            <a:avLst/>
          </a:prstGeom>
          <a:noFill/>
          <a:ln w="9525">
            <a:noFill/>
          </a:ln>
        </p:spPr>
      </p:pic>
      <p:grpSp>
        <p:nvGrpSpPr>
          <p:cNvPr id="8" name="Group 7"/>
          <p:cNvGrpSpPr/>
          <p:nvPr/>
        </p:nvGrpSpPr>
        <p:grpSpPr>
          <a:xfrm>
            <a:off x="900312" y="-423380"/>
            <a:ext cx="10945216" cy="10095214"/>
            <a:chOff x="900312" y="-423380"/>
            <a:chExt cx="10285739" cy="10095214"/>
          </a:xfrm>
        </p:grpSpPr>
        <p:grpSp>
          <p:nvGrpSpPr>
            <p:cNvPr id="11" name="Group 10">
              <a:extLst>
                <a:ext uri="{FF2B5EF4-FFF2-40B4-BE49-F238E27FC236}">
                  <a16:creationId xmlns:a16="http://schemas.microsoft.com/office/drawing/2014/main" id="{C8C5B413-8E2E-433D-9778-7508C93C0C36}"/>
                </a:ext>
              </a:extLst>
            </p:cNvPr>
            <p:cNvGrpSpPr/>
            <p:nvPr/>
          </p:nvGrpSpPr>
          <p:grpSpPr>
            <a:xfrm>
              <a:off x="900312" y="-423380"/>
              <a:ext cx="10285739" cy="10095214"/>
              <a:chOff x="5105586" y="3063177"/>
              <a:chExt cx="6000564" cy="2273736"/>
            </a:xfrm>
          </p:grpSpPr>
          <p:pic>
            <p:nvPicPr>
              <p:cNvPr id="12" name="Picture 11">
                <a:extLst>
                  <a:ext uri="{FF2B5EF4-FFF2-40B4-BE49-F238E27FC236}">
                    <a16:creationId xmlns:a16="http://schemas.microsoft.com/office/drawing/2014/main" id="{8FA9849D-7098-488A-BA0C-8B838089A9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13" name="TextBox 12">
                <a:extLst>
                  <a:ext uri="{FF2B5EF4-FFF2-40B4-BE49-F238E27FC236}">
                    <a16:creationId xmlns:a16="http://schemas.microsoft.com/office/drawing/2014/main" id="{2C5566AB-8B6B-4171-A3B5-7281005EC05C}"/>
                  </a:ext>
                </a:extLst>
              </p:cNvPr>
              <p:cNvSpPr txBox="1"/>
              <p:nvPr/>
            </p:nvSpPr>
            <p:spPr>
              <a:xfrm>
                <a:off x="5630048" y="3507317"/>
                <a:ext cx="4921166" cy="223848"/>
              </a:xfrm>
              <a:prstGeom prst="rect">
                <a:avLst/>
              </a:prstGeom>
              <a:noFill/>
            </p:spPr>
            <p:txBody>
              <a:bodyPr wrap="square">
                <a:spAutoFit/>
              </a:bodyPr>
              <a:lstStyle/>
              <a:p>
                <a:pPr algn="just" defTabSz="629199" rtl="0" fontAlgn="auto">
                  <a:spcBef>
                    <a:spcPts val="0"/>
                  </a:spcBef>
                  <a:spcAft>
                    <a:spcPts val="0"/>
                  </a:spcAft>
                  <a:defRPr/>
                </a:pPr>
                <a:endParaRPr lang="en-US" sz="3853" b="1" kern="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14" name="Rectangle 13"/>
            <p:cNvSpPr/>
            <p:nvPr/>
          </p:nvSpPr>
          <p:spPr>
            <a:xfrm>
              <a:off x="1830407" y="1042018"/>
              <a:ext cx="8305988" cy="7777514"/>
            </a:xfrm>
            <a:prstGeom prst="rect">
              <a:avLst/>
            </a:prstGeom>
          </p:spPr>
          <p:txBody>
            <a:bodyPr wrap="square">
              <a:spAutoFit/>
            </a:bodyPr>
            <a:lstStyle/>
            <a:p>
              <a:pPr algn="just">
                <a:lnSpc>
                  <a:spcPct val="115000"/>
                </a:lnSpc>
                <a:spcAft>
                  <a:spcPts val="0"/>
                </a:spcAft>
              </a:pPr>
              <a:r>
                <a:rPr lang="vi-VN" sz="4400" b="1" u="sng" kern="0">
                  <a:solidFill>
                    <a:prstClr val="black"/>
                  </a:solidFill>
                  <a:latin typeface="Times New Roman" panose="02020603050405020304" pitchFamily="18" charset="0"/>
                  <a:cs typeface="Times New Roman" panose="02020603050405020304" pitchFamily="18" charset="0"/>
                </a:rPr>
                <a:t>Tình huống 2</a:t>
              </a:r>
              <a:r>
                <a:rPr lang="vi-VN" sz="4400" b="1" kern="0">
                  <a:solidFill>
                    <a:prstClr val="black"/>
                  </a:solidFill>
                  <a:latin typeface="Times New Roman" panose="02020603050405020304" pitchFamily="18" charset="0"/>
                  <a:cs typeface="Times New Roman" panose="02020603050405020304" pitchFamily="18" charset="0"/>
                </a:rPr>
                <a:t>: </a:t>
              </a:r>
              <a:r>
                <a:rPr lang="vi-VN" sz="4400">
                  <a:latin typeface="Times New Roman"/>
                  <a:ea typeface="Times New Roman"/>
                  <a:cs typeface="Times New Roman"/>
                </a:rPr>
                <a:t>Lớp 3A chuẩn bị tổ chức một hoạt động quan trọng. Lan rất thích và có năng khiếu làm MC nên đã xung phong dẫn chương trình cho sự kiện. Tuy nhiên, cô giáo chủ nhiệm lại phân công Trang làm MC, còn Lan vào nhóm diễn tiểu phẩm. </a:t>
              </a:r>
              <a:r>
                <a:rPr lang="en-US" sz="4400">
                  <a:latin typeface="Times New Roman"/>
                  <a:ea typeface="Times New Roman"/>
                  <a:cs typeface="Times New Roman"/>
                </a:rPr>
                <a:t>Nếu là Lan, em sẽ làm gì?</a:t>
              </a:r>
              <a:endParaRPr lang="vi-VN" sz="3600">
                <a:latin typeface="Arial"/>
                <a:ea typeface="Arial"/>
                <a:cs typeface="Times New Roman"/>
              </a:endParaRPr>
            </a:p>
            <a:p>
              <a:pPr lvl="0" algn="just" defTabSz="629199" rtl="0" fontAlgn="auto">
                <a:spcBef>
                  <a:spcPts val="0"/>
                </a:spcBef>
                <a:spcAft>
                  <a:spcPts val="0"/>
                </a:spcAft>
              </a:pPr>
              <a:r>
                <a:rPr lang="vi-VN" sz="4400" b="1" kern="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3503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1000"/>
                                        <p:tgtEl>
                                          <p:spTgt spid="39941"/>
                                        </p:tgtEl>
                                      </p:cBhvr>
                                    </p:animEffect>
                                    <p:anim calcmode="lin" valueType="num">
                                      <p:cBhvr>
                                        <p:cTn id="8" dur="1000" fill="hold"/>
                                        <p:tgtEl>
                                          <p:spTgt spid="39941"/>
                                        </p:tgtEl>
                                        <p:attrNameLst>
                                          <p:attrName>ppt_x</p:attrName>
                                        </p:attrNameLst>
                                      </p:cBhvr>
                                      <p:tavLst>
                                        <p:tav tm="0">
                                          <p:val>
                                            <p:strVal val="#ppt_x"/>
                                          </p:val>
                                        </p:tav>
                                        <p:tav tm="100000">
                                          <p:val>
                                            <p:strVal val="#ppt_x"/>
                                          </p:val>
                                        </p:tav>
                                      </p:tavLst>
                                    </p:anim>
                                    <p:anim calcmode="lin" valueType="num">
                                      <p:cBhvr>
                                        <p:cTn id="9" dur="1000" fill="hold"/>
                                        <p:tgtEl>
                                          <p:spTgt spid="399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9943"/>
                                        </p:tgtEl>
                                        <p:attrNameLst>
                                          <p:attrName>style.visibility</p:attrName>
                                        </p:attrNameLst>
                                      </p:cBhvr>
                                      <p:to>
                                        <p:strVal val="visible"/>
                                      </p:to>
                                    </p:set>
                                    <p:animEffect transition="in" filter="fade">
                                      <p:cBhvr>
                                        <p:cTn id="13" dur="1000"/>
                                        <p:tgtEl>
                                          <p:spTgt spid="39943"/>
                                        </p:tgtEl>
                                      </p:cBhvr>
                                    </p:animEffect>
                                    <p:anim calcmode="lin" valueType="num">
                                      <p:cBhvr>
                                        <p:cTn id="14" dur="1000" fill="hold"/>
                                        <p:tgtEl>
                                          <p:spTgt spid="39943"/>
                                        </p:tgtEl>
                                        <p:attrNameLst>
                                          <p:attrName>ppt_x</p:attrName>
                                        </p:attrNameLst>
                                      </p:cBhvr>
                                      <p:tavLst>
                                        <p:tav tm="0">
                                          <p:val>
                                            <p:strVal val="#ppt_x"/>
                                          </p:val>
                                        </p:tav>
                                        <p:tav tm="100000">
                                          <p:val>
                                            <p:strVal val="#ppt_x"/>
                                          </p:val>
                                        </p:tav>
                                      </p:tavLst>
                                    </p:anim>
                                    <p:anim calcmode="lin" valueType="num">
                                      <p:cBhvr>
                                        <p:cTn id="15" dur="1000" fill="hold"/>
                                        <p:tgtEl>
                                          <p:spTgt spid="3994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10670" y="16251"/>
            <a:ext cx="16711002" cy="9399940"/>
          </a:xfrm>
          <a:prstGeom prst="rect">
            <a:avLst/>
          </a:prstGeom>
          <a:solidFill>
            <a:schemeClr val="accent2"/>
          </a:solidFill>
        </p:spPr>
      </p:pic>
      <p:sp>
        <p:nvSpPr>
          <p:cNvPr id="8" name="Rectangle 7"/>
          <p:cNvSpPr/>
          <p:nvPr/>
        </p:nvSpPr>
        <p:spPr>
          <a:xfrm>
            <a:off x="2124448" y="2856817"/>
            <a:ext cx="12385376" cy="1941606"/>
          </a:xfrm>
          <a:prstGeom prst="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3974" tIns="47014" rIns="93974" bIns="47014">
            <a:spAutoFit/>
            <a:scene3d>
              <a:camera prst="orthographicFront"/>
              <a:lightRig rig="soft" dir="t">
                <a:rot lat="0" lon="0" rev="15600000"/>
              </a:lightRig>
            </a:scene3d>
            <a:sp3d extrusionH="57150" prstMaterial="softEdge">
              <a:bevelT w="25400" h="38100"/>
            </a:sp3d>
          </a:bodyPr>
          <a:lstStyle/>
          <a:p>
            <a:pPr algn="ctr" defTabSz="1252637">
              <a:defRPr/>
            </a:pPr>
            <a:r>
              <a:rPr lang="en-US" sz="6000" b="1" u="sng">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HOẠT ĐỘNG 3</a:t>
            </a:r>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p>
          <a:p>
            <a:pPr algn="ctr" defTabSz="1252637">
              <a:defRPr/>
            </a:pPr>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ĐƯA RA LỜI KHUYÊN</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9" name="组合 23"/>
          <p:cNvGrpSpPr/>
          <p:nvPr/>
        </p:nvGrpSpPr>
        <p:grpSpPr>
          <a:xfrm>
            <a:off x="4946622" y="5096490"/>
            <a:ext cx="6526451" cy="3213015"/>
            <a:chOff x="3084810" y="-335112"/>
            <a:chExt cx="5809496" cy="5760000"/>
          </a:xfrm>
        </p:grpSpPr>
        <p:grpSp>
          <p:nvGrpSpPr>
            <p:cNvPr id="10" name="组合 16"/>
            <p:cNvGrpSpPr/>
            <p:nvPr/>
          </p:nvGrpSpPr>
          <p:grpSpPr>
            <a:xfrm>
              <a:off x="3297693" y="-335112"/>
              <a:ext cx="5596613" cy="5760000"/>
              <a:chOff x="3297693" y="-335112"/>
              <a:chExt cx="5596613" cy="5760000"/>
            </a:xfrm>
          </p:grpSpPr>
          <p:cxnSp>
            <p:nvCxnSpPr>
              <p:cNvPr id="12"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11"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4"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45072" y="6377868"/>
            <a:ext cx="8299410" cy="386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48299"/>
      </p:ext>
    </p:extLst>
  </p:cSld>
  <p:clrMapOvr>
    <a:masterClrMapping/>
  </p:clrMapOvr>
  <p:transition>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560519"/>
            <a:ext cx="16778288" cy="9437787"/>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0" y="43280"/>
            <a:ext cx="16778288" cy="770083"/>
          </a:xfrm>
          <a:prstGeom prst="rect">
            <a:avLst/>
          </a:prstGeom>
          <a:solidFill>
            <a:srgbClr val="EFEFAF"/>
          </a:solidFill>
        </p:spPr>
        <p:txBody>
          <a:bodyPr wrap="square" rtlCol="0">
            <a:spAutoFit/>
          </a:bodyPr>
          <a:lstStyle/>
          <a:p>
            <a:pPr algn="ctr" defTabSz="629199" rtl="0" fontAlgn="auto">
              <a:spcBef>
                <a:spcPts val="0"/>
              </a:spcBef>
              <a:spcAft>
                <a:spcPts val="0"/>
              </a:spcAft>
            </a:pPr>
            <a:r>
              <a:rPr lang="vi-VN" sz="4404" b="1">
                <a:solidFill>
                  <a:srgbClr val="4BACC6">
                    <a:lumMod val="50000"/>
                  </a:srgbClr>
                </a:solidFill>
                <a:latin typeface="Times New Roman" panose="02020603050405020304" pitchFamily="18" charset="0"/>
                <a:cs typeface="+mn-cs"/>
              </a:rPr>
              <a:t>Thảo luận nhóm, đóng vai xử lí tình huống, đưa ra lời khuyên.</a:t>
            </a:r>
            <a:endParaRPr lang="en-US" sz="4404" b="1" dirty="0">
              <a:solidFill>
                <a:srgbClr val="4BACC6">
                  <a:lumMod val="50000"/>
                </a:srgbClr>
              </a:solidFill>
              <a:latin typeface="Calibri"/>
              <a:cs typeface="+mn-cs"/>
            </a:endParaRPr>
          </a:p>
        </p:txBody>
      </p:sp>
      <p:grpSp>
        <p:nvGrpSpPr>
          <p:cNvPr id="13" name="Group 12">
            <a:extLst>
              <a:ext uri="{FF2B5EF4-FFF2-40B4-BE49-F238E27FC236}">
                <a16:creationId xmlns:a16="http://schemas.microsoft.com/office/drawing/2014/main" id="{C8C5B413-8E2E-433D-9778-7508C93C0C36}"/>
              </a:ext>
            </a:extLst>
          </p:cNvPr>
          <p:cNvGrpSpPr/>
          <p:nvPr/>
        </p:nvGrpSpPr>
        <p:grpSpPr>
          <a:xfrm>
            <a:off x="1044328" y="43280"/>
            <a:ext cx="15974371" cy="10095214"/>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223848"/>
            </a:xfrm>
            <a:prstGeom prst="rect">
              <a:avLst/>
            </a:prstGeom>
            <a:noFill/>
          </p:spPr>
          <p:txBody>
            <a:bodyPr wrap="square">
              <a:spAutoFit/>
            </a:bodyPr>
            <a:lstStyle/>
            <a:p>
              <a:pPr algn="just" defTabSz="629199" rtl="0" fontAlgn="auto">
                <a:spcBef>
                  <a:spcPts val="0"/>
                </a:spcBef>
                <a:spcAft>
                  <a:spcPts val="0"/>
                </a:spcAft>
                <a:defRPr/>
              </a:pPr>
              <a:endParaRPr lang="en-US" sz="3853" b="1" kern="0" dirty="0">
                <a:solidFill>
                  <a:prstClr val="black"/>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772520" y="1455840"/>
            <a:ext cx="12025336" cy="8328434"/>
          </a:xfrm>
          <a:prstGeom prst="rect">
            <a:avLst/>
          </a:prstGeom>
        </p:spPr>
        <p:txBody>
          <a:bodyPr wrap="square">
            <a:spAutoFit/>
          </a:bodyPr>
          <a:lstStyle/>
          <a:p>
            <a:r>
              <a:rPr lang="vi-VN" sz="4800" b="1" u="sng" kern="0">
                <a:solidFill>
                  <a:prstClr val="black"/>
                </a:solidFill>
                <a:latin typeface="+mj-lt"/>
                <a:cs typeface="Times New Roman" panose="02020603050405020304" pitchFamily="18" charset="0"/>
              </a:rPr>
              <a:t>Tình huống 1:</a:t>
            </a:r>
            <a:r>
              <a:rPr lang="en-US" sz="4800" b="1" u="sng" kern="0">
                <a:solidFill>
                  <a:prstClr val="black"/>
                </a:solidFill>
                <a:latin typeface="+mj-lt"/>
                <a:cs typeface="Times New Roman" panose="02020603050405020304" pitchFamily="18" charset="0"/>
              </a:rPr>
              <a:t> </a:t>
            </a:r>
            <a:r>
              <a:rPr lang="en-US" sz="4800">
                <a:latin typeface="+mj-lt"/>
              </a:rPr>
              <a:t>Lớp 3A tổ chức buổi lao động dọn vệ sinh lớp học. Các bạn đã tự giác thực hiện những công việc như lau bàn ghé, quét lớp, lau kính,…. Sau khi lau bảng xong, Hà ngồi chơi trong khi các bạn khác vẫn đang lao động. Hà nghĩ, mỗi người một việc, mình xong trước thì nghỉ trước.</a:t>
            </a:r>
            <a:endParaRPr lang="vi-VN" sz="4800">
              <a:latin typeface="+mj-lt"/>
            </a:endParaRPr>
          </a:p>
          <a:p>
            <a:r>
              <a:rPr lang="en-US" sz="4800" i="1">
                <a:solidFill>
                  <a:srgbClr val="FF0000"/>
                </a:solidFill>
                <a:latin typeface="+mj-lt"/>
              </a:rPr>
              <a:t>Hà suy nghĩ và hành động như vậy đã đúng chưa? Nếu là bạn cùng lớp với Hà, em sẽ nói điều gì với bạn?</a:t>
            </a:r>
            <a:endParaRPr lang="vi-VN" sz="4800">
              <a:solidFill>
                <a:srgbClr val="FF0000"/>
              </a:solidFill>
              <a:latin typeface="+mj-lt"/>
            </a:endParaRPr>
          </a:p>
          <a:p>
            <a:pPr algn="just">
              <a:lnSpc>
                <a:spcPct val="115000"/>
              </a:lnSpc>
              <a:spcAft>
                <a:spcPts val="0"/>
              </a:spcAft>
            </a:pPr>
            <a:r>
              <a:rPr lang="vi-VN" sz="4800" b="1" u="sng" kern="0">
                <a:solidFill>
                  <a:prstClr val="black"/>
                </a:solidFill>
                <a:latin typeface="+mj-lt"/>
                <a:cs typeface="Times New Roman" panose="02020603050405020304" pitchFamily="18" charset="0"/>
              </a:rPr>
              <a:t> </a:t>
            </a:r>
            <a:endParaRPr lang="en-US" sz="4800"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7330729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7" name="图片 1">
            <a:extLst>
              <a:ext uri="{FF2B5EF4-FFF2-40B4-BE49-F238E27FC236}">
                <a16:creationId xmlns:a16="http://schemas.microsoft.com/office/drawing/2014/main" id="{4BEFD5F2-A8C0-46F0-A866-CB8CA4D0DFCF}"/>
              </a:ext>
            </a:extLst>
          </p:cNvPr>
          <p:cNvPicPr>
            <a:picLocks noChangeAspect="1"/>
          </p:cNvPicPr>
          <p:nvPr/>
        </p:nvPicPr>
        <p:blipFill rotWithShape="1">
          <a:blip r:embed="rId3">
            <a:extLst>
              <a:ext uri="{28A0092B-C50C-407E-A947-70E740481C1C}">
                <a14:useLocalDpi xmlns:a14="http://schemas.microsoft.com/office/drawing/2010/main" val="0"/>
              </a:ext>
            </a:extLst>
          </a:blip>
          <a:srcRect l="44444"/>
          <a:stretch/>
        </p:blipFill>
        <p:spPr>
          <a:xfrm>
            <a:off x="0" y="-560519"/>
            <a:ext cx="16778288" cy="9437787"/>
          </a:xfrm>
          <a:prstGeom prst="rect">
            <a:avLst/>
          </a:prstGeom>
        </p:spPr>
      </p:pic>
      <p:sp>
        <p:nvSpPr>
          <p:cNvPr id="28" name="TextBox 27">
            <a:extLst>
              <a:ext uri="{FF2B5EF4-FFF2-40B4-BE49-F238E27FC236}">
                <a16:creationId xmlns:a16="http://schemas.microsoft.com/office/drawing/2014/main" id="{03DE5754-B641-4DC0-9ABA-C407DE8AD742}"/>
              </a:ext>
            </a:extLst>
          </p:cNvPr>
          <p:cNvSpPr txBox="1"/>
          <p:nvPr/>
        </p:nvSpPr>
        <p:spPr>
          <a:xfrm>
            <a:off x="0" y="43280"/>
            <a:ext cx="16778288" cy="770083"/>
          </a:xfrm>
          <a:prstGeom prst="rect">
            <a:avLst/>
          </a:prstGeom>
          <a:solidFill>
            <a:srgbClr val="EFEFAF"/>
          </a:solidFill>
        </p:spPr>
        <p:txBody>
          <a:bodyPr wrap="square" rtlCol="0">
            <a:spAutoFit/>
          </a:bodyPr>
          <a:lstStyle/>
          <a:p>
            <a:pPr algn="ctr" defTabSz="629199" rtl="0" fontAlgn="auto">
              <a:spcBef>
                <a:spcPts val="0"/>
              </a:spcBef>
              <a:spcAft>
                <a:spcPts val="0"/>
              </a:spcAft>
            </a:pPr>
            <a:r>
              <a:rPr lang="vi-VN" sz="4404" b="1">
                <a:solidFill>
                  <a:srgbClr val="4BACC6">
                    <a:lumMod val="50000"/>
                  </a:srgbClr>
                </a:solidFill>
                <a:latin typeface="Times New Roman" panose="02020603050405020304" pitchFamily="18" charset="0"/>
                <a:cs typeface="+mn-cs"/>
              </a:rPr>
              <a:t>Thảo luận nhóm, đóng vai xử lí tình huống, đưa ra lời khuyên.</a:t>
            </a:r>
            <a:endParaRPr lang="en-US" sz="4404" b="1" dirty="0">
              <a:solidFill>
                <a:srgbClr val="4BACC6">
                  <a:lumMod val="50000"/>
                </a:srgbClr>
              </a:solidFill>
              <a:latin typeface="Calibri"/>
              <a:cs typeface="+mn-cs"/>
            </a:endParaRPr>
          </a:p>
        </p:txBody>
      </p:sp>
      <p:grpSp>
        <p:nvGrpSpPr>
          <p:cNvPr id="13" name="Group 12">
            <a:extLst>
              <a:ext uri="{FF2B5EF4-FFF2-40B4-BE49-F238E27FC236}">
                <a16:creationId xmlns:a16="http://schemas.microsoft.com/office/drawing/2014/main" id="{C8C5B413-8E2E-433D-9778-7508C93C0C36}"/>
              </a:ext>
            </a:extLst>
          </p:cNvPr>
          <p:cNvGrpSpPr/>
          <p:nvPr/>
        </p:nvGrpSpPr>
        <p:grpSpPr>
          <a:xfrm>
            <a:off x="252240" y="201390"/>
            <a:ext cx="16766459" cy="9937104"/>
            <a:chOff x="5105586" y="3063177"/>
            <a:chExt cx="6000564" cy="2273736"/>
          </a:xfrm>
        </p:grpSpPr>
        <p:pic>
          <p:nvPicPr>
            <p:cNvPr id="18" name="Picture 17">
              <a:extLst>
                <a:ext uri="{FF2B5EF4-FFF2-40B4-BE49-F238E27FC236}">
                  <a16:creationId xmlns:a16="http://schemas.microsoft.com/office/drawing/2014/main" id="{8FA9849D-7098-488A-BA0C-8B838089A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586" y="3063177"/>
              <a:ext cx="6000564" cy="2273736"/>
            </a:xfrm>
            <a:prstGeom prst="rect">
              <a:avLst/>
            </a:prstGeom>
          </p:spPr>
        </p:pic>
        <p:sp>
          <p:nvSpPr>
            <p:cNvPr id="53" name="TextBox 52">
              <a:extLst>
                <a:ext uri="{FF2B5EF4-FFF2-40B4-BE49-F238E27FC236}">
                  <a16:creationId xmlns:a16="http://schemas.microsoft.com/office/drawing/2014/main" id="{2C5566AB-8B6B-4171-A3B5-7281005EC05C}"/>
                </a:ext>
              </a:extLst>
            </p:cNvPr>
            <p:cNvSpPr txBox="1"/>
            <p:nvPr/>
          </p:nvSpPr>
          <p:spPr>
            <a:xfrm>
              <a:off x="5630048" y="3507317"/>
              <a:ext cx="4921166" cy="223848"/>
            </a:xfrm>
            <a:prstGeom prst="rect">
              <a:avLst/>
            </a:prstGeom>
            <a:noFill/>
          </p:spPr>
          <p:txBody>
            <a:bodyPr wrap="square">
              <a:spAutoFit/>
            </a:bodyPr>
            <a:lstStyle/>
            <a:p>
              <a:pPr algn="just" defTabSz="629199" rtl="0" fontAlgn="auto">
                <a:spcBef>
                  <a:spcPts val="0"/>
                </a:spcBef>
                <a:spcAft>
                  <a:spcPts val="0"/>
                </a:spcAft>
                <a:defRPr/>
              </a:pPr>
              <a:endParaRPr lang="en-US" sz="3853" b="1" kern="0" dirty="0">
                <a:solidFill>
                  <a:prstClr val="black"/>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700512" y="1857574"/>
            <a:ext cx="12025336" cy="8851654"/>
          </a:xfrm>
          <a:prstGeom prst="rect">
            <a:avLst/>
          </a:prstGeom>
        </p:spPr>
        <p:txBody>
          <a:bodyPr wrap="square">
            <a:spAutoFit/>
          </a:bodyPr>
          <a:lstStyle/>
          <a:p>
            <a:pPr algn="just">
              <a:lnSpc>
                <a:spcPct val="115000"/>
              </a:lnSpc>
              <a:spcAft>
                <a:spcPts val="0"/>
              </a:spcAft>
            </a:pPr>
            <a:r>
              <a:rPr lang="vi-VN" sz="4800" b="1" u="sng" kern="0">
                <a:solidFill>
                  <a:prstClr val="black"/>
                </a:solidFill>
                <a:latin typeface="+mj-lt"/>
                <a:cs typeface="Times New Roman" panose="02020603050405020304" pitchFamily="18" charset="0"/>
              </a:rPr>
              <a:t>Tình huống 2: </a:t>
            </a:r>
            <a:r>
              <a:rPr lang="en-US" sz="4800">
                <a:latin typeface="+mj-lt"/>
                <a:ea typeface="Calibri"/>
                <a:cs typeface="Times New Roman"/>
              </a:rPr>
              <a:t>Chuẩn bị cho tiết mục văn nghệ chào mừng ngày Nhà Giáo Việt Nam 20/11. Hoa đã rủ Thương tham gia đội văn nghệ của lớp. Vì nhút nhát, Thương đã từ chối và cho rằng mình không có năng khiếu, không biết múa hát.</a:t>
            </a:r>
          </a:p>
          <a:p>
            <a:pPr lvl="0"/>
            <a:r>
              <a:rPr lang="en-US" sz="4800" i="1">
                <a:solidFill>
                  <a:srgbClr val="FF0000"/>
                </a:solidFill>
                <a:latin typeface="Calibri"/>
              </a:rPr>
              <a:t>Thương suy nghĩ và hành động như vậy đã đúng chưa? Nếu là Hoa, em sẽ nói điều gì với bạn?</a:t>
            </a:r>
            <a:endParaRPr lang="vi-VN" sz="4800">
              <a:solidFill>
                <a:srgbClr val="FF0000"/>
              </a:solidFill>
              <a:latin typeface="Times New Roman"/>
            </a:endParaRPr>
          </a:p>
          <a:p>
            <a:pPr algn="just">
              <a:lnSpc>
                <a:spcPct val="115000"/>
              </a:lnSpc>
              <a:spcAft>
                <a:spcPts val="0"/>
              </a:spcAft>
            </a:pPr>
            <a:endParaRPr lang="vi-VN" sz="4000">
              <a:latin typeface="+mj-lt"/>
              <a:ea typeface="Arial"/>
              <a:cs typeface="Times New Roman"/>
            </a:endParaRPr>
          </a:p>
          <a:p>
            <a:endParaRPr lang="en-US" sz="4800"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28940366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82081" y="2505646"/>
            <a:ext cx="4907195" cy="3672328"/>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0" y="5043729"/>
            <a:ext cx="3490623" cy="3474455"/>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2556496" y="-210574"/>
            <a:ext cx="14434771" cy="9686361"/>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556145" y="827682"/>
            <a:ext cx="3098526" cy="2754246"/>
          </a:xfrm>
          <a:prstGeom prst="rect">
            <a:avLst/>
          </a:prstGeom>
          <a:noFill/>
          <a:ln w="9525">
            <a:noFill/>
          </a:ln>
        </p:spPr>
      </p:pic>
      <p:sp>
        <p:nvSpPr>
          <p:cNvPr id="2" name="Rectangle 1"/>
          <p:cNvSpPr/>
          <p:nvPr/>
        </p:nvSpPr>
        <p:spPr>
          <a:xfrm>
            <a:off x="4212680" y="3009702"/>
            <a:ext cx="8928992" cy="5047536"/>
          </a:xfrm>
          <a:prstGeom prst="rect">
            <a:avLst/>
          </a:prstGeom>
        </p:spPr>
        <p:txBody>
          <a:bodyPr wrap="square">
            <a:spAutoFit/>
          </a:bodyPr>
          <a:lstStyle/>
          <a:p>
            <a:pPr algn="ctr"/>
            <a:r>
              <a:rPr lang="vi-VN" sz="4600">
                <a:solidFill>
                  <a:srgbClr val="000000"/>
                </a:solidFill>
                <a:latin typeface="Times New Roman" pitchFamily="18" charset="0"/>
                <a:cs typeface="Times New Roman" pitchFamily="18" charset="0"/>
              </a:rPr>
              <a:t>Em cần tự giác thực hiện các nhiệm vụ được giao. Không đùn đẩy, thiếu trách nhiệm với công việc. Cần lập kế hoạch cho bản thân để thực hiện tốt nhiệm vụ. Khi đó, các em sẽ được mọi người tin yêu, tiến bộ trong học tập và công việc.</a:t>
            </a:r>
          </a:p>
        </p:txBody>
      </p:sp>
    </p:spTree>
    <p:extLst>
      <p:ext uri="{BB962C8B-B14F-4D97-AF65-F5344CB8AC3E}">
        <p14:creationId xmlns:p14="http://schemas.microsoft.com/office/powerpoint/2010/main" val="1013275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224959" y="2777538"/>
            <a:ext cx="4907195" cy="3672328"/>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62393" y="4953918"/>
            <a:ext cx="3490623" cy="3474455"/>
          </a:xfrm>
          <a:prstGeom prst="rect">
            <a:avLst/>
          </a:prstGeom>
          <a:noFill/>
          <a:ln w="9525">
            <a:noFill/>
          </a:ln>
        </p:spPr>
      </p:pic>
      <p:pic>
        <p:nvPicPr>
          <p:cNvPr id="37895" name="图片 37894" descr="1-29"/>
          <p:cNvPicPr>
            <a:picLocks noChangeAspect="1"/>
          </p:cNvPicPr>
          <p:nvPr/>
        </p:nvPicPr>
        <p:blipFill rotWithShape="1">
          <a:blip r:embed="rId5"/>
          <a:srcRect r="2837" b="2835"/>
          <a:stretch/>
        </p:blipFill>
        <p:spPr>
          <a:xfrm>
            <a:off x="2844528" y="-210573"/>
            <a:ext cx="13933759" cy="9411723"/>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1014" y="1065486"/>
            <a:ext cx="3098526" cy="2754246"/>
          </a:xfrm>
          <a:prstGeom prst="rect">
            <a:avLst/>
          </a:prstGeom>
          <a:noFill/>
          <a:ln w="9525">
            <a:noFill/>
          </a:ln>
        </p:spPr>
      </p:pic>
      <p:sp>
        <p:nvSpPr>
          <p:cNvPr id="7" name="Rectangle 6"/>
          <p:cNvSpPr/>
          <p:nvPr/>
        </p:nvSpPr>
        <p:spPr>
          <a:xfrm>
            <a:off x="4356696" y="3585766"/>
            <a:ext cx="8928992" cy="4247317"/>
          </a:xfrm>
          <a:prstGeom prst="rect">
            <a:avLst/>
          </a:prstGeom>
        </p:spPr>
        <p:txBody>
          <a:bodyPr wrap="square">
            <a:spAutoFit/>
          </a:bodyPr>
          <a:lstStyle/>
          <a:p>
            <a:pPr algn="ctr"/>
            <a:r>
              <a:rPr lang="vi-VN" sz="5400">
                <a:solidFill>
                  <a:srgbClr val="000000"/>
                </a:solidFill>
                <a:latin typeface="Times New Roman" pitchFamily="18" charset="0"/>
                <a:cs typeface="Times New Roman" pitchFamily="18" charset="0"/>
              </a:rPr>
              <a:t>Khám phá bản thân giúp chúng ta phát huy điểm mạnh và khắc phục điểm yếu. Từ đó, chúng ta mới tiến bộ, có thể hoàn thiện và phát triển bản thân.</a:t>
            </a:r>
          </a:p>
        </p:txBody>
      </p:sp>
    </p:spTree>
    <p:extLst>
      <p:ext uri="{BB962C8B-B14F-4D97-AF65-F5344CB8AC3E}">
        <p14:creationId xmlns:p14="http://schemas.microsoft.com/office/powerpoint/2010/main" val="2381567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1953" y="6383356"/>
            <a:ext cx="5306901" cy="1907958"/>
          </a:xfrm>
          <a:prstGeom prst="rect">
            <a:avLst/>
          </a:prstGeom>
        </p:spPr>
      </p:pic>
    </p:spTree>
    <p:extLst>
      <p:ext uri="{BB962C8B-B14F-4D97-AF65-F5344CB8AC3E}">
        <p14:creationId xmlns:p14="http://schemas.microsoft.com/office/powerpoint/2010/main" val="116291114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180232" y="1497437"/>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3204568" y="5818014"/>
            <a:ext cx="11017224" cy="1015663"/>
          </a:xfrm>
          <a:prstGeom prst="rect">
            <a:avLst/>
          </a:prstGeom>
          <a:noFill/>
          <a:ln w="9525">
            <a:noFill/>
          </a:ln>
        </p:spPr>
        <p:txBody>
          <a:bodyPr wrap="square">
            <a:spAutoFit/>
          </a:bodyPr>
          <a:lstStyle/>
          <a:p>
            <a:pPr lvl="0" algn="ctr" defTabSz="1500505">
              <a:spcBef>
                <a:spcPct val="50000"/>
              </a:spcBef>
            </a:pPr>
            <a:r>
              <a:rPr lang="en-US" altLang="zh-CN" sz="6000" b="1">
                <a:solidFill>
                  <a:srgbClr val="FF0066"/>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HẸN GẶP LẠI</a:t>
            </a:r>
            <a:endParaRPr lang="zh-CN" altLang="en-US" sz="6000" b="1" dirty="0">
              <a:solidFill>
                <a:srgbClr val="FF0066"/>
              </a:solidFill>
              <a:effectLst>
                <a:outerShdw blurRad="38100" dist="38100" dir="2700000" algn="tl">
                  <a:srgbClr val="000000">
                    <a:alpha val="43137"/>
                  </a:srgbClr>
                </a:outerShdw>
              </a:effectLst>
              <a:latin typeface="Times New Roman" panose="02020603050405020304" pitchFamily="18" charset="0"/>
              <a:ea typeface="SimHei" panose="0201060906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85777" y="0"/>
            <a:ext cx="6287296" cy="1566439"/>
          </a:xfrm>
          <a:prstGeom prst="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3974" tIns="47014" rIns="93974" bIns="47014">
            <a:spAutoFit/>
            <a:scene3d>
              <a:camera prst="orthographicFront"/>
              <a:lightRig rig="soft" dir="t">
                <a:rot lat="0" lon="0" rev="15600000"/>
              </a:lightRig>
            </a:scene3d>
            <a:sp3d extrusionH="57150" prstMaterial="softEdge">
              <a:bevelT w="25400" h="38100"/>
            </a:sp3d>
          </a:bodyPr>
          <a:lstStyle/>
          <a:p>
            <a:pPr algn="ctr" defTabSz="1252637">
              <a:defRPr/>
            </a:pPr>
            <a:r>
              <a:rPr lang="en-US" sz="9562"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Khởi</a:t>
            </a:r>
            <a:r>
              <a:rPr lang="en-US" sz="9562"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t>
            </a:r>
            <a:r>
              <a:rPr lang="en-US" sz="9562"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động</a:t>
            </a:r>
            <a:endParaRPr lang="en-US" sz="9562"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9" name="组合 23"/>
          <p:cNvGrpSpPr/>
          <p:nvPr/>
        </p:nvGrpSpPr>
        <p:grpSpPr>
          <a:xfrm>
            <a:off x="4946622" y="5096490"/>
            <a:ext cx="6526451" cy="3213015"/>
            <a:chOff x="3084810" y="-335112"/>
            <a:chExt cx="5809496" cy="5760000"/>
          </a:xfrm>
        </p:grpSpPr>
        <p:grpSp>
          <p:nvGrpSpPr>
            <p:cNvPr id="10" name="组合 16"/>
            <p:cNvGrpSpPr/>
            <p:nvPr/>
          </p:nvGrpSpPr>
          <p:grpSpPr>
            <a:xfrm>
              <a:off x="3297693" y="-335112"/>
              <a:ext cx="5596613" cy="5760000"/>
              <a:chOff x="3297693" y="-335112"/>
              <a:chExt cx="5596613" cy="5760000"/>
            </a:xfrm>
          </p:grpSpPr>
          <p:cxnSp>
            <p:nvCxnSpPr>
              <p:cNvPr id="12"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11"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4" name="Picture 2" descr="在走动的火车 852x480 | Pics, Animation, Trave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45072" y="6377868"/>
            <a:ext cx="8299410" cy="3863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785566"/>
            <a:ext cx="12823243" cy="8710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15000"/>
              </a:lnSpc>
              <a:spcAft>
                <a:spcPts val="0"/>
              </a:spcAft>
            </a:pPr>
            <a:r>
              <a:rPr lang="vi-VN" sz="4400" i="1">
                <a:latin typeface="Times New Roman" pitchFamily="18" charset="0"/>
                <a:ea typeface="Times New Roman"/>
                <a:cs typeface="Times New Roman" pitchFamily="18" charset="0"/>
              </a:rPr>
              <a:t>1. Các bạn nhỏ trong bài hát đã thực hiện nhiệm vụ gì?</a:t>
            </a:r>
            <a:endParaRPr lang="vi-VN" sz="4400">
              <a:latin typeface="Times New Roman" pitchFamily="18" charset="0"/>
              <a:ea typeface="Arial"/>
              <a:cs typeface="Times New Roman" pitchFamily="18" charset="0"/>
            </a:endParaRPr>
          </a:p>
        </p:txBody>
      </p:sp>
      <p:sp>
        <p:nvSpPr>
          <p:cNvPr id="3" name="Rectangle 2"/>
          <p:cNvSpPr/>
          <p:nvPr/>
        </p:nvSpPr>
        <p:spPr>
          <a:xfrm>
            <a:off x="-1" y="1838749"/>
            <a:ext cx="13018768" cy="8710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lnSpc>
                <a:spcPct val="115000"/>
              </a:lnSpc>
              <a:spcAft>
                <a:spcPts val="0"/>
              </a:spcAft>
            </a:pPr>
            <a:r>
              <a:rPr lang="vi-VN" sz="4400" i="1">
                <a:solidFill>
                  <a:srgbClr val="000000"/>
                </a:solidFill>
                <a:latin typeface="Times New Roman" pitchFamily="18" charset="0"/>
                <a:ea typeface="Times New Roman"/>
                <a:cs typeface="Times New Roman" pitchFamily="18" charset="0"/>
              </a:rPr>
              <a:t>3. Bài hát đó thuộc chủ đề nào mà các em đã từng học?</a:t>
            </a:r>
            <a:endParaRPr lang="vi-VN" sz="4400">
              <a:solidFill>
                <a:srgbClr val="000000"/>
              </a:solidFill>
              <a:latin typeface="Times New Roman" pitchFamily="18" charset="0"/>
              <a:ea typeface="Arial"/>
              <a:cs typeface="Times New Roman" pitchFamily="18" charset="0"/>
            </a:endParaRPr>
          </a:p>
        </p:txBody>
      </p:sp>
      <p:sp>
        <p:nvSpPr>
          <p:cNvPr id="5" name="Rectangle 4"/>
          <p:cNvSpPr/>
          <p:nvPr/>
        </p:nvSpPr>
        <p:spPr>
          <a:xfrm>
            <a:off x="0" y="3009702"/>
            <a:ext cx="14005768"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4400" i="1">
                <a:latin typeface="Times New Roman"/>
                <a:ea typeface="Times New Roman"/>
                <a:sym typeface="Wingdings" pitchFamily="2" charset="2"/>
              </a:rPr>
              <a:t> </a:t>
            </a:r>
            <a:r>
              <a:rPr lang="vi-VN" sz="4400" i="1">
                <a:latin typeface="Times New Roman"/>
                <a:ea typeface="Times New Roman"/>
              </a:rPr>
              <a:t>Phong trào kế hoạch nhỏ, học tốt học chăm, trồng cây,…</a:t>
            </a:r>
            <a:endParaRPr lang="vi-VN" sz="4400"/>
          </a:p>
        </p:txBody>
      </p:sp>
      <p:sp>
        <p:nvSpPr>
          <p:cNvPr id="15" name="Rectangle 14"/>
          <p:cNvSpPr/>
          <p:nvPr/>
        </p:nvSpPr>
        <p:spPr>
          <a:xfrm>
            <a:off x="-1" y="1821930"/>
            <a:ext cx="15395031" cy="8710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lnSpc>
                <a:spcPct val="115000"/>
              </a:lnSpc>
              <a:spcAft>
                <a:spcPts val="0"/>
              </a:spcAft>
            </a:pPr>
            <a:r>
              <a:rPr lang="vi-VN" sz="4400" i="1">
                <a:latin typeface="Times New Roman" pitchFamily="18" charset="0"/>
                <a:ea typeface="Times New Roman"/>
                <a:cs typeface="Times New Roman" pitchFamily="18" charset="0"/>
              </a:rPr>
              <a:t>2.</a:t>
            </a:r>
            <a:r>
              <a:rPr lang="vi-VN" sz="4400" i="1">
                <a:solidFill>
                  <a:srgbClr val="000000"/>
                </a:solidFill>
                <a:latin typeface="Times New Roman" pitchFamily="18" charset="0"/>
                <a:ea typeface="Times New Roman"/>
                <a:cs typeface="Times New Roman" pitchFamily="18" charset="0"/>
              </a:rPr>
              <a:t> Khi làm những nhiệm vụ đó, các bạn đã có thái độ như thế nào?</a:t>
            </a:r>
            <a:endParaRPr lang="vi-VN" sz="4400">
              <a:solidFill>
                <a:srgbClr val="000000"/>
              </a:solidFill>
              <a:latin typeface="Times New Roman" pitchFamily="18" charset="0"/>
              <a:ea typeface="Arial"/>
              <a:cs typeface="Times New Roman" pitchFamily="18" charset="0"/>
            </a:endParaRPr>
          </a:p>
        </p:txBody>
      </p:sp>
      <p:sp>
        <p:nvSpPr>
          <p:cNvPr id="16" name="Rectangle 15"/>
          <p:cNvSpPr/>
          <p:nvPr/>
        </p:nvSpPr>
        <p:spPr>
          <a:xfrm>
            <a:off x="0" y="3009702"/>
            <a:ext cx="15395031" cy="8078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15000"/>
              </a:lnSpc>
              <a:spcAft>
                <a:spcPts val="0"/>
              </a:spcAft>
            </a:pPr>
            <a:r>
              <a:rPr lang="vi-VN" sz="4400" i="1">
                <a:latin typeface="Times New Roman"/>
                <a:ea typeface="Times New Roman"/>
                <a:cs typeface="Times New Roman"/>
                <a:sym typeface="Wingdings" pitchFamily="2" charset="2"/>
              </a:rPr>
              <a:t> </a:t>
            </a:r>
            <a:r>
              <a:rPr lang="vi-VN" sz="4400" i="1">
                <a:latin typeface="Times New Roman"/>
                <a:ea typeface="Times New Roman"/>
                <a:cs typeface="Times New Roman"/>
              </a:rPr>
              <a:t>Thái độ: nhiệt tình, vui vẻ, tích cực, càng làm càng hăng say.</a:t>
            </a:r>
            <a:endParaRPr lang="vi-VN" sz="3600">
              <a:ea typeface="Arial"/>
              <a:cs typeface="Times New Roman"/>
            </a:endParaRPr>
          </a:p>
        </p:txBody>
      </p:sp>
      <p:sp>
        <p:nvSpPr>
          <p:cNvPr id="17" name="Rectangle 16"/>
          <p:cNvSpPr/>
          <p:nvPr/>
        </p:nvSpPr>
        <p:spPr>
          <a:xfrm>
            <a:off x="10270" y="2970524"/>
            <a:ext cx="13018768" cy="8086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lnSpc>
                <a:spcPct val="115000"/>
              </a:lnSpc>
              <a:spcAft>
                <a:spcPts val="0"/>
              </a:spcAft>
            </a:pPr>
            <a:r>
              <a:rPr lang="vi-VN" sz="4400" i="1">
                <a:solidFill>
                  <a:srgbClr val="000000"/>
                </a:solidFill>
                <a:latin typeface="Times New Roman" pitchFamily="18" charset="0"/>
                <a:ea typeface="Arial"/>
                <a:cs typeface="Times New Roman" pitchFamily="18" charset="0"/>
                <a:sym typeface="Wingdings" pitchFamily="2" charset="2"/>
              </a:rPr>
              <a:t> Chủ đề: Tích cực hoàn thành nhiệm vụ</a:t>
            </a:r>
            <a:endParaRPr lang="vi-VN" sz="4400" i="1">
              <a:solidFill>
                <a:srgbClr val="000000"/>
              </a:solidFill>
              <a:latin typeface="Times New Roman" pitchFamily="18" charset="0"/>
              <a:ea typeface="Arial"/>
              <a:cs typeface="Times New Roman" pitchFamily="18" charset="0"/>
            </a:endParaRPr>
          </a:p>
        </p:txBody>
      </p:sp>
    </p:spTree>
    <p:extLst>
      <p:ext uri="{BB962C8B-B14F-4D97-AF65-F5344CB8AC3E}">
        <p14:creationId xmlns:p14="http://schemas.microsoft.com/office/powerpoint/2010/main" val="213737188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
                                        </p:tgtEl>
                                        <p:attrNameLst>
                                          <p:attrName>ppt_x</p:attrName>
                                        </p:attrNameLst>
                                      </p:cBhvr>
                                      <p:tavLst>
                                        <p:tav tm="0">
                                          <p:val>
                                            <p:strVal val="ppt_x"/>
                                          </p:val>
                                        </p:tav>
                                        <p:tav tm="100000">
                                          <p:val>
                                            <p:strVal val="ppt_x"/>
                                          </p:val>
                                        </p:tav>
                                      </p:tavLst>
                                    </p:anim>
                                    <p:anim calcmode="lin" valueType="num">
                                      <p:cBhvr additive="base">
                                        <p:cTn id="19" dur="500"/>
                                        <p:tgtEl>
                                          <p:spTgt spid="2"/>
                                        </p:tgtEl>
                                        <p:attrNameLst>
                                          <p:attrName>ppt_y</p:attrName>
                                        </p:attrNameLst>
                                      </p:cBhvr>
                                      <p:tavLst>
                                        <p:tav tm="0">
                                          <p:val>
                                            <p:strVal val="ppt_y"/>
                                          </p:val>
                                        </p:tav>
                                        <p:tav tm="100000">
                                          <p:val>
                                            <p:strVal val="1+ppt_h/2"/>
                                          </p:val>
                                        </p:tav>
                                      </p:tavLst>
                                    </p:anim>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15"/>
                                        </p:tgtEl>
                                        <p:attrNameLst>
                                          <p:attrName>ppt_x</p:attrName>
                                        </p:attrNameLst>
                                      </p:cBhvr>
                                      <p:tavLst>
                                        <p:tav tm="0">
                                          <p:val>
                                            <p:strVal val="ppt_x"/>
                                          </p:val>
                                        </p:tav>
                                        <p:tav tm="100000">
                                          <p:val>
                                            <p:strVal val="ppt_x"/>
                                          </p:val>
                                        </p:tav>
                                      </p:tavLst>
                                    </p:anim>
                                    <p:anim calcmode="lin" valueType="num">
                                      <p:cBhvr additive="base">
                                        <p:cTn id="43" dur="500"/>
                                        <p:tgtEl>
                                          <p:spTgt spid="15"/>
                                        </p:tgtEl>
                                        <p:attrNameLst>
                                          <p:attrName>ppt_y</p:attrName>
                                        </p:attrNameLst>
                                      </p:cBhvr>
                                      <p:tavLst>
                                        <p:tav tm="0">
                                          <p:val>
                                            <p:strVal val="ppt_y"/>
                                          </p:val>
                                        </p:tav>
                                        <p:tav tm="100000">
                                          <p:val>
                                            <p:strVal val="1+ppt_h/2"/>
                                          </p:val>
                                        </p:tav>
                                      </p:tavLst>
                                    </p:anim>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ppt_x"/>
                                          </p:val>
                                        </p:tav>
                                      </p:tavLst>
                                    </p:anim>
                                    <p:anim calcmode="lin" valueType="num">
                                      <p:cBhvr additive="base">
                                        <p:cTn id="49" dur="500"/>
                                        <p:tgtEl>
                                          <p:spTgt spid="16"/>
                                        </p:tgtEl>
                                        <p:attrNameLst>
                                          <p:attrName>ppt_y</p:attrName>
                                        </p:attrNameLst>
                                      </p:cBhvr>
                                      <p:tavLst>
                                        <p:tav tm="0">
                                          <p:val>
                                            <p:strVal val="ppt_y"/>
                                          </p:val>
                                        </p:tav>
                                        <p:tav tm="100000">
                                          <p:val>
                                            <p:strVal val="1+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ppt_x"/>
                                          </p:val>
                                        </p:tav>
                                      </p:tavLst>
                                    </p:anim>
                                    <p:anim calcmode="lin" valueType="num">
                                      <p:cBhvr additive="base">
                                        <p:cTn id="67" dur="500"/>
                                        <p:tgtEl>
                                          <p:spTgt spid="3"/>
                                        </p:tgtEl>
                                        <p:attrNameLst>
                                          <p:attrName>ppt_y</p:attrName>
                                        </p:attrNameLst>
                                      </p:cBhvr>
                                      <p:tavLst>
                                        <p:tav tm="0">
                                          <p:val>
                                            <p:strVal val="ppt_y"/>
                                          </p:val>
                                        </p:tav>
                                        <p:tav tm="100000">
                                          <p:val>
                                            <p:strVal val="1+ppt_h/2"/>
                                          </p:val>
                                        </p:tav>
                                      </p:tavLst>
                                    </p:anim>
                                    <p:set>
                                      <p:cBhvr>
                                        <p:cTn id="68" dur="1" fill="hold">
                                          <p:stCondLst>
                                            <p:cond delay="499"/>
                                          </p:stCondLst>
                                        </p:cTn>
                                        <p:tgtEl>
                                          <p:spTgt spid="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17"/>
                                        </p:tgtEl>
                                        <p:attrNameLst>
                                          <p:attrName>ppt_x</p:attrName>
                                        </p:attrNameLst>
                                      </p:cBhvr>
                                      <p:tavLst>
                                        <p:tav tm="0">
                                          <p:val>
                                            <p:strVal val="ppt_x"/>
                                          </p:val>
                                        </p:tav>
                                        <p:tav tm="100000">
                                          <p:val>
                                            <p:strVal val="ppt_x"/>
                                          </p:val>
                                        </p:tav>
                                      </p:tavLst>
                                    </p:anim>
                                    <p:anim calcmode="lin" valueType="num">
                                      <p:cBhvr additive="base">
                                        <p:cTn id="73" dur="500"/>
                                        <p:tgtEl>
                                          <p:spTgt spid="17"/>
                                        </p:tgtEl>
                                        <p:attrNameLst>
                                          <p:attrName>ppt_y</p:attrName>
                                        </p:attrNameLst>
                                      </p:cBhvr>
                                      <p:tavLst>
                                        <p:tav tm="0">
                                          <p:val>
                                            <p:strVal val="ppt_y"/>
                                          </p:val>
                                        </p:tav>
                                        <p:tav tm="100000">
                                          <p:val>
                                            <p:strVal val="1+ppt_h/2"/>
                                          </p:val>
                                        </p:tav>
                                      </p:tavLst>
                                    </p:anim>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15" grpId="0" animBg="1"/>
      <p:bldP spid="15" grpId="1" animBg="1"/>
      <p:bldP spid="16" grpId="0" animBg="1"/>
      <p:bldP spid="16" grpId="1" animBg="1"/>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567608957"/>
              </p:ext>
            </p:extLst>
          </p:nvPr>
        </p:nvGraphicFramePr>
        <p:xfrm>
          <a:off x="0" y="1"/>
          <a:ext cx="16778287" cy="9475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loud 1"/>
          <p:cNvSpPr/>
          <p:nvPr/>
        </p:nvSpPr>
        <p:spPr>
          <a:xfrm>
            <a:off x="4716736" y="0"/>
            <a:ext cx="6480720" cy="2304256"/>
          </a:xfrm>
          <a:prstGeom prst="cloud">
            <a:avLst/>
          </a:prstGeom>
          <a:solidFill>
            <a:srgbClr val="FFEB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latin typeface="Times New Roman" pitchFamily="18" charset="0"/>
                <a:cs typeface="Times New Roman" pitchFamily="18" charset="0"/>
              </a:rPr>
              <a:t>CHỦ ĐỀ</a:t>
            </a:r>
          </a:p>
        </p:txBody>
      </p:sp>
    </p:spTree>
    <p:extLst>
      <p:ext uri="{BB962C8B-B14F-4D97-AF65-F5344CB8AC3E}">
        <p14:creationId xmlns:p14="http://schemas.microsoft.com/office/powerpoint/2010/main" val="2443009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3675" y="2943641"/>
            <a:ext cx="10944182" cy="2031153"/>
          </a:xfrm>
        </p:spPr>
        <p:txBody>
          <a:bodyPr/>
          <a:lstStyle/>
          <a:p>
            <a:endParaRPr lang="vi-VN" dirty="0"/>
          </a:p>
        </p:txBody>
      </p:sp>
      <p:grpSp>
        <p:nvGrpSpPr>
          <p:cNvPr id="4" name="Group 3"/>
          <p:cNvGrpSpPr/>
          <p:nvPr/>
        </p:nvGrpSpPr>
        <p:grpSpPr>
          <a:xfrm>
            <a:off x="3362253" y="1713558"/>
            <a:ext cx="11990005" cy="3926125"/>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98" rtl="0" fontAlgn="auto">
                <a:spcBef>
                  <a:spcPts val="0"/>
                </a:spcBef>
                <a:spcAft>
                  <a:spcPts val="0"/>
                </a:spcAft>
                <a:defRPr/>
              </a:pPr>
              <a:endParaRPr lang="vi-VN" sz="1858">
                <a:solidFill>
                  <a:prstClr val="white"/>
                </a:solidFill>
                <a:latin typeface="Arial" panose="020B0604020202020204" pitchFamily="34" charset="0"/>
              </a:endParaRPr>
            </a:p>
          </p:txBody>
        </p:sp>
        <p:sp>
          <p:nvSpPr>
            <p:cNvPr id="6" name="Rounded Rectangle 5"/>
            <p:cNvSpPr/>
            <p:nvPr/>
          </p:nvSpPr>
          <p:spPr>
            <a:xfrm>
              <a:off x="604764" y="2202819"/>
              <a:ext cx="7856831" cy="13838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98" rtl="0" fontAlgn="auto">
                <a:lnSpc>
                  <a:spcPct val="150000"/>
                </a:lnSpc>
                <a:spcBef>
                  <a:spcPts val="0"/>
                </a:spcBef>
                <a:spcAft>
                  <a:spcPts val="0"/>
                </a:spcAft>
                <a:defRPr/>
              </a:pPr>
              <a:endParaRPr lang="en-US" sz="4954" dirty="0">
                <a:solidFill>
                  <a:prstClr val="black"/>
                </a:solidFill>
                <a:latin typeface=".VnAvant" pitchFamily="34" charset="0"/>
              </a:endParaRPr>
            </a:p>
          </p:txBody>
        </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47720" y="7616747"/>
            <a:ext cx="503021" cy="503021"/>
          </a:xfrm>
          <a:prstGeom prst="rect">
            <a:avLst/>
          </a:prstGeom>
        </p:spPr>
      </p:pic>
      <p:sp>
        <p:nvSpPr>
          <p:cNvPr id="8" name="Hộp Văn bản 7">
            <a:extLst>
              <a:ext uri="{FF2B5EF4-FFF2-40B4-BE49-F238E27FC236}">
                <a16:creationId xmlns:a16="http://schemas.microsoft.com/office/drawing/2014/main" id="{17ECFF42-C9DB-9B0E-24D7-AD65D6C69117}"/>
              </a:ext>
            </a:extLst>
          </p:cNvPr>
          <p:cNvSpPr txBox="1"/>
          <p:nvPr/>
        </p:nvSpPr>
        <p:spPr>
          <a:xfrm>
            <a:off x="4006533" y="3175261"/>
            <a:ext cx="10506760" cy="1769587"/>
          </a:xfrm>
          <a:prstGeom prst="rect">
            <a:avLst/>
          </a:prstGeom>
          <a:noFill/>
        </p:spPr>
        <p:txBody>
          <a:bodyPr wrap="square">
            <a:spAutoFit/>
          </a:bodyPr>
          <a:lstStyle/>
          <a:p>
            <a:pPr algn="ctr" defTabSz="943798" rtl="0" fontAlgn="auto">
              <a:spcBef>
                <a:spcPct val="20000"/>
              </a:spcBef>
              <a:spcAft>
                <a:spcPts val="0"/>
              </a:spcAft>
              <a:defRPr/>
            </a:pPr>
            <a:r>
              <a:rPr lang="en-US" sz="4954" b="1">
                <a:solidFill>
                  <a:srgbClr val="FF0000"/>
                </a:solidFill>
                <a:latin typeface="Times New Roman" panose="02020603050405020304" pitchFamily="18" charset="0"/>
                <a:ea typeface="+mn-ea"/>
                <a:cs typeface="Times New Roman" panose="02020603050405020304" pitchFamily="18" charset="0"/>
              </a:rPr>
              <a:t>THỰC HÀNH RÈN KĨ NĂNG </a:t>
            </a:r>
          </a:p>
          <a:p>
            <a:pPr algn="ctr" defTabSz="943798" rtl="0" fontAlgn="auto">
              <a:spcBef>
                <a:spcPct val="20000"/>
              </a:spcBef>
              <a:spcAft>
                <a:spcPts val="0"/>
              </a:spcAft>
              <a:defRPr/>
            </a:pPr>
            <a:r>
              <a:rPr lang="en-US" sz="4954" b="1">
                <a:solidFill>
                  <a:srgbClr val="FF0000"/>
                </a:solidFill>
                <a:latin typeface="Times New Roman" panose="02020603050405020304" pitchFamily="18" charset="0"/>
                <a:ea typeface="+mn-ea"/>
                <a:cs typeface="Times New Roman" panose="02020603050405020304" pitchFamily="18" charset="0"/>
              </a:rPr>
              <a:t>GIỮA HỌC KÌ II</a:t>
            </a:r>
            <a:endParaRPr lang="en-US" sz="4954" dirty="0">
              <a:solidFill>
                <a:srgbClr val="FF0000"/>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370681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3675" y="2943641"/>
            <a:ext cx="10944182" cy="2031153"/>
          </a:xfrm>
        </p:spPr>
        <p:txBody>
          <a:bodyPr/>
          <a:lstStyle/>
          <a:p>
            <a:endParaRPr lang="vi-VN" dirty="0"/>
          </a:p>
        </p:txBody>
      </p:sp>
      <p:grpSp>
        <p:nvGrpSpPr>
          <p:cNvPr id="4" name="Group 3"/>
          <p:cNvGrpSpPr/>
          <p:nvPr/>
        </p:nvGrpSpPr>
        <p:grpSpPr>
          <a:xfrm>
            <a:off x="3362253" y="1713558"/>
            <a:ext cx="11990005" cy="3926125"/>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98" rtl="0" fontAlgn="auto">
                <a:spcBef>
                  <a:spcPts val="0"/>
                </a:spcBef>
                <a:spcAft>
                  <a:spcPts val="0"/>
                </a:spcAft>
                <a:defRPr/>
              </a:pPr>
              <a:endParaRPr lang="vi-VN" sz="1858">
                <a:solidFill>
                  <a:prstClr val="white"/>
                </a:solidFill>
              </a:endParaRPr>
            </a:p>
          </p:txBody>
        </p:sp>
        <p:sp>
          <p:nvSpPr>
            <p:cNvPr id="6" name="Rounded Rectangle 5"/>
            <p:cNvSpPr/>
            <p:nvPr/>
          </p:nvSpPr>
          <p:spPr>
            <a:xfrm>
              <a:off x="604764" y="2202819"/>
              <a:ext cx="7856831" cy="13838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3798" rtl="0" fontAlgn="auto">
                <a:lnSpc>
                  <a:spcPct val="150000"/>
                </a:lnSpc>
                <a:spcBef>
                  <a:spcPts val="0"/>
                </a:spcBef>
                <a:spcAft>
                  <a:spcPts val="0"/>
                </a:spcAft>
                <a:defRPr/>
              </a:pPr>
              <a:endParaRPr lang="en-US" sz="4954" dirty="0">
                <a:solidFill>
                  <a:prstClr val="black"/>
                </a:solidFill>
                <a:latin typeface=".VnAvant" pitchFamily="34" charset="0"/>
              </a:endParaRPr>
            </a:p>
          </p:txBody>
        </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47720" y="7616747"/>
            <a:ext cx="503021" cy="503021"/>
          </a:xfrm>
          <a:prstGeom prst="rect">
            <a:avLst/>
          </a:prstGeom>
        </p:spPr>
      </p:pic>
      <p:sp>
        <p:nvSpPr>
          <p:cNvPr id="8" name="Hộp Văn bản 7">
            <a:extLst>
              <a:ext uri="{FF2B5EF4-FFF2-40B4-BE49-F238E27FC236}">
                <a16:creationId xmlns:a16="http://schemas.microsoft.com/office/drawing/2014/main" id="{17ECFF42-C9DB-9B0E-24D7-AD65D6C69117}"/>
              </a:ext>
            </a:extLst>
          </p:cNvPr>
          <p:cNvSpPr txBox="1"/>
          <p:nvPr/>
        </p:nvSpPr>
        <p:spPr>
          <a:xfrm>
            <a:off x="4006533" y="3175261"/>
            <a:ext cx="10506760" cy="854721"/>
          </a:xfrm>
          <a:prstGeom prst="rect">
            <a:avLst/>
          </a:prstGeom>
          <a:noFill/>
        </p:spPr>
        <p:txBody>
          <a:bodyPr wrap="square">
            <a:spAutoFit/>
          </a:bodyPr>
          <a:lstStyle/>
          <a:p>
            <a:pPr algn="ctr" defTabSz="943798" rtl="0" fontAlgn="auto">
              <a:spcBef>
                <a:spcPct val="20000"/>
              </a:spcBef>
              <a:spcAft>
                <a:spcPts val="0"/>
              </a:spcAft>
              <a:defRPr/>
            </a:pPr>
            <a:r>
              <a:rPr lang="en-US" sz="4954" b="1">
                <a:solidFill>
                  <a:srgbClr val="FF0000"/>
                </a:solidFill>
                <a:latin typeface="Times New Roman" panose="02020603050405020304" pitchFamily="18" charset="0"/>
                <a:cs typeface="Times New Roman" panose="02020603050405020304" pitchFamily="18" charset="0"/>
              </a:rPr>
              <a:t>LUYỆN TẬP – THỰC HÀNH</a:t>
            </a:r>
            <a:endParaRPr lang="en-US" sz="4954"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59943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10670" y="16251"/>
            <a:ext cx="16711002" cy="9399940"/>
          </a:xfrm>
          <a:prstGeom prst="rect">
            <a:avLst/>
          </a:prstGeom>
          <a:solidFill>
            <a:schemeClr val="accent2"/>
          </a:solidFill>
        </p:spPr>
      </p:pic>
      <p:sp>
        <p:nvSpPr>
          <p:cNvPr id="8" name="Rectangle 7"/>
          <p:cNvSpPr/>
          <p:nvPr/>
        </p:nvSpPr>
        <p:spPr>
          <a:xfrm>
            <a:off x="2124448" y="2856817"/>
            <a:ext cx="12385376" cy="1941606"/>
          </a:xfrm>
          <a:prstGeom prst="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3974" tIns="47014" rIns="93974" bIns="47014">
            <a:spAutoFit/>
            <a:scene3d>
              <a:camera prst="orthographicFront"/>
              <a:lightRig rig="soft" dir="t">
                <a:rot lat="0" lon="0" rev="15600000"/>
              </a:lightRig>
            </a:scene3d>
            <a:sp3d extrusionH="57150" prstMaterial="softEdge">
              <a:bevelT w="25400" h="38100"/>
            </a:sp3d>
          </a:bodyPr>
          <a:lstStyle/>
          <a:p>
            <a:pPr algn="ctr" defTabSz="1252637">
              <a:defRPr/>
            </a:pPr>
            <a:r>
              <a:rPr lang="en-US" sz="6000" b="1" u="sng">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HOẠT ĐỘNG 1</a:t>
            </a:r>
            <a:r>
              <a:rPr lang="en-US" sz="6000" b="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TRÒ CHƠI </a:t>
            </a:r>
          </a:p>
          <a:p>
            <a:pPr algn="ctr" defTabSz="1252637">
              <a:defRPr/>
            </a:pPr>
            <a:r>
              <a:rPr lang="en-US" sz="6000" b="1">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rPr>
              <a:t>“ AI NHANH?AI ĐÚNG?</a:t>
            </a:r>
            <a:endParaRPr lang="en-US" sz="6000" b="1" dirty="0">
              <a:effectLst>
                <a:outerShdw blurRad="38100" dist="38100" dir="2700000" algn="tl">
                  <a:srgbClr val="000000">
                    <a:alpha val="43137"/>
                  </a:srgb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9" name="组合 23"/>
          <p:cNvGrpSpPr/>
          <p:nvPr/>
        </p:nvGrpSpPr>
        <p:grpSpPr>
          <a:xfrm>
            <a:off x="4946622" y="5096490"/>
            <a:ext cx="6526451" cy="3213015"/>
            <a:chOff x="3084810" y="-335112"/>
            <a:chExt cx="5809496" cy="5760000"/>
          </a:xfrm>
        </p:grpSpPr>
        <p:grpSp>
          <p:nvGrpSpPr>
            <p:cNvPr id="10" name="组合 16"/>
            <p:cNvGrpSpPr/>
            <p:nvPr/>
          </p:nvGrpSpPr>
          <p:grpSpPr>
            <a:xfrm>
              <a:off x="3297693" y="-335112"/>
              <a:ext cx="5596613" cy="5760000"/>
              <a:chOff x="3297693" y="-335112"/>
              <a:chExt cx="5596613" cy="5760000"/>
            </a:xfrm>
          </p:grpSpPr>
          <p:cxnSp>
            <p:nvCxnSpPr>
              <p:cNvPr id="12"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11"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pic>
        <p:nvPicPr>
          <p:cNvPr id="14"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45072" y="6377868"/>
            <a:ext cx="8299410" cy="386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726439"/>
      </p:ext>
    </p:extLst>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84" y="36036"/>
            <a:ext cx="16773004" cy="21236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400" u="sng">
                <a:solidFill>
                  <a:srgbClr val="000000"/>
                </a:solidFill>
                <a:latin typeface="Times New Roman" pitchFamily="18" charset="0"/>
                <a:cs typeface="Times New Roman" pitchFamily="18" charset="0"/>
              </a:rPr>
              <a:t>Câu 1</a:t>
            </a:r>
            <a:r>
              <a:rPr lang="vi-VN" sz="4400">
                <a:solidFill>
                  <a:srgbClr val="000000"/>
                </a:solidFill>
                <a:latin typeface="Times New Roman" pitchFamily="18" charset="0"/>
                <a:cs typeface="Times New Roman" pitchFamily="18" charset="0"/>
              </a:rPr>
              <a:t>: Sáng Chủ nhật, Bin vừa thức giấc thì các bạn hàng xóm đã rủ đi đá bóng. Bin phân vân: “Hay là lát nữa về mình sẽ gấp chăn sau.”</a:t>
            </a:r>
          </a:p>
          <a:p>
            <a:r>
              <a:rPr lang="vi-VN" sz="4400" i="1">
                <a:solidFill>
                  <a:srgbClr val="000000"/>
                </a:solidFill>
                <a:latin typeface="Times New Roman" pitchFamily="18" charset="0"/>
                <a:cs typeface="Times New Roman" pitchFamily="18" charset="0"/>
              </a:rPr>
              <a:t>Em sẽ khuyên Bin điều gì?</a:t>
            </a:r>
          </a:p>
        </p:txBody>
      </p:sp>
      <p:sp>
        <p:nvSpPr>
          <p:cNvPr id="7" name="Rectangle 6"/>
          <p:cNvSpPr/>
          <p:nvPr/>
        </p:nvSpPr>
        <p:spPr>
          <a:xfrm>
            <a:off x="1172296" y="2771325"/>
            <a:ext cx="7640872"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Đi đá bóng rồi về gấp chăn sau</a:t>
            </a:r>
          </a:p>
        </p:txBody>
      </p:sp>
      <p:sp>
        <p:nvSpPr>
          <p:cNvPr id="8" name="Rectangle 7"/>
          <p:cNvSpPr/>
          <p:nvPr/>
        </p:nvSpPr>
        <p:spPr>
          <a:xfrm>
            <a:off x="1172296" y="4017814"/>
            <a:ext cx="5200624"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Không phải gấp chăn.</a:t>
            </a:r>
          </a:p>
        </p:txBody>
      </p:sp>
      <p:sp>
        <p:nvSpPr>
          <p:cNvPr id="9" name="Rectangle 8"/>
          <p:cNvSpPr/>
          <p:nvPr/>
        </p:nvSpPr>
        <p:spPr>
          <a:xfrm>
            <a:off x="1172296" y="5313958"/>
            <a:ext cx="9017048"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Gấp chăn gọn gàng rồi đi đá bóng sau</a:t>
            </a:r>
          </a:p>
        </p:txBody>
      </p:sp>
      <p:sp>
        <p:nvSpPr>
          <p:cNvPr id="10" name="Rectangle 9"/>
          <p:cNvSpPr/>
          <p:nvPr/>
        </p:nvSpPr>
        <p:spPr>
          <a:xfrm>
            <a:off x="1172296" y="6538094"/>
            <a:ext cx="570468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Không có lời khuyên gì</a:t>
            </a:r>
          </a:p>
        </p:txBody>
      </p:sp>
      <p:sp>
        <p:nvSpPr>
          <p:cNvPr id="2" name="Oval 1"/>
          <p:cNvSpPr/>
          <p:nvPr/>
        </p:nvSpPr>
        <p:spPr>
          <a:xfrm>
            <a:off x="100846" y="5313958"/>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solidFill>
                <a:srgbClr val="FFFFFF"/>
              </a:solidFill>
            </a:endParaRPr>
          </a:p>
        </p:txBody>
      </p:sp>
      <p:sp>
        <p:nvSpPr>
          <p:cNvPr id="3" name="TextBox 2"/>
          <p:cNvSpPr txBox="1"/>
          <p:nvPr/>
        </p:nvSpPr>
        <p:spPr>
          <a:xfrm>
            <a:off x="55936" y="2771325"/>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A</a:t>
            </a:r>
          </a:p>
        </p:txBody>
      </p:sp>
      <p:sp>
        <p:nvSpPr>
          <p:cNvPr id="11" name="TextBox 10"/>
          <p:cNvSpPr txBox="1"/>
          <p:nvPr/>
        </p:nvSpPr>
        <p:spPr>
          <a:xfrm>
            <a:off x="88332" y="4017813"/>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B</a:t>
            </a:r>
          </a:p>
        </p:txBody>
      </p:sp>
      <p:sp>
        <p:nvSpPr>
          <p:cNvPr id="12" name="TextBox 11"/>
          <p:cNvSpPr txBox="1"/>
          <p:nvPr/>
        </p:nvSpPr>
        <p:spPr>
          <a:xfrm>
            <a:off x="78436" y="5313957"/>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C</a:t>
            </a:r>
          </a:p>
        </p:txBody>
      </p:sp>
      <p:sp>
        <p:nvSpPr>
          <p:cNvPr id="13" name="TextBox 12"/>
          <p:cNvSpPr txBox="1"/>
          <p:nvPr/>
        </p:nvSpPr>
        <p:spPr>
          <a:xfrm>
            <a:off x="0" y="6538093"/>
            <a:ext cx="992064" cy="769441"/>
          </a:xfrm>
          <a:prstGeom prst="rect">
            <a:avLst/>
          </a:prstGeom>
          <a:noFill/>
        </p:spPr>
        <p:txBody>
          <a:bodyPr wrap="square" rtlCol="0">
            <a:spAutoFit/>
          </a:bodyPr>
          <a:lstStyle/>
          <a:p>
            <a:pPr algn="ctr"/>
            <a:r>
              <a:rPr lang="vi-VN" sz="4400">
                <a:solidFill>
                  <a:srgbClr val="000000"/>
                </a:solidFill>
                <a:latin typeface="Times New Roman" pitchFamily="18" charset="0"/>
                <a:cs typeface="Times New Roman" pitchFamily="18" charset="0"/>
              </a:rPr>
              <a:t>D</a:t>
            </a:r>
          </a:p>
        </p:txBody>
      </p:sp>
    </p:spTree>
    <p:extLst>
      <p:ext uri="{BB962C8B-B14F-4D97-AF65-F5344CB8AC3E}">
        <p14:creationId xmlns:p14="http://schemas.microsoft.com/office/powerpoint/2010/main" val="21476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95866"/>
            <a:ext cx="16773004"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800" u="sng">
                <a:solidFill>
                  <a:srgbClr val="000000"/>
                </a:solidFill>
                <a:latin typeface="Times New Roman" pitchFamily="18" charset="0"/>
                <a:cs typeface="Times New Roman" pitchFamily="18" charset="0"/>
              </a:rPr>
              <a:t>Câu 2</a:t>
            </a:r>
            <a:r>
              <a:rPr lang="vi-VN" sz="4800">
                <a:solidFill>
                  <a:srgbClr val="000000"/>
                </a:solidFill>
                <a:latin typeface="Times New Roman" pitchFamily="18" charset="0"/>
                <a:cs typeface="Times New Roman" pitchFamily="18" charset="0"/>
              </a:rPr>
              <a:t>: Chọn cụm từ thể hiện sự tích cực hoàn thành nhiệm vụ?</a:t>
            </a:r>
            <a:endParaRPr lang="vi-VN" sz="4800" i="1">
              <a:solidFill>
                <a:srgbClr val="000000"/>
              </a:solidFill>
              <a:latin typeface="Times New Roman" pitchFamily="18" charset="0"/>
              <a:cs typeface="Times New Roman" pitchFamily="18" charset="0"/>
            </a:endParaRPr>
          </a:p>
        </p:txBody>
      </p:sp>
      <p:sp>
        <p:nvSpPr>
          <p:cNvPr id="7" name="Rectangle 6"/>
          <p:cNvSpPr/>
          <p:nvPr/>
        </p:nvSpPr>
        <p:spPr>
          <a:xfrm>
            <a:off x="1172296" y="2771325"/>
            <a:ext cx="642476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Hoàn thành bài tập trễ hạn</a:t>
            </a:r>
          </a:p>
        </p:txBody>
      </p:sp>
      <p:sp>
        <p:nvSpPr>
          <p:cNvPr id="8" name="Rectangle 7"/>
          <p:cNvSpPr/>
          <p:nvPr/>
        </p:nvSpPr>
        <p:spPr>
          <a:xfrm>
            <a:off x="1172296" y="4017814"/>
            <a:ext cx="642476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Trốn trực nhật lớp đi chơi.</a:t>
            </a:r>
          </a:p>
        </p:txBody>
      </p:sp>
      <p:sp>
        <p:nvSpPr>
          <p:cNvPr id="9" name="Rectangle 8"/>
          <p:cNvSpPr/>
          <p:nvPr/>
        </p:nvSpPr>
        <p:spPr>
          <a:xfrm>
            <a:off x="1172296" y="5313958"/>
            <a:ext cx="750488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 Đảm bảo chất lượng công việc</a:t>
            </a:r>
          </a:p>
        </p:txBody>
      </p:sp>
      <p:sp>
        <p:nvSpPr>
          <p:cNvPr id="10" name="Rectangle 9"/>
          <p:cNvSpPr/>
          <p:nvPr/>
        </p:nvSpPr>
        <p:spPr>
          <a:xfrm>
            <a:off x="1172296" y="6538094"/>
            <a:ext cx="7504880" cy="76944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4400">
                <a:solidFill>
                  <a:srgbClr val="000000"/>
                </a:solidFill>
                <a:latin typeface="Times New Roman" pitchFamily="18" charset="0"/>
                <a:cs typeface="Times New Roman" pitchFamily="18" charset="0"/>
              </a:rPr>
              <a:t>Quên không làm bài tập về nhà.</a:t>
            </a:r>
          </a:p>
        </p:txBody>
      </p:sp>
      <p:sp>
        <p:nvSpPr>
          <p:cNvPr id="2" name="Oval 1"/>
          <p:cNvSpPr/>
          <p:nvPr/>
        </p:nvSpPr>
        <p:spPr>
          <a:xfrm>
            <a:off x="100846" y="5313958"/>
            <a:ext cx="967036" cy="769441"/>
          </a:xfrm>
          <a:prstGeom prst="ellipse">
            <a:avLst/>
          </a:prstGeom>
          <a:noFill/>
          <a:ln w="571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a:p>
        </p:txBody>
      </p:sp>
      <p:sp>
        <p:nvSpPr>
          <p:cNvPr id="3" name="TextBox 2"/>
          <p:cNvSpPr txBox="1"/>
          <p:nvPr/>
        </p:nvSpPr>
        <p:spPr>
          <a:xfrm>
            <a:off x="55936" y="2771325"/>
            <a:ext cx="992064" cy="769441"/>
          </a:xfrm>
          <a:prstGeom prst="rect">
            <a:avLst/>
          </a:prstGeom>
          <a:noFill/>
        </p:spPr>
        <p:txBody>
          <a:bodyPr wrap="square" rtlCol="0">
            <a:spAutoFit/>
          </a:bodyPr>
          <a:lstStyle/>
          <a:p>
            <a:pPr algn="ctr"/>
            <a:r>
              <a:rPr lang="vi-VN" sz="4400">
                <a:latin typeface="Times New Roman" pitchFamily="18" charset="0"/>
                <a:cs typeface="Times New Roman" pitchFamily="18" charset="0"/>
              </a:rPr>
              <a:t>A</a:t>
            </a:r>
          </a:p>
        </p:txBody>
      </p:sp>
      <p:sp>
        <p:nvSpPr>
          <p:cNvPr id="11" name="TextBox 10"/>
          <p:cNvSpPr txBox="1"/>
          <p:nvPr/>
        </p:nvSpPr>
        <p:spPr>
          <a:xfrm>
            <a:off x="88332" y="4017813"/>
            <a:ext cx="992064" cy="769441"/>
          </a:xfrm>
          <a:prstGeom prst="rect">
            <a:avLst/>
          </a:prstGeom>
          <a:noFill/>
        </p:spPr>
        <p:txBody>
          <a:bodyPr wrap="square" rtlCol="0">
            <a:spAutoFit/>
          </a:bodyPr>
          <a:lstStyle/>
          <a:p>
            <a:pPr algn="ctr"/>
            <a:r>
              <a:rPr lang="vi-VN" sz="4400">
                <a:latin typeface="Times New Roman" pitchFamily="18" charset="0"/>
                <a:cs typeface="Times New Roman" pitchFamily="18" charset="0"/>
              </a:rPr>
              <a:t>B</a:t>
            </a:r>
          </a:p>
        </p:txBody>
      </p:sp>
      <p:sp>
        <p:nvSpPr>
          <p:cNvPr id="12" name="TextBox 11"/>
          <p:cNvSpPr txBox="1"/>
          <p:nvPr/>
        </p:nvSpPr>
        <p:spPr>
          <a:xfrm>
            <a:off x="78436" y="5313957"/>
            <a:ext cx="992064" cy="769441"/>
          </a:xfrm>
          <a:prstGeom prst="rect">
            <a:avLst/>
          </a:prstGeom>
          <a:noFill/>
        </p:spPr>
        <p:txBody>
          <a:bodyPr wrap="square" rtlCol="0">
            <a:spAutoFit/>
          </a:bodyPr>
          <a:lstStyle/>
          <a:p>
            <a:pPr algn="ctr"/>
            <a:r>
              <a:rPr lang="vi-VN" sz="4400">
                <a:latin typeface="Times New Roman" pitchFamily="18" charset="0"/>
                <a:cs typeface="Times New Roman" pitchFamily="18" charset="0"/>
              </a:rPr>
              <a:t>C</a:t>
            </a:r>
          </a:p>
        </p:txBody>
      </p:sp>
      <p:sp>
        <p:nvSpPr>
          <p:cNvPr id="13" name="TextBox 12"/>
          <p:cNvSpPr txBox="1"/>
          <p:nvPr/>
        </p:nvSpPr>
        <p:spPr>
          <a:xfrm>
            <a:off x="0" y="6538093"/>
            <a:ext cx="992064" cy="769441"/>
          </a:xfrm>
          <a:prstGeom prst="rect">
            <a:avLst/>
          </a:prstGeom>
          <a:noFill/>
        </p:spPr>
        <p:txBody>
          <a:bodyPr wrap="square" rtlCol="0">
            <a:spAutoFit/>
          </a:bodyPr>
          <a:lstStyle/>
          <a:p>
            <a:pPr algn="ctr"/>
            <a:r>
              <a:rPr lang="vi-VN" sz="4400">
                <a:latin typeface="Times New Roman" pitchFamily="18" charset="0"/>
                <a:cs typeface="Times New Roman" pitchFamily="18" charset="0"/>
              </a:rPr>
              <a:t>D</a:t>
            </a:r>
          </a:p>
        </p:txBody>
      </p:sp>
    </p:spTree>
    <p:extLst>
      <p:ext uri="{BB962C8B-B14F-4D97-AF65-F5344CB8AC3E}">
        <p14:creationId xmlns:p14="http://schemas.microsoft.com/office/powerpoint/2010/main" val="178711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TIMING" val="|0.3|0.4|0.4"/>
</p:tagLst>
</file>

<file path=ppt/tags/tag4.xml><?xml version="1.0" encoding="utf-8"?>
<p:tagLst xmlns:a="http://schemas.openxmlformats.org/drawingml/2006/main" xmlns:r="http://schemas.openxmlformats.org/officeDocument/2006/relationships" xmlns:p="http://schemas.openxmlformats.org/presentationml/2006/main">
  <p:tag name="TIMING" val="|0.3|0.4|0.4"/>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1324</TotalTime>
  <Words>1492</Words>
  <Application>Microsoft Office PowerPoint</Application>
  <PresentationFormat>Custom</PresentationFormat>
  <Paragraphs>142</Paragraphs>
  <Slides>28</Slides>
  <Notes>14</Notes>
  <HiddenSlides>0</HiddenSlides>
  <MMClips>3</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28</vt:i4>
      </vt:variant>
    </vt:vector>
  </HeadingPairs>
  <TitlesOfParts>
    <vt:vector size="39" baseType="lpstr">
      <vt:lpstr>等线</vt:lpstr>
      <vt:lpstr>.VnAvant</vt:lpstr>
      <vt:lpstr>Arial</vt:lpstr>
      <vt:lpstr>Calibri</vt:lpstr>
      <vt:lpstr>Times New Roman</vt:lpstr>
      <vt:lpstr>默认设计模板</vt:lpstr>
      <vt:lpstr>1_Office Theme</vt:lpstr>
      <vt:lpstr>2_Office Theme</vt:lpstr>
      <vt:lpstr>3_Office Theme</vt:lpstr>
      <vt:lpstr>4_Office Theme</vt:lpstr>
      <vt:lpstr>1_默认设计模板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DELL</cp:lastModifiedBy>
  <cp:revision>111</cp:revision>
  <dcterms:created xsi:type="dcterms:W3CDTF">2015-09-14T06:10:00Z</dcterms:created>
  <dcterms:modified xsi:type="dcterms:W3CDTF">2024-04-28T08:43:54Z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