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74" r:id="rId2"/>
    <p:sldMasterId id="2147483686" r:id="rId3"/>
    <p:sldMasterId id="2147483698" r:id="rId4"/>
  </p:sldMasterIdLst>
  <p:notesMasterIdLst>
    <p:notesMasterId r:id="rId22"/>
  </p:notesMasterIdLst>
  <p:sldIdLst>
    <p:sldId id="284" r:id="rId5"/>
    <p:sldId id="272" r:id="rId6"/>
    <p:sldId id="267" r:id="rId7"/>
    <p:sldId id="268" r:id="rId8"/>
    <p:sldId id="269" r:id="rId9"/>
    <p:sldId id="270" r:id="rId10"/>
    <p:sldId id="265" r:id="rId11"/>
    <p:sldId id="273" r:id="rId12"/>
    <p:sldId id="28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D22BC-71A0-4B78-85BD-1273D55E84FA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66F50-F3BB-46A1-B648-29F234CE9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2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76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280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05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33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2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8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279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049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15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4241-98AD-438B-B05C-328ECD8A0870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9.jpeg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4812" y="990789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5" y="3399790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76200"/>
            <a:ext cx="9786620" cy="10382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2. Kể tên những việc làm thể hiện sự quan tâm đến bà của gia đình Hoa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19869" y="1282890"/>
            <a:ext cx="7915701" cy="4691825"/>
          </a:xfrm>
          <a:prstGeom prst="rect">
            <a:avLst/>
          </a:prstGeom>
        </p:spPr>
      </p:pic>
      <p:sp>
        <p:nvSpPr>
          <p:cNvPr id="7" name="Vertical Scroll 6"/>
          <p:cNvSpPr/>
          <p:nvPr/>
        </p:nvSpPr>
        <p:spPr>
          <a:xfrm>
            <a:off x="0" y="1282890"/>
            <a:ext cx="2132965" cy="2239075"/>
          </a:xfrm>
          <a:prstGeom prst="vertic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Viết thiệp sinh nhật cho bà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-35066" y="3690430"/>
            <a:ext cx="2168031" cy="2284285"/>
          </a:xfrm>
          <a:prstGeom prst="vertic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Chọn khăn tặng bà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9718040" y="2333767"/>
            <a:ext cx="2473960" cy="2328404"/>
          </a:xfrm>
          <a:prstGeom prst="vertic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Tặng quà và chúc mừng sinh nhật bà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76200"/>
            <a:ext cx="9786620" cy="10382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3. Chơi trò chơi: Sắp xếp thức ăn, đồ uống, đồ dùng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143250" y="1178560"/>
            <a:ext cx="5553075" cy="33877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550285" y="4623435"/>
            <a:ext cx="4968240" cy="211836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266565" y="2585720"/>
            <a:ext cx="1800225" cy="220027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047740" y="2595245"/>
            <a:ext cx="1371600" cy="221932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66790" y="4004945"/>
            <a:ext cx="114300" cy="79057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09415" y="2652395"/>
            <a:ext cx="1495425" cy="209550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66665" y="4185920"/>
            <a:ext cx="2876550" cy="628650"/>
          </a:xfrm>
          <a:prstGeom prst="straightConnector1">
            <a:avLst/>
          </a:prstGeom>
          <a:ln w="28575" cmpd="sng">
            <a:solidFill>
              <a:srgbClr val="7030A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34975" y="95250"/>
            <a:ext cx="10918825" cy="10382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4. Chia sẻ với bạn về lợi ích của nghề nghiệp mà em yêu thích</a:t>
            </a:r>
          </a:p>
        </p:txBody>
      </p:sp>
      <p:pic>
        <p:nvPicPr>
          <p:cNvPr id="5" name="Content Placeholder 4" descr="Uoc-mo-70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8305" y="1831340"/>
            <a:ext cx="6295390" cy="3549015"/>
          </a:xfrm>
          <a:prstGeom prst="rect">
            <a:avLst/>
          </a:prstGeom>
        </p:spPr>
      </p:pic>
      <p:sp>
        <p:nvSpPr>
          <p:cNvPr id="8" name="Vertical Scroll 7"/>
          <p:cNvSpPr/>
          <p:nvPr/>
        </p:nvSpPr>
        <p:spPr>
          <a:xfrm>
            <a:off x="1" y="1928495"/>
            <a:ext cx="2948304" cy="30289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ước sau này làm nghề gì?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9116704" y="1976120"/>
            <a:ext cx="3075295" cy="30289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Tại sao em thích công việc đó?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8" grpId="0" animBg="1"/>
      <p:bldP spid="8" grpId="1" animBg="1"/>
      <p:bldP spid="9" grpId="0" bldLvl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29292" y="1235604"/>
            <a:ext cx="7074266" cy="3476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sng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Tổng kết: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strike="noStrike" kern="1200" cap="none" spc="0" normalizeH="0" baseline="0" noProof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 thích nhất nội dung nào trong chủ đề Gia đình</a:t>
            </a:r>
            <a:r>
              <a:rPr kumimoji="0" lang="en-US" sz="4400" b="0" i="0" strike="noStrike" kern="1200" cap="none" spc="0" normalizeH="0" baseline="0" noProof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  <a:endParaRPr kumimoji="0" lang="en-US" sz="4400" b="0" i="0" strike="noStrike" kern="1200" cap="none" spc="0" normalizeH="0" baseline="0" noProof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strike="noStrike" kern="1200" cap="none" spc="0" normalizeH="0" baseline="0" noProof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Vì </a:t>
            </a:r>
            <a:r>
              <a:rPr kumimoji="0" lang="en-US" sz="4400" b="0" i="0" strike="noStrike" kern="1200" cap="none" spc="0" normalizeH="0" baseline="0" noProof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sao em thích nội dung đó?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0" i="0" strike="noStrike" kern="1200" cap="none" spc="0" normalizeH="0" baseline="0" noProof="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-635"/>
            <a:ext cx="12191365" cy="685927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2850433" y="2360022"/>
            <a:ext cx="6539228" cy="1787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Sưu tầm tranh ảnh về gia đình</a:t>
            </a:r>
            <a:r>
              <a:rPr lang="en-US" sz="3600" b="1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toàn vệ sinh </a:t>
            </a:r>
            <a:r>
              <a:rPr lang="en-US" sz="3600" b="1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3600" b="1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 và nghề </a:t>
            </a:r>
            <a:r>
              <a:rPr lang="en-US" sz="36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nghiệp yêu thích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74884" y="4510254"/>
            <a:ext cx="6473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en-US" sz="4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học tập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tốt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 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hlinkClick r:id="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>
            <a:fillRect/>
          </a:stretch>
        </p:blipFill>
        <p:spPr>
          <a:xfrm>
            <a:off x="4767451" y="2896461"/>
            <a:ext cx="2657098" cy="127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2519" y="2548327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1735589" y="1750272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753" y="4209374"/>
            <a:ext cx="1605878" cy="12905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3791043" y="3372378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0481" y="1559775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9283103" y="1156305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58217" y="1397358"/>
            <a:ext cx="1616392" cy="1150969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0860987" y="967685"/>
            <a:ext cx="1562151" cy="1248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-390619" y="588464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096" y="2682271"/>
            <a:ext cx="8295726" cy="44924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6640839" y="4479366"/>
            <a:ext cx="1534333" cy="448414"/>
          </a:xfrm>
          <a:prstGeom prst="roundRect">
            <a:avLst/>
          </a:prstGeom>
          <a:noFill/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ngon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0488" y="3108107"/>
            <a:ext cx="5021328" cy="107721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Nhà sạch thì mát, bát </a:t>
            </a:r>
            <a:r>
              <a:rPr lang="en-US" sz="3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 </a:t>
            </a:r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ngon ...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6640839" y="5259687"/>
            <a:ext cx="1534333" cy="448414"/>
          </a:xfrm>
          <a:prstGeom prst="roundRect">
            <a:avLst/>
          </a:prstGeom>
          <a:noFill/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cháo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8499717" y="4456485"/>
            <a:ext cx="1534333" cy="448414"/>
          </a:xfrm>
          <a:prstGeom prst="roundRect">
            <a:avLst/>
          </a:prstGeom>
          <a:noFill/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8535441" y="5275700"/>
            <a:ext cx="1534333" cy="448414"/>
          </a:xfrm>
          <a:prstGeom prst="roundRect">
            <a:avLst/>
          </a:prstGeom>
          <a:noFill/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9669" y="662312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47083 1.48148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2392 -0.0604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521 -0.4094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7917 -0.26458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1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 animBg="1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1321021" cy="909915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0781731" y="2502059"/>
            <a:ext cx="1410270" cy="956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sp>
        <p:nvSpPr>
          <p:cNvPr id="34" name="Đáp án 1-LV1"/>
          <p:cNvSpPr/>
          <p:nvPr/>
        </p:nvSpPr>
        <p:spPr>
          <a:xfrm>
            <a:off x="4725524" y="1492131"/>
            <a:ext cx="1534333" cy="448414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10 giây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90436" y="403086"/>
            <a:ext cx="6136741" cy="954107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 rửa tay bằng xà phòng trong bao lâu?</a:t>
            </a:r>
          </a:p>
        </p:txBody>
      </p:sp>
      <p:sp>
        <p:nvSpPr>
          <p:cNvPr id="35" name="Đáp án 3-LV1"/>
          <p:cNvSpPr/>
          <p:nvPr/>
        </p:nvSpPr>
        <p:spPr>
          <a:xfrm>
            <a:off x="4725524" y="2202710"/>
            <a:ext cx="1534333" cy="448414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 giây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/>
          <p:cNvSpPr/>
          <p:nvPr/>
        </p:nvSpPr>
        <p:spPr>
          <a:xfrm>
            <a:off x="7253164" y="1492131"/>
            <a:ext cx="1534333" cy="448414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15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giây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/>
          <p:cNvSpPr/>
          <p:nvPr/>
        </p:nvSpPr>
        <p:spPr>
          <a:xfrm>
            <a:off x="7253164" y="2210133"/>
            <a:ext cx="1534333" cy="448414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30 giây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 animBg="1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0083" y="754718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6165644" y="174282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2115" y="4928654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258513" y="4519925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1253115" cy="909915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041039" y="2548327"/>
            <a:ext cx="115096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sp>
        <p:nvSpPr>
          <p:cNvPr id="34" name="Đáp án 1-LV1"/>
          <p:cNvSpPr/>
          <p:nvPr/>
        </p:nvSpPr>
        <p:spPr>
          <a:xfrm>
            <a:off x="4402388" y="3271547"/>
            <a:ext cx="1877695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vứt rác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49424" y="2173841"/>
            <a:ext cx="5912028" cy="9541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3: Việc làm nào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giúp giữ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 sinh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6751609" y="3956533"/>
            <a:ext cx="2983234" cy="43479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bày đồ ăn bừa bãi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6738101" y="3257045"/>
            <a:ext cx="2757590" cy="46281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đổ nước ra nhà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4402388" y="3943021"/>
            <a:ext cx="1955811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quét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 animBg="1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8095" y="4209839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843280" y="1929766"/>
            <a:ext cx="9979395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Bài 5: Ôn tập </a:t>
            </a:r>
            <a:r>
              <a:rPr kumimoji="0" lang="en-US" sz="6000" b="1" i="0" u="none" strike="noStrike" kern="1200" cap="none" spc="0" normalizeH="0" baseline="0" noProof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chủ </a:t>
            </a:r>
            <a:r>
              <a:rPr kumimoji="0" lang="en-US" sz="6000" b="1" i="0" u="none" strike="noStrike" kern="1200" cap="none" spc="0" normalizeH="0" baseline="0" noProof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đề Gia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đình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10672" y="280635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38915" y="0"/>
            <a:ext cx="5934075" cy="8953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1. Cùng hoàn thành sơ đồ sau</a:t>
            </a:r>
          </a:p>
        </p:txBody>
      </p:sp>
      <p:pic>
        <p:nvPicPr>
          <p:cNvPr id="5" name="Content Placeholder 2" descr="Capture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25805" y="892868"/>
            <a:ext cx="11002087" cy="596513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41665" y="1788218"/>
            <a:ext cx="2397250" cy="55919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Ăn chín, uống sôi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" y="2450343"/>
            <a:ext cx="2791142" cy="98056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Chế biến thực phẩm nhiệt độ thích hợp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430603" y="2592507"/>
            <a:ext cx="1408136" cy="369058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Các con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19158" y="6175413"/>
            <a:ext cx="1685290" cy="34159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Rửa bát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92026" y="5650173"/>
            <a:ext cx="1685290" cy="314514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Giáo viên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430603" y="6305266"/>
            <a:ext cx="1410235" cy="219998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Kĩ sư</a:t>
            </a:r>
          </a:p>
        </p:txBody>
      </p:sp>
    </p:spTree>
    <p:extLst>
      <p:ext uri="{BB962C8B-B14F-4D97-AF65-F5344CB8AC3E}">
        <p14:creationId xmlns:p14="http://schemas.microsoft.com/office/powerpoint/2010/main" val="293929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345</Words>
  <Application>Microsoft Office PowerPoint</Application>
  <PresentationFormat>Widescreen</PresentationFormat>
  <Paragraphs>60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SimSun</vt:lpstr>
      <vt:lpstr>.VnAvant</vt:lpstr>
      <vt:lpstr>Arial</vt:lpstr>
      <vt:lpstr>Arial-Rounded</vt:lpstr>
      <vt:lpstr>Calibri</vt:lpstr>
      <vt:lpstr>Calibri Light</vt:lpstr>
      <vt:lpstr>Times New Roman</vt:lpstr>
      <vt:lpstr>UTM Avo</vt:lpstr>
      <vt:lpstr>字魂59号-创粗黑</vt:lpstr>
      <vt:lpstr>等线</vt:lpstr>
      <vt:lpstr>1_Office Theme</vt:lpstr>
      <vt:lpstr>Office 主题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49</cp:revision>
  <dcterms:created xsi:type="dcterms:W3CDTF">2021-05-08T02:21:00Z</dcterms:created>
  <dcterms:modified xsi:type="dcterms:W3CDTF">2021-10-17T08:15:02Z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