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40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2007577096" r:id="rId18"/>
    <p:sldId id="2007577097" r:id="rId19"/>
    <p:sldId id="2007577098" r:id="rId20"/>
    <p:sldId id="300" r:id="rId21"/>
    <p:sldId id="2007577099" r:id="rId22"/>
    <p:sldId id="2007577092" r:id="rId23"/>
    <p:sldId id="305" r:id="rId24"/>
    <p:sldId id="275" r:id="rId25"/>
    <p:sldId id="2007577093" r:id="rId26"/>
    <p:sldId id="322" r:id="rId27"/>
    <p:sldId id="2007577100" r:id="rId28"/>
    <p:sldId id="308" r:id="rId29"/>
    <p:sldId id="2007577110" r:id="rId30"/>
    <p:sldId id="2007577104" r:id="rId31"/>
    <p:sldId id="320" r:id="rId32"/>
    <p:sldId id="2007577105" r:id="rId33"/>
    <p:sldId id="2007577108" r:id="rId34"/>
    <p:sldId id="2007577106" r:id="rId35"/>
    <p:sldId id="2007577107" r:id="rId36"/>
    <p:sldId id="2007577109" r:id="rId37"/>
    <p:sldId id="2007577111" r:id="rId38"/>
    <p:sldId id="20075770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4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720435"/>
            <a:ext cx="12725400" cy="39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12420600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93628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14570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trường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kết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với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đồng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Ý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nghĩa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đó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Nhận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xét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sự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của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098" name="Picture 2" descr="https://f4-zpcloud.zdn.vn/2583792264775935206/72fdaac3e642261c7f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" t="52745" r="1569" b="10723"/>
          <a:stretch/>
        </p:blipFill>
        <p:spPr bwMode="auto">
          <a:xfrm>
            <a:off x="2175833" y="2403986"/>
            <a:ext cx="6858000" cy="44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àn cảnh lũ lụt miền Trung: Đại hồng thủy trăm năm có một - Báo Công an  Nhân dân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8" y="1353848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3748" y="2152709"/>
            <a:ext cx="5223452" cy="33239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Lũ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lụt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miền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gây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nhiều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thiệt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hại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đến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con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người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và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tài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sản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vậy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chúng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ta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tay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góp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tham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ủng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hộ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đồng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bào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miền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7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758883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67479" y="-20089"/>
            <a:ext cx="114570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2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trường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kết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với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đồng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Ý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nghĩa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đó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Nhận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xét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sự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của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7170" name="Picture 2" descr="https://f7-zpcloud.zdn.vn/3181265688552708042/51893dab712ab174e83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3" b="8131"/>
          <a:stretch/>
        </p:blipFill>
        <p:spPr bwMode="auto">
          <a:xfrm>
            <a:off x="1761940" y="1918903"/>
            <a:ext cx="8273600" cy="59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3748" y="2654557"/>
            <a:ext cx="5040572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tay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góp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với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cộng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đồng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bảo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vệ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và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giữ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môi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trường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xanh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–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sạch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–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đẹp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6152" name="Picture 8" descr="Hạ Long ra quân dọn sạch rác trên bãi biển - Ngôi s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8" y="1671577"/>
            <a:ext cx="619257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745673" y="932224"/>
            <a:ext cx="871450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719706" y="753186"/>
            <a:ext cx="87525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TỰ GIÁC VÀ TÍCH CỰC THAM GIA CÁC HOẠT ĐỘNG KẾT NỐI VỚI CỘNG ĐỒNG Ở TRƯỜNG HỌC VÀ ĐỊA PHƯƠNG</a:t>
            </a:r>
            <a:endParaRPr kumimoji="0" lang="en-US" sz="4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51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1669971"/>
            <a:ext cx="8206740" cy="425076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hoạt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đồng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tham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Chuẩn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bị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ảnh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hoạt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đồng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tham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thiệu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72601" y="199917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Khám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0252" y="1387097"/>
            <a:ext cx="3076983" cy="11229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ON ĐƯỜNG GỐM SỨ - NƠI HỘI TỤ TINH HOA NGÀN NĂM VĂN HIẾ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76" y="3468954"/>
            <a:ext cx="5880793" cy="33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16094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000" b="1" baseline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baseline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,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địa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điểm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tổ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endParaRPr lang="en-US" altLang="zh-CN" sz="3000" b="1" dirty="0">
              <a:solidFill>
                <a:prstClr val="white"/>
              </a:solidFill>
              <a:latin typeface="Arial"/>
              <a:ea typeface="Microsoft YaHei" panose="020B0503020204020204" charset="-122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Nêu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ý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nghĩa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nhận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xét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về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sự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đó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8194" name="Picture 2" descr="https://f4-zpcloud.zdn.vn/5078337785166887752/6fe65b2716a6d6f88f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2" b="11505"/>
          <a:stretch/>
        </p:blipFill>
        <p:spPr bwMode="auto">
          <a:xfrm>
            <a:off x="2944495" y="2400300"/>
            <a:ext cx="6858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316539" y="628495"/>
            <a:ext cx="95589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4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KẾT NỐI VỚI CỘNG ĐỒNG Ở TRƯỜNG HỌC VỚI XÃ HỘI RẤT BỔ ÍCH VÀ Ý NGHĨA. VÌ VẬY CÁC EM CẦN TÍCH CỰC THAM GIA. </a:t>
            </a:r>
            <a:endParaRPr kumimoji="0" lang="en-US" sz="4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DC3D9-78F6-338E-1807-16ED31E6D4CF}"/>
              </a:ext>
            </a:extLst>
          </p:cNvPr>
          <p:cNvSpPr txBox="1"/>
          <p:nvPr/>
        </p:nvSpPr>
        <p:spPr>
          <a:xfrm>
            <a:off x="2429774" y="237511"/>
            <a:ext cx="78238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0C732D-FE3B-1D05-C1A4-5A53D5AA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86699"/>
              </p:ext>
            </p:extLst>
          </p:nvPr>
        </p:nvGraphicFramePr>
        <p:xfrm>
          <a:off x="651164" y="2221037"/>
          <a:ext cx="24199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6049AA-97E6-843A-C602-707D193A5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810806"/>
              </p:ext>
            </p:extLst>
          </p:nvPr>
        </p:nvGraphicFramePr>
        <p:xfrm>
          <a:off x="618837" y="4077700"/>
          <a:ext cx="245225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254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5FADA528-A1D4-4AA9-1FDD-5E7436058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1502"/>
              </p:ext>
            </p:extLst>
          </p:nvPr>
        </p:nvGraphicFramePr>
        <p:xfrm>
          <a:off x="618836" y="5776851"/>
          <a:ext cx="241992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5189C40-E6D1-38E1-75DF-55B6173E5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87956"/>
              </p:ext>
            </p:extLst>
          </p:nvPr>
        </p:nvGraphicFramePr>
        <p:xfrm>
          <a:off x="6082145" y="2128320"/>
          <a:ext cx="323734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346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4C627F1-90DA-D746-493D-11F7DDE32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19548"/>
              </p:ext>
            </p:extLst>
          </p:nvPr>
        </p:nvGraphicFramePr>
        <p:xfrm>
          <a:off x="6059054" y="2906837"/>
          <a:ext cx="452581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5818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BB71443A-35A1-6F57-2A78-0CA528A55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15970"/>
              </p:ext>
            </p:extLst>
          </p:nvPr>
        </p:nvGraphicFramePr>
        <p:xfrm>
          <a:off x="6059054" y="3878051"/>
          <a:ext cx="434971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1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4867D5E8-E363-F516-210B-29FCB2E5E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60655"/>
              </p:ext>
            </p:extLst>
          </p:nvPr>
        </p:nvGraphicFramePr>
        <p:xfrm>
          <a:off x="6059054" y="4859142"/>
          <a:ext cx="434971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1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EDF9BFD-6C86-B4B2-5A8D-E457A76B8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65803"/>
              </p:ext>
            </p:extLst>
          </p:nvPr>
        </p:nvGraphicFramePr>
        <p:xfrm>
          <a:off x="6123403" y="5627660"/>
          <a:ext cx="422101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018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A3E2BF0B-53DB-001F-96CB-D71CFFA1C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64796"/>
              </p:ext>
            </p:extLst>
          </p:nvPr>
        </p:nvGraphicFramePr>
        <p:xfrm>
          <a:off x="651164" y="1296291"/>
          <a:ext cx="241992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39828C0B-9C15-2AA6-71B3-C792961D7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087057"/>
              </p:ext>
            </p:extLst>
          </p:nvPr>
        </p:nvGraphicFramePr>
        <p:xfrm>
          <a:off x="6059054" y="1308255"/>
          <a:ext cx="241992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Ý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5E44FC-100E-F584-0860-B688E7B5418C}"/>
              </a:ext>
            </a:extLst>
          </p:cNvPr>
          <p:cNvCxnSpPr>
            <a:endCxn id="10" idx="1"/>
          </p:cNvCxnSpPr>
          <p:nvPr/>
        </p:nvCxnSpPr>
        <p:spPr>
          <a:xfrm>
            <a:off x="3071091" y="2770909"/>
            <a:ext cx="3052312" cy="33291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37BB81-81E1-FF8A-B60B-6BCA6EB75E83}"/>
              </a:ext>
            </a:extLst>
          </p:cNvPr>
          <p:cNvCxnSpPr>
            <a:endCxn id="6" idx="1"/>
          </p:cNvCxnSpPr>
          <p:nvPr/>
        </p:nvCxnSpPr>
        <p:spPr>
          <a:xfrm flipV="1">
            <a:off x="3071091" y="2387400"/>
            <a:ext cx="3011054" cy="21430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1B65CC-A3B9-5426-4A24-0476F15D469F}"/>
              </a:ext>
            </a:extLst>
          </p:cNvPr>
          <p:cNvCxnSpPr>
            <a:endCxn id="9" idx="1"/>
          </p:cNvCxnSpPr>
          <p:nvPr/>
        </p:nvCxnSpPr>
        <p:spPr>
          <a:xfrm>
            <a:off x="3071091" y="4549095"/>
            <a:ext cx="2987963" cy="56912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E7D44F-7CAB-248F-5333-83B38378464B}"/>
              </a:ext>
            </a:extLst>
          </p:cNvPr>
          <p:cNvCxnSpPr>
            <a:endCxn id="7" idx="1"/>
          </p:cNvCxnSpPr>
          <p:nvPr/>
        </p:nvCxnSpPr>
        <p:spPr>
          <a:xfrm flipV="1">
            <a:off x="3038763" y="3165917"/>
            <a:ext cx="3020291" cy="30833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8E303C-6EE3-F682-A5EC-B6E54F64D496}"/>
              </a:ext>
            </a:extLst>
          </p:cNvPr>
          <p:cNvCxnSpPr>
            <a:endCxn id="8" idx="1"/>
          </p:cNvCxnSpPr>
          <p:nvPr/>
        </p:nvCxnSpPr>
        <p:spPr>
          <a:xfrm flipV="1">
            <a:off x="3029833" y="4137131"/>
            <a:ext cx="3029221" cy="22233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5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7" y="2135247"/>
            <a:ext cx="5879805" cy="4334132"/>
          </a:xfrm>
          <a:prstGeom prst="rect">
            <a:avLst/>
          </a:prstGeom>
        </p:spPr>
      </p:pic>
      <p:pic>
        <p:nvPicPr>
          <p:cNvPr id="10246" name="Picture 6" descr="Vẽ Tranh Vẽ Đề Tài Bảo Vệ Môi Trường Biển Mới Nhất 2021, Cách Vẽ Tranh Đề  Tài Bảo Vệ Môi Trường Bi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61" y="2020629"/>
            <a:ext cx="5388759" cy="44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GHI NHỚ: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93" t="32500" r="20951" b="17812"/>
          <a:stretch/>
        </p:blipFill>
        <p:spPr>
          <a:xfrm>
            <a:off x="434340" y="1404061"/>
            <a:ext cx="11353800" cy="54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2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3719-4CB5-5565-6B68-32A8EAFE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29762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: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AD78C-4194-8559-9DA7-F7AE4B9757DC}"/>
              </a:ext>
            </a:extLst>
          </p:cNvPr>
          <p:cNvSpPr txBox="1"/>
          <p:nvPr/>
        </p:nvSpPr>
        <p:spPr>
          <a:xfrm>
            <a:off x="3279372" y="1025237"/>
            <a:ext cx="517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11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83751-8114-3D04-7256-908F6B69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81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35BBB-2314-CB48-583C-955BAD49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0"/>
            <a:ext cx="695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83543" y="152402"/>
            <a:ext cx="7562297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Covid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19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6737" y="1768604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5K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2054" name="Picture 6" descr="Cách cập nhật trực tiếp dịch COVID-19 bằng trang web chính chủ Googl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27" y="4228680"/>
            <a:ext cx="4674345" cy="26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E690C4-5234-57D6-E53C-D4C346DC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7610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E0489-AA8E-6BC2-2823-31EA01C4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05" y="0"/>
            <a:ext cx="575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3FE8FD-65CC-20F7-92E9-4B0C82B7A72A}"/>
              </a:ext>
            </a:extLst>
          </p:cNvPr>
          <p:cNvSpPr txBox="1"/>
          <p:nvPr/>
        </p:nvSpPr>
        <p:spPr>
          <a:xfrm>
            <a:off x="862682" y="708148"/>
            <a:ext cx="1152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7B24-CF85-203C-55F1-96DA5D1F887C}"/>
              </a:ext>
            </a:extLst>
          </p:cNvPr>
          <p:cNvSpPr txBox="1"/>
          <p:nvPr/>
        </p:nvSpPr>
        <p:spPr>
          <a:xfrm>
            <a:off x="862682" y="1849271"/>
            <a:ext cx="992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6D30-E9A1-8F1D-A99A-3A8FB57DA65F}"/>
              </a:ext>
            </a:extLst>
          </p:cNvPr>
          <p:cNvSpPr txBox="1"/>
          <p:nvPr/>
        </p:nvSpPr>
        <p:spPr>
          <a:xfrm>
            <a:off x="862682" y="2990394"/>
            <a:ext cx="10910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335CE-CAF9-D3B2-8B17-18EA5D150814}"/>
              </a:ext>
            </a:extLst>
          </p:cNvPr>
          <p:cNvSpPr txBox="1"/>
          <p:nvPr/>
        </p:nvSpPr>
        <p:spPr>
          <a:xfrm>
            <a:off x="862682" y="4039968"/>
            <a:ext cx="102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F54C6-A5DE-DC0E-371C-305F05F2984E}"/>
              </a:ext>
            </a:extLst>
          </p:cNvPr>
          <p:cNvSpPr txBox="1"/>
          <p:nvPr/>
        </p:nvSpPr>
        <p:spPr>
          <a:xfrm>
            <a:off x="909323" y="5089542"/>
            <a:ext cx="758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886055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3FE8FD-65CC-20F7-92E9-4B0C82B7A72A}"/>
              </a:ext>
            </a:extLst>
          </p:cNvPr>
          <p:cNvSpPr txBox="1"/>
          <p:nvPr/>
        </p:nvSpPr>
        <p:spPr>
          <a:xfrm>
            <a:off x="862682" y="708148"/>
            <a:ext cx="1152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7B24-CF85-203C-55F1-96DA5D1F887C}"/>
              </a:ext>
            </a:extLst>
          </p:cNvPr>
          <p:cNvSpPr txBox="1"/>
          <p:nvPr/>
        </p:nvSpPr>
        <p:spPr>
          <a:xfrm>
            <a:off x="862682" y="1849271"/>
            <a:ext cx="10647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6D30-E9A1-8F1D-A99A-3A8FB57DA65F}"/>
              </a:ext>
            </a:extLst>
          </p:cNvPr>
          <p:cNvSpPr txBox="1"/>
          <p:nvPr/>
        </p:nvSpPr>
        <p:spPr>
          <a:xfrm>
            <a:off x="909323" y="2944619"/>
            <a:ext cx="11582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335CE-CAF9-D3B2-8B17-18EA5D150814}"/>
              </a:ext>
            </a:extLst>
          </p:cNvPr>
          <p:cNvSpPr txBox="1"/>
          <p:nvPr/>
        </p:nvSpPr>
        <p:spPr>
          <a:xfrm>
            <a:off x="862682" y="4039968"/>
            <a:ext cx="102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F54C6-A5DE-DC0E-371C-305F05F2984E}"/>
              </a:ext>
            </a:extLst>
          </p:cNvPr>
          <p:cNvSpPr txBox="1"/>
          <p:nvPr/>
        </p:nvSpPr>
        <p:spPr>
          <a:xfrm>
            <a:off x="909323" y="5089542"/>
            <a:ext cx="7989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695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265" y="1942077"/>
            <a:ext cx="84838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84762" y="479322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283212"/>
            <a:ext cx="1061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hông điệp &quot;chung tay bảo vệ môi trường&quot; của Đoàn Thanh niên Thị trấn Thạnh  Phú | Tỉnh Đoàn tỉnh Bến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26" y="1034242"/>
            <a:ext cx="7557247" cy="41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837</Words>
  <Application>Microsoft Office PowerPoint</Application>
  <PresentationFormat>Widescreen</PresentationFormat>
  <Paragraphs>88</Paragraphs>
  <Slides>33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 - Kể với người thân về hoạt động kết nối với cộng đồng em tham gia - Chuẩn bị tranh ảnh về hoạt động kết nối với cộng đồng em tham gia để giới thiệu trước lớp.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NHỚ:</vt:lpstr>
      <vt:lpstr>Câu 1 :Kể một số hoạt động kết nối với xã hội của trường học . 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Xuân Tiến</cp:lastModifiedBy>
  <cp:revision>22</cp:revision>
  <dcterms:created xsi:type="dcterms:W3CDTF">2021-06-05T04:03:17Z</dcterms:created>
  <dcterms:modified xsi:type="dcterms:W3CDTF">2022-06-14T13:52:51Z</dcterms:modified>
</cp:coreProperties>
</file>