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0" r:id="rId4"/>
    <p:sldId id="282" r:id="rId5"/>
    <p:sldId id="269" r:id="rId6"/>
    <p:sldId id="271" r:id="rId7"/>
    <p:sldId id="266" r:id="rId8"/>
    <p:sldId id="278" r:id="rId9"/>
    <p:sldId id="272" r:id="rId10"/>
    <p:sldId id="264" r:id="rId11"/>
    <p:sldId id="273" r:id="rId12"/>
    <p:sldId id="279" r:id="rId13"/>
    <p:sldId id="274" r:id="rId14"/>
    <p:sldId id="277" r:id="rId15"/>
    <p:sldId id="275" r:id="rId16"/>
    <p:sldId id="267" r:id="rId17"/>
    <p:sldId id="28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0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8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1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7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8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3F4B-C908-409D-8A1E-7BFAE119C22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AC6A-6126-4CD8-B8E1-29F770F72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stockdep.net/files/images/14861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stockdep.net/files/images/14861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" y="59817"/>
            <a:ext cx="11430000" cy="67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9189" y="1663429"/>
            <a:ext cx="8278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Tự nhiên – Xã hội</a:t>
            </a:r>
            <a:endParaRPr lang="en-US" sz="6000" b="1" dirty="0">
              <a:solidFill>
                <a:srgbClr val="FF0000"/>
              </a:solidFill>
              <a:latin typeface="HP001 Kieu 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20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00" y="616434"/>
            <a:ext cx="10022832" cy="58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9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69" y="708692"/>
            <a:ext cx="10515600" cy="595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9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powerpoint.com.vn/uploads/2019/04/06/hinh-nen-powerpoint-de-thuong_092351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270" y="2422187"/>
            <a:ext cx="970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Flamenco" panose="02040603050506020204" pitchFamily="18" charset="0"/>
              </a:rPr>
              <a:t>Hoạt động 2: Giới thiệu truyền thống nhà trường em</a:t>
            </a:r>
            <a:endParaRPr lang="en-US" sz="3600" dirty="0">
              <a:solidFill>
                <a:srgbClr val="FF000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0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9" y="433791"/>
            <a:ext cx="10712196" cy="60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70" y="558530"/>
            <a:ext cx="790575" cy="83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178" y="846307"/>
            <a:ext cx="83167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P-136" panose="020B0803050302020204" pitchFamily="34" charset="0"/>
              </a:rPr>
              <a:t>Cùng các bạn tìm hiểu truyền thống trường em</a:t>
            </a:r>
            <a:endParaRPr lang="en-US" sz="2400" dirty="0">
              <a:latin typeface="HP-136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13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17" y="2247900"/>
            <a:ext cx="7153275" cy="461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026" y="162182"/>
            <a:ext cx="62864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latin typeface="HP001 Kieu 2" panose="020B0603050302020204" pitchFamily="34" charset="0"/>
              </a:rPr>
              <a:t>Giới thiệu về truyền thống trường em theo gợi ý: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HP001 Kieu 2" panose="020B0603050302020204" pitchFamily="34" charset="0"/>
              </a:rPr>
              <a:t>+ Tên trường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HP001 Kieu 2" panose="020B0603050302020204" pitchFamily="34" charset="0"/>
              </a:rPr>
              <a:t>+ Năm thành lập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HP001 Kieu 2" panose="020B0603050302020204" pitchFamily="34" charset="0"/>
              </a:rPr>
              <a:t>+ Thành tích trong dạy và học</a:t>
            </a:r>
          </a:p>
          <a:p>
            <a:r>
              <a:rPr lang="en-US" sz="2400" b="1" dirty="0" smtClean="0">
                <a:solidFill>
                  <a:schemeClr val="accent5"/>
                </a:solidFill>
                <a:latin typeface="HP001 Kieu 2" panose="020B0603050302020204" pitchFamily="34" charset="0"/>
              </a:rPr>
              <a:t>+ Các tấm gương tiêu biểu .................</a:t>
            </a:r>
            <a:endParaRPr lang="en-US" sz="2400" b="1" dirty="0">
              <a:solidFill>
                <a:schemeClr val="accent5"/>
              </a:solidFill>
              <a:latin typeface="HP001 Kieu 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4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i.pinimg.com/originals/1e/aa/08/1eaa0860305a0a92a54b6f3104752f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27745">
            <a:off x="2090182" y="1235635"/>
            <a:ext cx="8141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HP-009" panose="020B0803050302020204" pitchFamily="34" charset="0"/>
              </a:rPr>
              <a:t>   Mỗi nhà trường đều có truyền thống tốt đẹp ở những lĩnh vực khác nhau.Đó là thành tích của giáo viên, học sinh đã đạt được và lưu truyền thế hệ này sang thế hệ khác.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HP-009" panose="020B0803050302020204" pitchFamily="34" charset="0"/>
              </a:rPr>
              <a:t>  Chúng em tự hào và cùng cố gắng để giữ gìn, phát huy những truyền thống đó.</a:t>
            </a:r>
            <a:endParaRPr lang="en-US" sz="3200" dirty="0">
              <a:solidFill>
                <a:srgbClr val="0070C0"/>
              </a:solidFill>
              <a:latin typeface="HP-009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90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thuthuatphanmem.vn/uploads/2019/03/06/khung-nen-powerpoint-dep-nhat_105320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626" y="2517433"/>
            <a:ext cx="5642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UTM Zebrawood" panose="02040603050506020204" pitchFamily="18" charset="0"/>
              </a:rPr>
              <a:t>Vận dụng</a:t>
            </a:r>
            <a:endParaRPr lang="en-US" sz="8000" dirty="0">
              <a:solidFill>
                <a:srgbClr val="FF000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1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originals/4e/b2/dd/4eb2dd8b269e05b415dd69b76b04d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7268" y="1149101"/>
            <a:ext cx="6712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HP-009" panose="020B0803050302020204" pitchFamily="34" charset="0"/>
              </a:rPr>
              <a:t>?</a:t>
            </a:r>
            <a:r>
              <a:rPr lang="en-US" sz="2800" dirty="0" smtClean="0">
                <a:latin typeface="HP-009" panose="020B0803050302020204" pitchFamily="34" charset="0"/>
              </a:rPr>
              <a:t> </a:t>
            </a:r>
            <a:r>
              <a:rPr lang="nl-NL" sz="2800" dirty="0">
                <a:latin typeface="HP-009" panose="020B0803050302020204" pitchFamily="34" charset="0"/>
              </a:rPr>
              <a:t>Em hãy chia sẻ với bạn cảm xúc của em về truyền thống nhà trường?</a:t>
            </a:r>
            <a:endParaRPr lang="en-US" sz="2800" dirty="0">
              <a:latin typeface="HP-009" panose="020B08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1626" y="3429000"/>
            <a:ext cx="75032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dirty="0" smtClean="0">
                <a:solidFill>
                  <a:srgbClr val="FF0000"/>
                </a:solidFill>
                <a:latin typeface="HP-009" panose="020B0803050302020204" pitchFamily="34" charset="0"/>
                <a:ea typeface="Times New Roman" panose="02020603050405020304" pitchFamily="18" charset="0"/>
              </a:rPr>
              <a:t>?</a:t>
            </a:r>
            <a:r>
              <a:rPr lang="nl-NL" sz="2800" dirty="0" smtClean="0">
                <a:latin typeface="HP-009" panose="020B0803050302020204" pitchFamily="34" charset="0"/>
                <a:ea typeface="Times New Roman" panose="02020603050405020304" pitchFamily="18" charset="0"/>
              </a:rPr>
              <a:t> Em </a:t>
            </a:r>
            <a:r>
              <a:rPr lang="nl-NL" sz="2800" dirty="0">
                <a:latin typeface="HP-009" panose="020B0803050302020204" pitchFamily="34" charset="0"/>
                <a:ea typeface="Times New Roman" panose="02020603050405020304" pitchFamily="18" charset="0"/>
              </a:rPr>
              <a:t>hãy nêu những việc em nên làm để góp phần phát huy truyền thống nhà trường?</a:t>
            </a:r>
            <a:endParaRPr lang="en-US" sz="2800" dirty="0">
              <a:latin typeface="HP-009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42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thuthuatphanmem.vn/uploads/2019/03/06/khung-nen-powerpoint-dep-nhat_105320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626" y="2517433"/>
            <a:ext cx="5642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UTM Zebrawood" panose="02040603050506020204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57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bài hát lớp 3- Bài 8- Em yêu Trường e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r.vn/wp-content/uploads/2020/07/H%C3%ACnh-n%E1%BB%81n-PP-%C4%91%C6%A1n-gi%E1%BA%A3n-nh%E1%BA%B9-nh%C3%A0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0859" y="2869660"/>
            <a:ext cx="10588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12" panose="020B0803050302020204" pitchFamily="34" charset="0"/>
              </a:rPr>
              <a:t>Bài 6: Truyền thống trường em</a:t>
            </a:r>
            <a:endParaRPr lang="en-US" sz="5400" dirty="0">
              <a:solidFill>
                <a:srgbClr val="FF0000"/>
              </a:solidFill>
              <a:latin typeface="HP-21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37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3.anhdep24.net/images/2018/05/06/ngo-nghinh-245aded917efd80_b999c3dcee84845b79eb2bd7c0247b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22" y="610211"/>
            <a:ext cx="742950" cy="752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395" y="755615"/>
            <a:ext cx="105609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P-136" panose="020B0803050302020204" pitchFamily="34" charset="0"/>
              </a:rPr>
              <a:t>Hãy chia sẻ những điều em biết về truyền thống của trường</a:t>
            </a:r>
            <a:endParaRPr lang="en-US" sz="2400" b="1" dirty="0">
              <a:latin typeface="HP-136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thuthuatphanmem.vn/uploads/2019/03/06/khung-nen-powerpoint-dep-nhat_105320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626" y="2517433"/>
            <a:ext cx="5642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UTM Zebrawood" panose="02040603050506020204" pitchFamily="18" charset="0"/>
              </a:rPr>
              <a:t>KHám phá</a:t>
            </a:r>
            <a:endParaRPr lang="en-US" sz="8000" dirty="0">
              <a:solidFill>
                <a:srgbClr val="FF000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1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powerpoint.com.vn/uploads/2019/04/06/hinh-nen-powerpoint-de-thuong_092351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270" y="2422187"/>
            <a:ext cx="893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Flamenco" panose="02040603050506020204" pitchFamily="18" charset="0"/>
              </a:rPr>
              <a:t>Hoạt động 1: Tìm hiểu truyền thống nhà trường</a:t>
            </a:r>
            <a:endParaRPr lang="en-US" sz="3600" dirty="0">
              <a:solidFill>
                <a:srgbClr val="FF000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0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smobile.com.vn/upload_images/images/hinh-nen-powerpoint-cut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820954"/>
              </p:ext>
            </p:extLst>
          </p:nvPr>
        </p:nvGraphicFramePr>
        <p:xfrm>
          <a:off x="1798536" y="398653"/>
          <a:ext cx="828904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1838">
                  <a:extLst>
                    <a:ext uri="{9D8B030D-6E8A-4147-A177-3AD203B41FA5}">
                      <a16:colId xmlns:a16="http://schemas.microsoft.com/office/drawing/2014/main" val="976256001"/>
                    </a:ext>
                  </a:extLst>
                </a:gridCol>
                <a:gridCol w="2957210">
                  <a:extLst>
                    <a:ext uri="{9D8B030D-6E8A-4147-A177-3AD203B41FA5}">
                      <a16:colId xmlns:a16="http://schemas.microsoft.com/office/drawing/2014/main" val="32221299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P-009" panose="020B0803050302020204" pitchFamily="34" charset="0"/>
                        </a:rPr>
                        <a:t>Phiếu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P-009" panose="020B0803050302020204" pitchFamily="34" charset="0"/>
                        </a:rPr>
                        <a:t> thu thập thông tin</a:t>
                      </a:r>
                      <a:endParaRPr lang="en-US" sz="2400" dirty="0">
                        <a:solidFill>
                          <a:schemeClr val="tx1"/>
                        </a:solidFill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99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Nội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dung tìm hiểu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Thông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tin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7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thành lập trường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52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tích dạy và học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414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tích văn nghệ, thể dục thể thao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765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Những</a:t>
                      </a:r>
                      <a:r>
                        <a:rPr lang="en-US" sz="2400" baseline="0" dirty="0" smtClean="0">
                          <a:latin typeface="HP-009" panose="020B0803050302020204" pitchFamily="34" charset="0"/>
                        </a:rPr>
                        <a:t> tấm gương tiêu biểu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890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HP-009" panose="020B0803050302020204" pitchFamily="34" charset="0"/>
                        </a:rPr>
                        <a:t>?</a:t>
                      </a:r>
                      <a:endParaRPr lang="en-US" sz="2400" dirty="0">
                        <a:latin typeface="HP-009" panose="020B08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90612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9" y="3599053"/>
            <a:ext cx="1000125" cy="962025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486616" y="3599053"/>
            <a:ext cx="8912888" cy="261257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HP001 Kieu 2" panose="020B0603050302020204" pitchFamily="34" charset="0"/>
              </a:rPr>
              <a:t>Khi thu thập thông tin, em cần lưu ý: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HP001 Kieu 2" panose="020B0603050302020204" pitchFamily="34" charset="0"/>
              </a:rPr>
              <a:t>+ Quan sát hình ảnh, tư liệu, hiện vật, ... để thu thập thông tin.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HP001 Kieu 2" panose="020B0603050302020204" pitchFamily="34" charset="0"/>
              </a:rPr>
              <a:t>+ Đặt câu hỏi để tìm hiểu về truyền thống nhà trường.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HP001 Kieu 2" panose="020B0603050302020204" pitchFamily="34" charset="0"/>
              </a:rPr>
              <a:t>+ Ghi thông tin vào phiếu.</a:t>
            </a:r>
            <a:endParaRPr lang="en-US" sz="2400" dirty="0">
              <a:solidFill>
                <a:srgbClr val="0070C0"/>
              </a:solidFill>
              <a:latin typeface="HP001 Kieu 2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91" y="398653"/>
            <a:ext cx="1067205" cy="11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26" y="429537"/>
            <a:ext cx="9955246" cy="61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277</Words>
  <Application>Microsoft Office PowerPoint</Application>
  <PresentationFormat>Widescreen</PresentationFormat>
  <Paragraphs>35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HP001 Kieu 2</vt:lpstr>
      <vt:lpstr>HP-009</vt:lpstr>
      <vt:lpstr>HP-136</vt:lpstr>
      <vt:lpstr>HP-212</vt:lpstr>
      <vt:lpstr>Times New Roman</vt:lpstr>
      <vt:lpstr>UTM Flamenco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vinhpham</dc:creator>
  <cp:lastModifiedBy>vinhpham</cp:lastModifiedBy>
  <cp:revision>16</cp:revision>
  <dcterms:created xsi:type="dcterms:W3CDTF">2022-06-29T03:41:00Z</dcterms:created>
  <dcterms:modified xsi:type="dcterms:W3CDTF">2022-06-29T05:25:31Z</dcterms:modified>
</cp:coreProperties>
</file>