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8" r:id="rId3"/>
    <p:sldId id="271" r:id="rId4"/>
    <p:sldId id="262" r:id="rId5"/>
    <p:sldId id="300" r:id="rId6"/>
    <p:sldId id="301" r:id="rId7"/>
    <p:sldId id="273" r:id="rId8"/>
    <p:sldId id="302" r:id="rId9"/>
    <p:sldId id="303" r:id="rId10"/>
    <p:sldId id="318" r:id="rId11"/>
  </p:sldIdLst>
  <p:sldSz cx="18288000" cy="10287000"/>
  <p:notesSz cx="6858000" cy="9144000"/>
  <p:embeddedFontLst>
    <p:embeddedFont>
      <p:font typeface="#9Slide03 BoosterNextFYBlack" charset="0"/>
      <p:regular r:id="rId13"/>
    </p:embeddedFont>
    <p:embeddedFont>
      <p:font typeface="#9Slide05 Lobster" charset="0"/>
      <p:regular r:id="rId14"/>
    </p:embeddedFont>
    <p:embeddedFont>
      <p:font typeface="#9Slide03 AmpleSoft Bold" charset="0"/>
      <p:regular r:id="rId15"/>
    </p:embeddedFont>
    <p:embeddedFont>
      <p:font typeface="#9Slide03 Aturdida" charset="0"/>
      <p:regular r:id="rId16"/>
    </p:embeddedFont>
    <p:embeddedFont>
      <p:font typeface="iCiel Cadena" charset="0"/>
      <p:bold r:id="rId17"/>
    </p:embeddedFont>
    <p:embeddedFont>
      <p:font typeface="#9Slide03 Arima Madurai Black" charset="0"/>
      <p:bold r:id="rId18"/>
    </p:embeddedFont>
    <p:embeddedFont>
      <p:font typeface="#9Slide03 IcielPanton Black" charset="0"/>
      <p:bold r:id="rId19"/>
    </p:embeddedFont>
    <p:embeddedFont>
      <p:font typeface="Coiny" charset="0"/>
      <p:regular r:id="rId20"/>
    </p:embeddedFont>
    <p:embeddedFont>
      <p:font typeface="#9Slide03 Arima Madurai Bold" charset="0"/>
      <p:bold r:id="rId21"/>
    </p:embeddedFont>
    <p:embeddedFont>
      <p:font typeface="Sriracha" charset="-34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SFU Rhythm"/>
      <p:regular r:id="rId27"/>
    </p:embeddedFont>
    <p:embeddedFont>
      <p:font typeface="#9Slide03 Ample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DE6D3"/>
    <a:srgbClr val="6FF73F"/>
    <a:srgbClr val="AF753B"/>
    <a:srgbClr val="FD8DD8"/>
    <a:srgbClr val="00FFFF"/>
    <a:srgbClr val="FBA271"/>
    <a:srgbClr val="FC70CD"/>
    <a:srgbClr val="B7CE88"/>
    <a:srgbClr val="8A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58C332-CFCF-4E21-B2BC-89144441ABF7}" v="836" dt="2022-06-19T23:31:14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06" autoAdjust="0"/>
  </p:normalViewPr>
  <p:slideViewPr>
    <p:cSldViewPr>
      <p:cViewPr varScale="1">
        <p:scale>
          <a:sx n="54" d="100"/>
          <a:sy n="54" d="100"/>
        </p:scale>
        <p:origin x="-70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4458C332-CFCF-4E21-B2BC-89144441ABF7}"/>
    <pc:docChg chg="undo custSel addSld delSld modSld">
      <pc:chgData name="Trang Ha" userId="270efafb50020bd6" providerId="LiveId" clId="{4458C332-CFCF-4E21-B2BC-89144441ABF7}" dt="2022-06-19T23:31:14.975" v="2822"/>
      <pc:docMkLst>
        <pc:docMk/>
      </pc:docMkLst>
      <pc:sldChg chg="addSp delSp modSp mod">
        <pc:chgData name="Trang Ha" userId="270efafb50020bd6" providerId="LiveId" clId="{4458C332-CFCF-4E21-B2BC-89144441ABF7}" dt="2022-06-19T20:51:52.181" v="1318" actId="1076"/>
        <pc:sldMkLst>
          <pc:docMk/>
          <pc:sldMk cId="0" sldId="262"/>
        </pc:sldMkLst>
        <pc:spChg chg="mod">
          <ac:chgData name="Trang Ha" userId="270efafb50020bd6" providerId="LiveId" clId="{4458C332-CFCF-4E21-B2BC-89144441ABF7}" dt="2022-06-19T20:38:33.264" v="1266" actId="20577"/>
          <ac:spMkLst>
            <pc:docMk/>
            <pc:sldMk cId="0" sldId="262"/>
            <ac:spMk id="12" creationId="{32F4987E-4153-4771-9BAE-1D2AFF4B2C4A}"/>
          </ac:spMkLst>
        </pc:spChg>
        <pc:picChg chg="del mod">
          <ac:chgData name="Trang Ha" userId="270efafb50020bd6" providerId="LiveId" clId="{4458C332-CFCF-4E21-B2BC-89144441ABF7}" dt="2022-06-19T20:39:17.719" v="1271" actId="478"/>
          <ac:picMkLst>
            <pc:docMk/>
            <pc:sldMk cId="0" sldId="262"/>
            <ac:picMk id="2" creationId="{00000000-0000-0000-0000-000000000000}"/>
          </ac:picMkLst>
        </pc:picChg>
        <pc:picChg chg="mod">
          <ac:chgData name="Trang Ha" userId="270efafb50020bd6" providerId="LiveId" clId="{4458C332-CFCF-4E21-B2BC-89144441ABF7}" dt="2022-06-19T20:38:55.226" v="1269" actId="1076"/>
          <ac:picMkLst>
            <pc:docMk/>
            <pc:sldMk cId="0" sldId="262"/>
            <ac:picMk id="8" creationId="{494A618C-C26B-4C04-A5C9-924752654799}"/>
          </ac:picMkLst>
        </pc:picChg>
        <pc:picChg chg="add mod">
          <ac:chgData name="Trang Ha" userId="270efafb50020bd6" providerId="LiveId" clId="{4458C332-CFCF-4E21-B2BC-89144441ABF7}" dt="2022-06-19T20:51:52.181" v="1318" actId="1076"/>
          <ac:picMkLst>
            <pc:docMk/>
            <pc:sldMk cId="0" sldId="262"/>
            <ac:picMk id="10" creationId="{4F5277FB-7FB8-CFF3-DF22-956E4C054224}"/>
          </ac:picMkLst>
        </pc:picChg>
        <pc:picChg chg="mod">
          <ac:chgData name="Trang Ha" userId="270efafb50020bd6" providerId="LiveId" clId="{4458C332-CFCF-4E21-B2BC-89144441ABF7}" dt="2022-06-19T20:38:46.921" v="1268" actId="1076"/>
          <ac:picMkLst>
            <pc:docMk/>
            <pc:sldMk cId="0" sldId="262"/>
            <ac:picMk id="15" creationId="{3F59F51E-0AF5-4F83-A46A-80A6A7318ECF}"/>
          </ac:picMkLst>
        </pc:picChg>
      </pc:sldChg>
      <pc:sldChg chg="modSp mod">
        <pc:chgData name="Trang Ha" userId="270efafb50020bd6" providerId="LiveId" clId="{4458C332-CFCF-4E21-B2BC-89144441ABF7}" dt="2022-06-19T20:35:34.722" v="1248" actId="2711"/>
        <pc:sldMkLst>
          <pc:docMk/>
          <pc:sldMk cId="0" sldId="268"/>
        </pc:sldMkLst>
        <pc:spChg chg="mod">
          <ac:chgData name="Trang Ha" userId="270efafb50020bd6" providerId="LiveId" clId="{4458C332-CFCF-4E21-B2BC-89144441ABF7}" dt="2022-06-19T20:33:49.260" v="1235" actId="20577"/>
          <ac:spMkLst>
            <pc:docMk/>
            <pc:sldMk cId="0" sldId="268"/>
            <ac:spMk id="5" creationId="{00000000-0000-0000-0000-000000000000}"/>
          </ac:spMkLst>
        </pc:spChg>
        <pc:spChg chg="mod">
          <ac:chgData name="Trang Ha" userId="270efafb50020bd6" providerId="LiveId" clId="{4458C332-CFCF-4E21-B2BC-89144441ABF7}" dt="2022-06-19T20:35:34.722" v="1248" actId="2711"/>
          <ac:spMkLst>
            <pc:docMk/>
            <pc:sldMk cId="0" sldId="268"/>
            <ac:spMk id="10" creationId="{CE3E808F-1A23-49AF-877C-67CEA98A2D3F}"/>
          </ac:spMkLst>
        </pc:spChg>
      </pc:sldChg>
      <pc:sldChg chg="addSp delSp modSp mod">
        <pc:chgData name="Trang Ha" userId="270efafb50020bd6" providerId="LiveId" clId="{4458C332-CFCF-4E21-B2BC-89144441ABF7}" dt="2022-06-19T23:03:26.061" v="2768" actId="14100"/>
        <pc:sldMkLst>
          <pc:docMk/>
          <pc:sldMk cId="2690658244" sldId="273"/>
        </pc:sldMkLst>
        <pc:spChg chg="mod">
          <ac:chgData name="Trang Ha" userId="270efafb50020bd6" providerId="LiveId" clId="{4458C332-CFCF-4E21-B2BC-89144441ABF7}" dt="2022-06-19T23:03:26.061" v="2768" actId="14100"/>
          <ac:spMkLst>
            <pc:docMk/>
            <pc:sldMk cId="2690658244" sldId="273"/>
            <ac:spMk id="2" creationId="{00000000-0000-0000-0000-000000000000}"/>
          </ac:spMkLst>
        </pc:spChg>
        <pc:spChg chg="del">
          <ac:chgData name="Trang Ha" userId="270efafb50020bd6" providerId="LiveId" clId="{4458C332-CFCF-4E21-B2BC-89144441ABF7}" dt="2022-06-19T21:51:50.840" v="1948" actId="478"/>
          <ac:spMkLst>
            <pc:docMk/>
            <pc:sldMk cId="2690658244" sldId="273"/>
            <ac:spMk id="3" creationId="{00000000-0000-0000-0000-000000000000}"/>
          </ac:spMkLst>
        </pc:spChg>
        <pc:spChg chg="add mod">
          <ac:chgData name="Trang Ha" userId="270efafb50020bd6" providerId="LiveId" clId="{4458C332-CFCF-4E21-B2BC-89144441ABF7}" dt="2022-06-19T21:55:10.895" v="1958" actId="1076"/>
          <ac:spMkLst>
            <pc:docMk/>
            <pc:sldMk cId="2690658244" sldId="273"/>
            <ac:spMk id="4" creationId="{FD0CBE13-5359-A9E8-010C-23876D89D391}"/>
          </ac:spMkLst>
        </pc:spChg>
        <pc:picChg chg="mod">
          <ac:chgData name="Trang Ha" userId="270efafb50020bd6" providerId="LiveId" clId="{4458C332-CFCF-4E21-B2BC-89144441ABF7}" dt="2022-06-19T21:37:32.210" v="1768" actId="1076"/>
          <ac:picMkLst>
            <pc:docMk/>
            <pc:sldMk cId="2690658244" sldId="273"/>
            <ac:picMk id="5" creationId="{00000000-0000-0000-0000-000000000000}"/>
          </ac:picMkLst>
        </pc:picChg>
        <pc:picChg chg="mod">
          <ac:chgData name="Trang Ha" userId="270efafb50020bd6" providerId="LiveId" clId="{4458C332-CFCF-4E21-B2BC-89144441ABF7}" dt="2022-06-19T21:54:32.025" v="1953" actId="1076"/>
          <ac:picMkLst>
            <pc:docMk/>
            <pc:sldMk cId="2690658244" sldId="273"/>
            <ac:picMk id="7" creationId="{AAB98104-8039-419F-80D4-2B787F043D55}"/>
          </ac:picMkLst>
        </pc:picChg>
      </pc:sldChg>
      <pc:sldChg chg="addSp delSp modSp mod addAnim delAnim modAnim">
        <pc:chgData name="Trang Ha" userId="270efafb50020bd6" providerId="LiveId" clId="{4458C332-CFCF-4E21-B2BC-89144441ABF7}" dt="2022-06-19T19:04:36.278" v="792" actId="20577"/>
        <pc:sldMkLst>
          <pc:docMk/>
          <pc:sldMk cId="2163049591" sldId="298"/>
        </pc:sldMkLst>
        <pc:spChg chg="add mod">
          <ac:chgData name="Trang Ha" userId="270efafb50020bd6" providerId="LiveId" clId="{4458C332-CFCF-4E21-B2BC-89144441ABF7}" dt="2022-06-19T19:04:36.278" v="792" actId="20577"/>
          <ac:spMkLst>
            <pc:docMk/>
            <pc:sldMk cId="2163049591" sldId="298"/>
            <ac:spMk id="2" creationId="{6953AF6D-F4EF-78D3-EDB8-545997EE8AFD}"/>
          </ac:spMkLst>
        </pc:spChg>
        <pc:spChg chg="add mod">
          <ac:chgData name="Trang Ha" userId="270efafb50020bd6" providerId="LiveId" clId="{4458C332-CFCF-4E21-B2BC-89144441ABF7}" dt="2022-06-19T05:13:59.382" v="621" actId="207"/>
          <ac:spMkLst>
            <pc:docMk/>
            <pc:sldMk cId="2163049591" sldId="298"/>
            <ac:spMk id="3" creationId="{085A49FA-907F-5036-FE6A-9FFC1CB5CD19}"/>
          </ac:spMkLst>
        </pc:spChg>
        <pc:spChg chg="add mod">
          <ac:chgData name="Trang Ha" userId="270efafb50020bd6" providerId="LiveId" clId="{4458C332-CFCF-4E21-B2BC-89144441ABF7}" dt="2022-06-19T05:16:48.681" v="632" actId="1076"/>
          <ac:spMkLst>
            <pc:docMk/>
            <pc:sldMk cId="2163049591" sldId="298"/>
            <ac:spMk id="4" creationId="{9F282C86-8C48-7C2A-585A-E81071796CE8}"/>
          </ac:spMkLst>
        </pc:spChg>
        <pc:spChg chg="del topLvl">
          <ac:chgData name="Trang Ha" userId="270efafb50020bd6" providerId="LiveId" clId="{4458C332-CFCF-4E21-B2BC-89144441ABF7}" dt="2022-06-19T03:55:19.958" v="22" actId="478"/>
          <ac:spMkLst>
            <pc:docMk/>
            <pc:sldMk cId="2163049591" sldId="298"/>
            <ac:spMk id="33" creationId="{74025C03-BBC1-4E41-924B-1D89C7CB42D3}"/>
          </ac:spMkLst>
        </pc:spChg>
        <pc:spChg chg="del topLvl">
          <ac:chgData name="Trang Ha" userId="270efafb50020bd6" providerId="LiveId" clId="{4458C332-CFCF-4E21-B2BC-89144441ABF7}" dt="2022-06-19T03:55:25.088" v="24" actId="478"/>
          <ac:spMkLst>
            <pc:docMk/>
            <pc:sldMk cId="2163049591" sldId="298"/>
            <ac:spMk id="55" creationId="{E78B5F60-E22A-412D-93B4-2627A04755B7}"/>
          </ac:spMkLst>
        </pc:spChg>
        <pc:grpChg chg="del">
          <ac:chgData name="Trang Ha" userId="270efafb50020bd6" providerId="LiveId" clId="{4458C332-CFCF-4E21-B2BC-89144441ABF7}" dt="2022-06-19T03:55:25.088" v="24" actId="478"/>
          <ac:grpSpMkLst>
            <pc:docMk/>
            <pc:sldMk cId="2163049591" sldId="298"/>
            <ac:grpSpMk id="20" creationId="{D4FF72DE-D505-4678-82C6-4CE0B4F6B44B}"/>
          </ac:grpSpMkLst>
        </pc:grpChg>
        <pc:grpChg chg="del topLvl">
          <ac:chgData name="Trang Ha" userId="270efafb50020bd6" providerId="LiveId" clId="{4458C332-CFCF-4E21-B2BC-89144441ABF7}" dt="2022-06-19T03:55:26.432" v="25" actId="478"/>
          <ac:grpSpMkLst>
            <pc:docMk/>
            <pc:sldMk cId="2163049591" sldId="298"/>
            <ac:grpSpMk id="31" creationId="{04D31C84-2B29-4E7C-9AEF-2C53455D5251}"/>
          </ac:grpSpMkLst>
        </pc:grpChg>
        <pc:grpChg chg="del">
          <ac:chgData name="Trang Ha" userId="270efafb50020bd6" providerId="LiveId" clId="{4458C332-CFCF-4E21-B2BC-89144441ABF7}" dt="2022-06-19T03:55:19.958" v="22" actId="478"/>
          <ac:grpSpMkLst>
            <pc:docMk/>
            <pc:sldMk cId="2163049591" sldId="298"/>
            <ac:grpSpMk id="42" creationId="{9905CDB2-EEB7-49B9-ADB2-66FCF558DF54}"/>
          </ac:grpSpMkLst>
        </pc:grpChg>
        <pc:picChg chg="del mod">
          <ac:chgData name="Trang Ha" userId="270efafb50020bd6" providerId="LiveId" clId="{4458C332-CFCF-4E21-B2BC-89144441ABF7}" dt="2022-06-19T04:03:49.589" v="39" actId="478"/>
          <ac:picMkLst>
            <pc:docMk/>
            <pc:sldMk cId="2163049591" sldId="298"/>
            <ac:picMk id="6" creationId="{6CDE6C19-37AA-4D55-B203-0CA4C11C25D6}"/>
          </ac:picMkLst>
        </pc:picChg>
        <pc:picChg chg="add del mod">
          <ac:chgData name="Trang Ha" userId="270efafb50020bd6" providerId="LiveId" clId="{4458C332-CFCF-4E21-B2BC-89144441ABF7}" dt="2022-06-19T04:04:33.257" v="46" actId="478"/>
          <ac:picMkLst>
            <pc:docMk/>
            <pc:sldMk cId="2163049591" sldId="298"/>
            <ac:picMk id="7" creationId="{A9E21BF8-DFDC-47FA-9179-0DA83D210266}"/>
          </ac:picMkLst>
        </pc:picChg>
        <pc:picChg chg="add del">
          <ac:chgData name="Trang Ha" userId="270efafb50020bd6" providerId="LiveId" clId="{4458C332-CFCF-4E21-B2BC-89144441ABF7}" dt="2022-06-19T03:55:39.014" v="28" actId="478"/>
          <ac:picMkLst>
            <pc:docMk/>
            <pc:sldMk cId="2163049591" sldId="298"/>
            <ac:picMk id="9" creationId="{30BF07C3-4F38-4220-AD03-4C6C0ECBDC76}"/>
          </ac:picMkLst>
        </pc:picChg>
        <pc:picChg chg="del topLvl">
          <ac:chgData name="Trang Ha" userId="270efafb50020bd6" providerId="LiveId" clId="{4458C332-CFCF-4E21-B2BC-89144441ABF7}" dt="2022-06-19T03:55:21.765" v="23" actId="478"/>
          <ac:picMkLst>
            <pc:docMk/>
            <pc:sldMk cId="2163049591" sldId="298"/>
            <ac:picMk id="10" creationId="{BFDC2BDB-258C-4F4A-86ED-C0A6EFC4F65F}"/>
          </ac:picMkLst>
        </pc:picChg>
        <pc:picChg chg="add del">
          <ac:chgData name="Trang Ha" userId="270efafb50020bd6" providerId="LiveId" clId="{4458C332-CFCF-4E21-B2BC-89144441ABF7}" dt="2022-06-19T03:55:35.663" v="26" actId="478"/>
          <ac:picMkLst>
            <pc:docMk/>
            <pc:sldMk cId="2163049591" sldId="298"/>
            <ac:picMk id="13" creationId="{10273A81-4537-406E-B3CE-A31805A589E9}"/>
          </ac:picMkLst>
        </pc:picChg>
        <pc:picChg chg="add del mod">
          <ac:chgData name="Trang Ha" userId="270efafb50020bd6" providerId="LiveId" clId="{4458C332-CFCF-4E21-B2BC-89144441ABF7}" dt="2022-06-19T04:04:48.776" v="51" actId="21"/>
          <ac:picMkLst>
            <pc:docMk/>
            <pc:sldMk cId="2163049591" sldId="298"/>
            <ac:picMk id="18" creationId="{155947DF-923E-2B16-1208-7BA8895742BA}"/>
          </ac:picMkLst>
        </pc:picChg>
        <pc:picChg chg="add mod ord modCrop">
          <ac:chgData name="Trang Ha" userId="270efafb50020bd6" providerId="LiveId" clId="{4458C332-CFCF-4E21-B2BC-89144441ABF7}" dt="2022-06-19T05:02:18.061" v="556" actId="14100"/>
          <ac:picMkLst>
            <pc:docMk/>
            <pc:sldMk cId="2163049591" sldId="298"/>
            <ac:picMk id="19" creationId="{E74626D8-63A9-FCAA-E5EB-13AEAF8359E2}"/>
          </ac:picMkLst>
        </pc:picChg>
        <pc:picChg chg="add mod">
          <ac:chgData name="Trang Ha" userId="270efafb50020bd6" providerId="LiveId" clId="{4458C332-CFCF-4E21-B2BC-89144441ABF7}" dt="2022-06-19T05:14:54.690" v="625" actId="1076"/>
          <ac:picMkLst>
            <pc:docMk/>
            <pc:sldMk cId="2163049591" sldId="298"/>
            <ac:picMk id="21" creationId="{8FF0165B-CC9F-2A0B-C974-01E4B4200743}"/>
          </ac:picMkLst>
        </pc:picChg>
        <pc:picChg chg="add mod">
          <ac:chgData name="Trang Ha" userId="270efafb50020bd6" providerId="LiveId" clId="{4458C332-CFCF-4E21-B2BC-89144441ABF7}" dt="2022-06-19T05:15:27.509" v="627" actId="1076"/>
          <ac:picMkLst>
            <pc:docMk/>
            <pc:sldMk cId="2163049591" sldId="298"/>
            <ac:picMk id="22" creationId="{0CE36945-A86E-60E7-7009-EEFC2962944F}"/>
          </ac:picMkLst>
        </pc:picChg>
        <pc:picChg chg="add del">
          <ac:chgData name="Trang Ha" userId="270efafb50020bd6" providerId="LiveId" clId="{4458C332-CFCF-4E21-B2BC-89144441ABF7}" dt="2022-06-19T03:55:36.942" v="27" actId="478"/>
          <ac:picMkLst>
            <pc:docMk/>
            <pc:sldMk cId="2163049591" sldId="298"/>
            <ac:picMk id="24" creationId="{F9C79009-6437-4B91-9359-59C563024011}"/>
          </ac:picMkLst>
        </pc:picChg>
      </pc:sldChg>
      <pc:sldChg chg="modSp mod">
        <pc:chgData name="Trang Ha" userId="270efafb50020bd6" providerId="LiveId" clId="{4458C332-CFCF-4E21-B2BC-89144441ABF7}" dt="2022-06-19T05:19:20.363" v="761" actId="14100"/>
        <pc:sldMkLst>
          <pc:docMk/>
          <pc:sldMk cId="3687466077" sldId="299"/>
        </pc:sldMkLst>
        <pc:spChg chg="mod">
          <ac:chgData name="Trang Ha" userId="270efafb50020bd6" providerId="LiveId" clId="{4458C332-CFCF-4E21-B2BC-89144441ABF7}" dt="2022-06-19T05:18:38.067" v="731" actId="20577"/>
          <ac:spMkLst>
            <pc:docMk/>
            <pc:sldMk cId="3687466077" sldId="299"/>
            <ac:spMk id="33" creationId="{74025C03-BBC1-4E41-924B-1D89C7CB42D3}"/>
          </ac:spMkLst>
        </pc:spChg>
        <pc:spChg chg="mod">
          <ac:chgData name="Trang Ha" userId="270efafb50020bd6" providerId="LiveId" clId="{4458C332-CFCF-4E21-B2BC-89144441ABF7}" dt="2022-06-19T05:19:15.788" v="760" actId="20577"/>
          <ac:spMkLst>
            <pc:docMk/>
            <pc:sldMk cId="3687466077" sldId="299"/>
            <ac:spMk id="34" creationId="{CF57F85E-3EBE-412D-AA0E-CE725B4ACE06}"/>
          </ac:spMkLst>
        </pc:spChg>
        <pc:grpChg chg="mod">
          <ac:chgData name="Trang Ha" userId="270efafb50020bd6" providerId="LiveId" clId="{4458C332-CFCF-4E21-B2BC-89144441ABF7}" dt="2022-06-19T05:19:20.363" v="761" actId="14100"/>
          <ac:grpSpMkLst>
            <pc:docMk/>
            <pc:sldMk cId="3687466077" sldId="299"/>
            <ac:grpSpMk id="31" creationId="{04D31C84-2B29-4E7C-9AEF-2C53455D5251}"/>
          </ac:grpSpMkLst>
        </pc:grpChg>
      </pc:sldChg>
      <pc:sldChg chg="addSp delSp modSp mod">
        <pc:chgData name="Trang Ha" userId="270efafb50020bd6" providerId="LiveId" clId="{4458C332-CFCF-4E21-B2BC-89144441ABF7}" dt="2022-06-19T21:14:44.919" v="1451" actId="20577"/>
        <pc:sldMkLst>
          <pc:docMk/>
          <pc:sldMk cId="804421033" sldId="300"/>
        </pc:sldMkLst>
        <pc:spChg chg="add mod">
          <ac:chgData name="Trang Ha" userId="270efafb50020bd6" providerId="LiveId" clId="{4458C332-CFCF-4E21-B2BC-89144441ABF7}" dt="2022-06-19T21:14:44.919" v="1451" actId="20577"/>
          <ac:spMkLst>
            <pc:docMk/>
            <pc:sldMk cId="804421033" sldId="300"/>
            <ac:spMk id="3" creationId="{F2E1AC13-A155-92C5-B12B-50DB73CEF910}"/>
          </ac:spMkLst>
        </pc:spChg>
        <pc:spChg chg="mod">
          <ac:chgData name="Trang Ha" userId="270efafb50020bd6" providerId="LiveId" clId="{4458C332-CFCF-4E21-B2BC-89144441ABF7}" dt="2022-06-19T20:51:42.925" v="1317" actId="20577"/>
          <ac:spMkLst>
            <pc:docMk/>
            <pc:sldMk cId="804421033" sldId="300"/>
            <ac:spMk id="5" creationId="{00000000-0000-0000-0000-000000000000}"/>
          </ac:spMkLst>
        </pc:spChg>
        <pc:graphicFrameChg chg="del mod modGraphic">
          <ac:chgData name="Trang Ha" userId="270efafb50020bd6" providerId="LiveId" clId="{4458C332-CFCF-4E21-B2BC-89144441ABF7}" dt="2022-06-19T20:42:21.054" v="1287" actId="478"/>
          <ac:graphicFrameMkLst>
            <pc:docMk/>
            <pc:sldMk cId="804421033" sldId="300"/>
            <ac:graphicFrameMk id="6" creationId="{00000000-0000-0000-0000-000000000000}"/>
          </ac:graphicFrameMkLst>
        </pc:graphicFrameChg>
        <pc:picChg chg="del">
          <ac:chgData name="Trang Ha" userId="270efafb50020bd6" providerId="LiveId" clId="{4458C332-CFCF-4E21-B2BC-89144441ABF7}" dt="2022-06-19T20:44:26.491" v="1302" actId="478"/>
          <ac:picMkLst>
            <pc:docMk/>
            <pc:sldMk cId="804421033" sldId="300"/>
            <ac:picMk id="4" creationId="{00000000-0000-0000-0000-000000000000}"/>
          </ac:picMkLst>
        </pc:picChg>
        <pc:picChg chg="add mod">
          <ac:chgData name="Trang Ha" userId="270efafb50020bd6" providerId="LiveId" clId="{4458C332-CFCF-4E21-B2BC-89144441ABF7}" dt="2022-06-19T20:59:04.370" v="1335" actId="1076"/>
          <ac:picMkLst>
            <pc:docMk/>
            <pc:sldMk cId="804421033" sldId="300"/>
            <ac:picMk id="11" creationId="{2E15FF61-04BE-C6B1-B5CB-FD2EA2C01E77}"/>
          </ac:picMkLst>
        </pc:picChg>
        <pc:picChg chg="mod">
          <ac:chgData name="Trang Ha" userId="270efafb50020bd6" providerId="LiveId" clId="{4458C332-CFCF-4E21-B2BC-89144441ABF7}" dt="2022-06-19T20:58:56.547" v="1333" actId="1076"/>
          <ac:picMkLst>
            <pc:docMk/>
            <pc:sldMk cId="804421033" sldId="300"/>
            <ac:picMk id="13" creationId="{B8C2AF62-6DA5-4749-9A0A-5B1FE6698BC9}"/>
          </ac:picMkLst>
        </pc:picChg>
        <pc:picChg chg="add mod">
          <ac:chgData name="Trang Ha" userId="270efafb50020bd6" providerId="LiveId" clId="{4458C332-CFCF-4E21-B2BC-89144441ABF7}" dt="2022-06-19T20:51:30.248" v="1316" actId="14100"/>
          <ac:picMkLst>
            <pc:docMk/>
            <pc:sldMk cId="804421033" sldId="300"/>
            <ac:picMk id="14" creationId="{CAA0AE40-6A0D-41BC-C689-8E8409A83A56}"/>
          </ac:picMkLst>
        </pc:picChg>
      </pc:sldChg>
      <pc:sldChg chg="addSp delSp modSp mod">
        <pc:chgData name="Trang Ha" userId="270efafb50020bd6" providerId="LiveId" clId="{4458C332-CFCF-4E21-B2BC-89144441ABF7}" dt="2022-06-19T21:42:44.543" v="1802" actId="20577"/>
        <pc:sldMkLst>
          <pc:docMk/>
          <pc:sldMk cId="2883790883" sldId="301"/>
        </pc:sldMkLst>
        <pc:spChg chg="mod modVis">
          <ac:chgData name="Trang Ha" userId="270efafb50020bd6" providerId="LiveId" clId="{4458C332-CFCF-4E21-B2BC-89144441ABF7}" dt="2022-06-19T21:42:44.543" v="1802" actId="20577"/>
          <ac:spMkLst>
            <pc:docMk/>
            <pc:sldMk cId="2883790883" sldId="301"/>
            <ac:spMk id="2" creationId="{00000000-0000-0000-0000-000000000000}"/>
          </ac:spMkLst>
        </pc:spChg>
        <pc:spChg chg="add del mod">
          <ac:chgData name="Trang Ha" userId="270efafb50020bd6" providerId="LiveId" clId="{4458C332-CFCF-4E21-B2BC-89144441ABF7}" dt="2022-06-19T21:16:27.071" v="1456" actId="478"/>
          <ac:spMkLst>
            <pc:docMk/>
            <pc:sldMk cId="2883790883" sldId="301"/>
            <ac:spMk id="3" creationId="{92E2E9CA-138C-24E5-0AF5-0768A57CDA94}"/>
          </ac:spMkLst>
        </pc:spChg>
        <pc:spChg chg="add mod ord modVis">
          <ac:chgData name="Trang Ha" userId="270efafb50020bd6" providerId="LiveId" clId="{4458C332-CFCF-4E21-B2BC-89144441ABF7}" dt="2022-06-19T21:25:29.950" v="1533" actId="1076"/>
          <ac:spMkLst>
            <pc:docMk/>
            <pc:sldMk cId="2883790883" sldId="301"/>
            <ac:spMk id="4" creationId="{3305E106-BD7E-D8CF-BB97-EE15BB1FB02B}"/>
          </ac:spMkLst>
        </pc:spChg>
        <pc:spChg chg="mod modVis">
          <ac:chgData name="Trang Ha" userId="270efafb50020bd6" providerId="LiveId" clId="{4458C332-CFCF-4E21-B2BC-89144441ABF7}" dt="2022-06-19T21:22:43.528" v="1490" actId="33935"/>
          <ac:spMkLst>
            <pc:docMk/>
            <pc:sldMk cId="2883790883" sldId="301"/>
            <ac:spMk id="7" creationId="{00000000-0000-0000-0000-000000000000}"/>
          </ac:spMkLst>
        </pc:spChg>
        <pc:spChg chg="mod modVis">
          <ac:chgData name="Trang Ha" userId="270efafb50020bd6" providerId="LiveId" clId="{4458C332-CFCF-4E21-B2BC-89144441ABF7}" dt="2022-06-19T21:22:43.528" v="1490" actId="33935"/>
          <ac:spMkLst>
            <pc:docMk/>
            <pc:sldMk cId="2883790883" sldId="301"/>
            <ac:spMk id="10" creationId="{00000000-0000-0000-0000-000000000000}"/>
          </ac:spMkLst>
        </pc:spChg>
        <pc:spChg chg="mod modVis">
          <ac:chgData name="Trang Ha" userId="270efafb50020bd6" providerId="LiveId" clId="{4458C332-CFCF-4E21-B2BC-89144441ABF7}" dt="2022-06-19T21:22:43.528" v="1490" actId="33935"/>
          <ac:spMkLst>
            <pc:docMk/>
            <pc:sldMk cId="2883790883" sldId="301"/>
            <ac:spMk id="11" creationId="{00000000-0000-0000-0000-000000000000}"/>
          </ac:spMkLst>
        </pc:spChg>
        <pc:spChg chg="mod modVis">
          <ac:chgData name="Trang Ha" userId="270efafb50020bd6" providerId="LiveId" clId="{4458C332-CFCF-4E21-B2BC-89144441ABF7}" dt="2022-06-19T21:42:34.018" v="1798" actId="20577"/>
          <ac:spMkLst>
            <pc:docMk/>
            <pc:sldMk cId="2883790883" sldId="301"/>
            <ac:spMk id="13" creationId="{00000000-0000-0000-0000-000000000000}"/>
          </ac:spMkLst>
        </pc:spChg>
        <pc:spChg chg="mod modVis">
          <ac:chgData name="Trang Ha" userId="270efafb50020bd6" providerId="LiveId" clId="{4458C332-CFCF-4E21-B2BC-89144441ABF7}" dt="2022-06-19T21:30:09.762" v="1667" actId="1076"/>
          <ac:spMkLst>
            <pc:docMk/>
            <pc:sldMk cId="2883790883" sldId="301"/>
            <ac:spMk id="14" creationId="{00000000-0000-0000-0000-000000000000}"/>
          </ac:spMkLst>
        </pc:spChg>
        <pc:spChg chg="add mod">
          <ac:chgData name="Trang Ha" userId="270efafb50020bd6" providerId="LiveId" clId="{4458C332-CFCF-4E21-B2BC-89144441ABF7}" dt="2022-06-19T21:31:17.952" v="1674" actId="1076"/>
          <ac:spMkLst>
            <pc:docMk/>
            <pc:sldMk cId="2883790883" sldId="301"/>
            <ac:spMk id="15" creationId="{D1E61564-547E-3790-F1CC-5CFFF7FCC230}"/>
          </ac:spMkLst>
        </pc:spChg>
        <pc:spChg chg="add mod">
          <ac:chgData name="Trang Ha" userId="270efafb50020bd6" providerId="LiveId" clId="{4458C332-CFCF-4E21-B2BC-89144441ABF7}" dt="2022-06-19T21:31:14.958" v="1673" actId="14100"/>
          <ac:spMkLst>
            <pc:docMk/>
            <pc:sldMk cId="2883790883" sldId="301"/>
            <ac:spMk id="16" creationId="{FEC4CA7A-A8D2-03CE-C321-8E18CBCCB984}"/>
          </ac:spMkLst>
        </pc:spChg>
        <pc:graphicFrameChg chg="mod modVis modGraphic">
          <ac:chgData name="Trang Ha" userId="270efafb50020bd6" providerId="LiveId" clId="{4458C332-CFCF-4E21-B2BC-89144441ABF7}" dt="2022-06-19T21:22:43.528" v="1490" actId="33935"/>
          <ac:graphicFrameMkLst>
            <pc:docMk/>
            <pc:sldMk cId="2883790883" sldId="301"/>
            <ac:graphicFrameMk id="12" creationId="{00000000-0000-0000-0000-000000000000}"/>
          </ac:graphicFrameMkLst>
        </pc:graphicFrameChg>
        <pc:picChg chg="mod modVis">
          <ac:chgData name="Trang Ha" userId="270efafb50020bd6" providerId="LiveId" clId="{4458C332-CFCF-4E21-B2BC-89144441ABF7}" dt="2022-06-19T21:22:43.528" v="1490" actId="33935"/>
          <ac:picMkLst>
            <pc:docMk/>
            <pc:sldMk cId="2883790883" sldId="301"/>
            <ac:picMk id="8" creationId="{3F59F51E-0AF5-4F83-A46A-80A6A7318ECF}"/>
          </ac:picMkLst>
        </pc:picChg>
        <pc:picChg chg="mod modVis">
          <ac:chgData name="Trang Ha" userId="270efafb50020bd6" providerId="LiveId" clId="{4458C332-CFCF-4E21-B2BC-89144441ABF7}" dt="2022-06-19T21:22:43.528" v="1490" actId="33935"/>
          <ac:picMkLst>
            <pc:docMk/>
            <pc:sldMk cId="2883790883" sldId="301"/>
            <ac:picMk id="9" creationId="{BAEB0907-0E0F-4AC2-9246-EFAACFE9F389}"/>
          </ac:picMkLst>
        </pc:picChg>
      </pc:sldChg>
      <pc:sldChg chg="addSp delSp modSp mod delAnim modAnim">
        <pc:chgData name="Trang Ha" userId="270efafb50020bd6" providerId="LiveId" clId="{4458C332-CFCF-4E21-B2BC-89144441ABF7}" dt="2022-06-19T23:09:57.059" v="2810" actId="1076"/>
        <pc:sldMkLst>
          <pc:docMk/>
          <pc:sldMk cId="504658162" sldId="302"/>
        </pc:sldMkLst>
        <pc:spChg chg="add mod">
          <ac:chgData name="Trang Ha" userId="270efafb50020bd6" providerId="LiveId" clId="{4458C332-CFCF-4E21-B2BC-89144441ABF7}" dt="2022-06-19T23:08:57.828" v="2802" actId="1076"/>
          <ac:spMkLst>
            <pc:docMk/>
            <pc:sldMk cId="504658162" sldId="302"/>
            <ac:spMk id="29" creationId="{D7A53248-13D9-CFB3-F163-89EA03725043}"/>
          </ac:spMkLst>
        </pc:spChg>
        <pc:spChg chg="del">
          <ac:chgData name="Trang Ha" userId="270efafb50020bd6" providerId="LiveId" clId="{4458C332-CFCF-4E21-B2BC-89144441ABF7}" dt="2022-06-19T21:48:36.152" v="1941" actId="478"/>
          <ac:spMkLst>
            <pc:docMk/>
            <pc:sldMk cId="504658162" sldId="302"/>
            <ac:spMk id="35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24.063" v="1933" actId="478"/>
          <ac:spMkLst>
            <pc:docMk/>
            <pc:sldMk cId="504658162" sldId="302"/>
            <ac:spMk id="36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27.255" v="1936" actId="478"/>
          <ac:spMkLst>
            <pc:docMk/>
            <pc:sldMk cId="504658162" sldId="302"/>
            <ac:spMk id="37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18.097" v="1930" actId="478"/>
          <ac:spMkLst>
            <pc:docMk/>
            <pc:sldMk cId="504658162" sldId="302"/>
            <ac:spMk id="38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33.243" v="1939" actId="478"/>
          <ac:spMkLst>
            <pc:docMk/>
            <pc:sldMk cId="504658162" sldId="302"/>
            <ac:spMk id="39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06.923" v="1924" actId="478"/>
          <ac:spMkLst>
            <pc:docMk/>
            <pc:sldMk cId="504658162" sldId="302"/>
            <ac:spMk id="43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22.321" v="1932" actId="478"/>
          <ac:spMkLst>
            <pc:docMk/>
            <pc:sldMk cId="504658162" sldId="302"/>
            <ac:spMk id="44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26.152" v="1935" actId="478"/>
          <ac:spMkLst>
            <pc:docMk/>
            <pc:sldMk cId="504658162" sldId="302"/>
            <ac:spMk id="45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30.933" v="1938" actId="478"/>
          <ac:spMkLst>
            <pc:docMk/>
            <pc:sldMk cId="504658162" sldId="302"/>
            <ac:spMk id="46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16.998" v="1929" actId="478"/>
          <ac:spMkLst>
            <pc:docMk/>
            <pc:sldMk cId="504658162" sldId="302"/>
            <ac:spMk id="47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15.646" v="1928" actId="478"/>
          <ac:spMkLst>
            <pc:docMk/>
            <pc:sldMk cId="504658162" sldId="302"/>
            <ac:spMk id="2048" creationId="{00000000-0000-0000-0000-000000000000}"/>
          </ac:spMkLst>
        </pc:spChg>
        <pc:spChg chg="del">
          <ac:chgData name="Trang Ha" userId="270efafb50020bd6" providerId="LiveId" clId="{4458C332-CFCF-4E21-B2BC-89144441ABF7}" dt="2022-06-19T21:48:13.717" v="1927" actId="478"/>
          <ac:spMkLst>
            <pc:docMk/>
            <pc:sldMk cId="504658162" sldId="302"/>
            <ac:spMk id="2052" creationId="{00000000-0000-0000-0000-000000000000}"/>
          </ac:spMkLst>
        </pc:spChg>
        <pc:picChg chg="mod">
          <ac:chgData name="Trang Ha" userId="270efafb50020bd6" providerId="LiveId" clId="{4458C332-CFCF-4E21-B2BC-89144441ABF7}" dt="2022-06-19T23:08:32.625" v="2799" actId="1076"/>
          <ac:picMkLst>
            <pc:docMk/>
            <pc:sldMk cId="504658162" sldId="302"/>
            <ac:picMk id="12" creationId="{0D621D7C-D2A3-4821-A9DF-6E4569B0C40A}"/>
          </ac:picMkLst>
        </pc:picChg>
        <pc:picChg chg="del mod">
          <ac:chgData name="Trang Ha" userId="270efafb50020bd6" providerId="LiveId" clId="{4458C332-CFCF-4E21-B2BC-89144441ABF7}" dt="2022-06-19T21:41:42.489" v="1770" actId="478"/>
          <ac:picMkLst>
            <pc:docMk/>
            <pc:sldMk cId="504658162" sldId="302"/>
            <ac:picMk id="21" creationId="{00000000-0000-0000-0000-000000000000}"/>
          </ac:picMkLst>
        </pc:picChg>
        <pc:picChg chg="add del mod">
          <ac:chgData name="Trang Ha" userId="270efafb50020bd6" providerId="LiveId" clId="{4458C332-CFCF-4E21-B2BC-89144441ABF7}" dt="2022-06-19T21:48:02.994" v="1923" actId="478"/>
          <ac:picMkLst>
            <pc:docMk/>
            <pc:sldMk cId="504658162" sldId="302"/>
            <ac:picMk id="23" creationId="{FC57B100-BAD9-7487-9109-7C09516DE6B7}"/>
          </ac:picMkLst>
        </pc:picChg>
        <pc:picChg chg="add mod">
          <ac:chgData name="Trang Ha" userId="270efafb50020bd6" providerId="LiveId" clId="{4458C332-CFCF-4E21-B2BC-89144441ABF7}" dt="2022-06-19T23:08:28.819" v="2798" actId="1076"/>
          <ac:picMkLst>
            <pc:docMk/>
            <pc:sldMk cId="504658162" sldId="302"/>
            <ac:picMk id="24" creationId="{5E30C0EA-9215-FE11-2835-C79EA35AF5F4}"/>
          </ac:picMkLst>
        </pc:picChg>
        <pc:picChg chg="add mod">
          <ac:chgData name="Trang Ha" userId="270efafb50020bd6" providerId="LiveId" clId="{4458C332-CFCF-4E21-B2BC-89144441ABF7}" dt="2022-06-19T23:09:57.059" v="2810" actId="1076"/>
          <ac:picMkLst>
            <pc:docMk/>
            <pc:sldMk cId="504658162" sldId="302"/>
            <ac:picMk id="30" creationId="{0E76C13A-74B3-B315-1200-837036CF610F}"/>
          </ac:picMkLst>
        </pc:picChg>
        <pc:cxnChg chg="del">
          <ac:chgData name="Trang Ha" userId="270efafb50020bd6" providerId="LiveId" clId="{4458C332-CFCF-4E21-B2BC-89144441ABF7}" dt="2022-06-19T21:48:11.183" v="1926" actId="478"/>
          <ac:cxnSpMkLst>
            <pc:docMk/>
            <pc:sldMk cId="504658162" sldId="302"/>
            <ac:cxnSpMk id="25" creationId="{00000000-0000-0000-0000-000000000000}"/>
          </ac:cxnSpMkLst>
        </pc:cxnChg>
        <pc:cxnChg chg="del">
          <ac:chgData name="Trang Ha" userId="270efafb50020bd6" providerId="LiveId" clId="{4458C332-CFCF-4E21-B2BC-89144441ABF7}" dt="2022-06-19T21:48:10.083" v="1925" actId="478"/>
          <ac:cxnSpMkLst>
            <pc:docMk/>
            <pc:sldMk cId="504658162" sldId="302"/>
            <ac:cxnSpMk id="26" creationId="{00000000-0000-0000-0000-000000000000}"/>
          </ac:cxnSpMkLst>
        </pc:cxnChg>
        <pc:cxnChg chg="del">
          <ac:chgData name="Trang Ha" userId="270efafb50020bd6" providerId="LiveId" clId="{4458C332-CFCF-4E21-B2BC-89144441ABF7}" dt="2022-06-19T21:48:24.964" v="1934" actId="478"/>
          <ac:cxnSpMkLst>
            <pc:docMk/>
            <pc:sldMk cId="504658162" sldId="302"/>
            <ac:cxnSpMk id="27" creationId="{00000000-0000-0000-0000-000000000000}"/>
          </ac:cxnSpMkLst>
        </pc:cxnChg>
        <pc:cxnChg chg="del">
          <ac:chgData name="Trang Ha" userId="270efafb50020bd6" providerId="LiveId" clId="{4458C332-CFCF-4E21-B2BC-89144441ABF7}" dt="2022-06-19T21:48:28.193" v="1937" actId="478"/>
          <ac:cxnSpMkLst>
            <pc:docMk/>
            <pc:sldMk cId="504658162" sldId="302"/>
            <ac:cxnSpMk id="28" creationId="{00000000-0000-0000-0000-000000000000}"/>
          </ac:cxnSpMkLst>
        </pc:cxnChg>
        <pc:cxnChg chg="del">
          <ac:chgData name="Trang Ha" userId="270efafb50020bd6" providerId="LiveId" clId="{4458C332-CFCF-4E21-B2BC-89144441ABF7}" dt="2022-06-19T21:48:20.197" v="1931" actId="478"/>
          <ac:cxnSpMkLst>
            <pc:docMk/>
            <pc:sldMk cId="504658162" sldId="302"/>
            <ac:cxnSpMk id="31" creationId="{00000000-0000-0000-0000-000000000000}"/>
          </ac:cxnSpMkLst>
        </pc:cxnChg>
        <pc:cxnChg chg="del">
          <ac:chgData name="Trang Ha" userId="270efafb50020bd6" providerId="LiveId" clId="{4458C332-CFCF-4E21-B2BC-89144441ABF7}" dt="2022-06-19T21:48:34.745" v="1940" actId="478"/>
          <ac:cxnSpMkLst>
            <pc:docMk/>
            <pc:sldMk cId="504658162" sldId="302"/>
            <ac:cxnSpMk id="32" creationId="{00000000-0000-0000-0000-000000000000}"/>
          </ac:cxnSpMkLst>
        </pc:cxnChg>
      </pc:sldChg>
      <pc:sldChg chg="addSp delSp modSp mod addAnim delAnim modAnim">
        <pc:chgData name="Trang Ha" userId="270efafb50020bd6" providerId="LiveId" clId="{4458C332-CFCF-4E21-B2BC-89144441ABF7}" dt="2022-06-19T23:31:14.975" v="2822"/>
        <pc:sldMkLst>
          <pc:docMk/>
          <pc:sldMk cId="3860309646" sldId="303"/>
        </pc:sldMkLst>
        <pc:spChg chg="add del mod">
          <ac:chgData name="Trang Ha" userId="270efafb50020bd6" providerId="LiveId" clId="{4458C332-CFCF-4E21-B2BC-89144441ABF7}" dt="2022-06-19T22:59:36.483" v="2752" actId="478"/>
          <ac:spMkLst>
            <pc:docMk/>
            <pc:sldMk cId="3860309646" sldId="303"/>
            <ac:spMk id="2" creationId="{D7266DF2-DF47-0140-EB60-1D91ADF7D41A}"/>
          </ac:spMkLst>
        </pc:spChg>
        <pc:spChg chg="mod">
          <ac:chgData name="Trang Ha" userId="270efafb50020bd6" providerId="LiveId" clId="{4458C332-CFCF-4E21-B2BC-89144441ABF7}" dt="2022-06-19T23:02:28.909" v="2766" actId="1076"/>
          <ac:spMkLst>
            <pc:docMk/>
            <pc:sldMk cId="3860309646" sldId="303"/>
            <ac:spMk id="6" creationId="{00000000-0000-0000-0000-000000000000}"/>
          </ac:spMkLst>
        </pc:spChg>
        <pc:spChg chg="mod">
          <ac:chgData name="Trang Ha" userId="270efafb50020bd6" providerId="LiveId" clId="{4458C332-CFCF-4E21-B2BC-89144441ABF7}" dt="2022-06-19T22:14:03.488" v="2267" actId="1076"/>
          <ac:spMkLst>
            <pc:docMk/>
            <pc:sldMk cId="3860309646" sldId="303"/>
            <ac:spMk id="9" creationId="{28A284AE-8008-4957-A6C8-C9B242FE1869}"/>
          </ac:spMkLst>
        </pc:spChg>
        <pc:spChg chg="add mod">
          <ac:chgData name="Trang Ha" userId="270efafb50020bd6" providerId="LiveId" clId="{4458C332-CFCF-4E21-B2BC-89144441ABF7}" dt="2022-06-19T23:29:59.332" v="2817" actId="207"/>
          <ac:spMkLst>
            <pc:docMk/>
            <pc:sldMk cId="3860309646" sldId="303"/>
            <ac:spMk id="18" creationId="{8AF64268-88AB-5A48-D626-965A84A2EAB8}"/>
          </ac:spMkLst>
        </pc:spChg>
        <pc:spChg chg="add mod">
          <ac:chgData name="Trang Ha" userId="270efafb50020bd6" providerId="LiveId" clId="{4458C332-CFCF-4E21-B2BC-89144441ABF7}" dt="2022-06-19T23:30:36.214" v="2818" actId="207"/>
          <ac:spMkLst>
            <pc:docMk/>
            <pc:sldMk cId="3860309646" sldId="303"/>
            <ac:spMk id="19" creationId="{FCC91929-67EE-42DF-F229-273D01AD12DB}"/>
          </ac:spMkLst>
        </pc:spChg>
        <pc:spChg chg="mod">
          <ac:chgData name="Trang Ha" userId="270efafb50020bd6" providerId="LiveId" clId="{4458C332-CFCF-4E21-B2BC-89144441ABF7}" dt="2022-06-19T23:02:36.990" v="2767" actId="14100"/>
          <ac:spMkLst>
            <pc:docMk/>
            <pc:sldMk cId="3860309646" sldId="303"/>
            <ac:spMk id="25" creationId="{00000000-0000-0000-0000-000000000000}"/>
          </ac:spMkLst>
        </pc:spChg>
        <pc:spChg chg="mod">
          <ac:chgData name="Trang Ha" userId="270efafb50020bd6" providerId="LiveId" clId="{4458C332-CFCF-4E21-B2BC-89144441ABF7}" dt="2022-06-19T22:53:16.145" v="2721" actId="1076"/>
          <ac:spMkLst>
            <pc:docMk/>
            <pc:sldMk cId="3860309646" sldId="303"/>
            <ac:spMk id="26" creationId="{00000000-0000-0000-0000-000000000000}"/>
          </ac:spMkLst>
        </pc:spChg>
        <pc:spChg chg="del mod">
          <ac:chgData name="Trang Ha" userId="270efafb50020bd6" providerId="LiveId" clId="{4458C332-CFCF-4E21-B2BC-89144441ABF7}" dt="2022-06-19T22:06:52.822" v="2045" actId="478"/>
          <ac:spMkLst>
            <pc:docMk/>
            <pc:sldMk cId="3860309646" sldId="303"/>
            <ac:spMk id="27" creationId="{00000000-0000-0000-0000-000000000000}"/>
          </ac:spMkLst>
        </pc:spChg>
        <pc:spChg chg="del">
          <ac:chgData name="Trang Ha" userId="270efafb50020bd6" providerId="LiveId" clId="{4458C332-CFCF-4E21-B2BC-89144441ABF7}" dt="2022-06-19T22:06:48.769" v="2042" actId="478"/>
          <ac:spMkLst>
            <pc:docMk/>
            <pc:sldMk cId="3860309646" sldId="303"/>
            <ac:spMk id="28" creationId="{00000000-0000-0000-0000-000000000000}"/>
          </ac:spMkLst>
        </pc:spChg>
        <pc:spChg chg="del">
          <ac:chgData name="Trang Ha" userId="270efafb50020bd6" providerId="LiveId" clId="{4458C332-CFCF-4E21-B2BC-89144441ABF7}" dt="2022-06-19T22:06:50.672" v="2043" actId="478"/>
          <ac:spMkLst>
            <pc:docMk/>
            <pc:sldMk cId="3860309646" sldId="303"/>
            <ac:spMk id="29" creationId="{00000000-0000-0000-0000-000000000000}"/>
          </ac:spMkLst>
        </pc:spChg>
        <pc:spChg chg="del mod">
          <ac:chgData name="Trang Ha" userId="270efafb50020bd6" providerId="LiveId" clId="{4458C332-CFCF-4E21-B2BC-89144441ABF7}" dt="2022-06-19T22:50:12.541" v="2654" actId="478"/>
          <ac:spMkLst>
            <pc:docMk/>
            <pc:sldMk cId="3860309646" sldId="303"/>
            <ac:spMk id="30" creationId="{00000000-0000-0000-0000-000000000000}"/>
          </ac:spMkLst>
        </pc:spChg>
        <pc:spChg chg="del mod">
          <ac:chgData name="Trang Ha" userId="270efafb50020bd6" providerId="LiveId" clId="{4458C332-CFCF-4E21-B2BC-89144441ABF7}" dt="2022-06-19T22:06:35.461" v="2038" actId="478"/>
          <ac:spMkLst>
            <pc:docMk/>
            <pc:sldMk cId="3860309646" sldId="303"/>
            <ac:spMk id="32" creationId="{00000000-0000-0000-0000-000000000000}"/>
          </ac:spMkLst>
        </pc:spChg>
        <pc:spChg chg="del mod">
          <ac:chgData name="Trang Ha" userId="270efafb50020bd6" providerId="LiveId" clId="{4458C332-CFCF-4E21-B2BC-89144441ABF7}" dt="2022-06-19T22:52:50.151" v="2715" actId="478"/>
          <ac:spMkLst>
            <pc:docMk/>
            <pc:sldMk cId="3860309646" sldId="303"/>
            <ac:spMk id="33" creationId="{00000000-0000-0000-0000-000000000000}"/>
          </ac:spMkLst>
        </pc:spChg>
        <pc:spChg chg="del mod">
          <ac:chgData name="Trang Ha" userId="270efafb50020bd6" providerId="LiveId" clId="{4458C332-CFCF-4E21-B2BC-89144441ABF7}" dt="2022-06-19T22:53:00.505" v="2718" actId="478"/>
          <ac:spMkLst>
            <pc:docMk/>
            <pc:sldMk cId="3860309646" sldId="303"/>
            <ac:spMk id="34" creationId="{00000000-0000-0000-0000-000000000000}"/>
          </ac:spMkLst>
        </pc:spChg>
        <pc:spChg chg="del">
          <ac:chgData name="Trang Ha" userId="270efafb50020bd6" providerId="LiveId" clId="{4458C332-CFCF-4E21-B2BC-89144441ABF7}" dt="2022-06-19T22:06:39.545" v="2039" actId="478"/>
          <ac:spMkLst>
            <pc:docMk/>
            <pc:sldMk cId="3860309646" sldId="303"/>
            <ac:spMk id="35" creationId="{00000000-0000-0000-0000-000000000000}"/>
          </ac:spMkLst>
        </pc:spChg>
        <pc:spChg chg="del mod">
          <ac:chgData name="Trang Ha" userId="270efafb50020bd6" providerId="LiveId" clId="{4458C332-CFCF-4E21-B2BC-89144441ABF7}" dt="2022-06-19T22:06:45.211" v="2041" actId="478"/>
          <ac:spMkLst>
            <pc:docMk/>
            <pc:sldMk cId="3860309646" sldId="303"/>
            <ac:spMk id="36" creationId="{00000000-0000-0000-0000-000000000000}"/>
          </ac:spMkLst>
        </pc:spChg>
        <pc:picChg chg="del mod">
          <ac:chgData name="Trang Ha" userId="270efafb50020bd6" providerId="LiveId" clId="{4458C332-CFCF-4E21-B2BC-89144441ABF7}" dt="2022-06-19T22:14:23.959" v="2272" actId="478"/>
          <ac:picMkLst>
            <pc:docMk/>
            <pc:sldMk cId="3860309646" sldId="303"/>
            <ac:picMk id="8" creationId="{3F59F51E-0AF5-4F83-A46A-80A6A7318ECF}"/>
          </ac:picMkLst>
        </pc:picChg>
        <pc:picChg chg="del mod">
          <ac:chgData name="Trang Ha" userId="270efafb50020bd6" providerId="LiveId" clId="{4458C332-CFCF-4E21-B2BC-89144441ABF7}" dt="2022-06-19T22:43:05.539" v="2584" actId="478"/>
          <ac:picMkLst>
            <pc:docMk/>
            <pc:sldMk cId="3860309646" sldId="303"/>
            <ac:picMk id="12" creationId="{0D621D7C-D2A3-4821-A9DF-6E4569B0C40A}"/>
          </ac:picMkLst>
        </pc:picChg>
      </pc:sldChg>
      <pc:sldChg chg="del">
        <pc:chgData name="Trang Ha" userId="270efafb50020bd6" providerId="LiveId" clId="{4458C332-CFCF-4E21-B2BC-89144441ABF7}" dt="2022-06-19T23:06:13.580" v="2771" actId="2696"/>
        <pc:sldMkLst>
          <pc:docMk/>
          <pc:sldMk cId="2991857990" sldId="304"/>
        </pc:sldMkLst>
      </pc:sldChg>
      <pc:sldChg chg="addSp delSp modSp mod delAnim modAnim">
        <pc:chgData name="Trang Ha" userId="270efafb50020bd6" providerId="LiveId" clId="{4458C332-CFCF-4E21-B2BC-89144441ABF7}" dt="2022-06-19T23:16:27.784" v="2815" actId="14100"/>
        <pc:sldMkLst>
          <pc:docMk/>
          <pc:sldMk cId="2074756823" sldId="308"/>
        </pc:sldMkLst>
        <pc:picChg chg="add del mod">
          <ac:chgData name="Trang Ha" userId="270efafb50020bd6" providerId="LiveId" clId="{4458C332-CFCF-4E21-B2BC-89144441ABF7}" dt="2022-06-19T23:14:42.134" v="2811" actId="478"/>
          <ac:picMkLst>
            <pc:docMk/>
            <pc:sldMk cId="2074756823" sldId="308"/>
            <ac:picMk id="2" creationId="{02B4317E-9765-CC44-11E5-3956CC4E8CEE}"/>
          </ac:picMkLst>
        </pc:picChg>
        <pc:picChg chg="del mod">
          <ac:chgData name="Trang Ha" userId="270efafb50020bd6" providerId="LiveId" clId="{4458C332-CFCF-4E21-B2BC-89144441ABF7}" dt="2022-06-19T19:32:43.982" v="1183" actId="478"/>
          <ac:picMkLst>
            <pc:docMk/>
            <pc:sldMk cId="2074756823" sldId="308"/>
            <ac:picMk id="3" creationId="{00000000-0000-0000-0000-000000000000}"/>
          </ac:picMkLst>
        </pc:picChg>
        <pc:picChg chg="add mod">
          <ac:chgData name="Trang Ha" userId="270efafb50020bd6" providerId="LiveId" clId="{4458C332-CFCF-4E21-B2BC-89144441ABF7}" dt="2022-06-19T23:16:27.784" v="2815" actId="14100"/>
          <ac:picMkLst>
            <pc:docMk/>
            <pc:sldMk cId="2074756823" sldId="308"/>
            <ac:picMk id="4" creationId="{EB3258D1-7D40-C584-44D8-1C645C9F648F}"/>
          </ac:picMkLst>
        </pc:picChg>
      </pc:sldChg>
      <pc:sldChg chg="delSp modSp del mod delAnim modAnim">
        <pc:chgData name="Trang Ha" userId="270efafb50020bd6" providerId="LiveId" clId="{4458C332-CFCF-4E21-B2BC-89144441ABF7}" dt="2022-06-19T23:03:34.864" v="2769" actId="2696"/>
        <pc:sldMkLst>
          <pc:docMk/>
          <pc:sldMk cId="2431551342" sldId="309"/>
        </pc:sldMkLst>
        <pc:spChg chg="mod">
          <ac:chgData name="Trang Ha" userId="270efafb50020bd6" providerId="LiveId" clId="{4458C332-CFCF-4E21-B2BC-89144441ABF7}" dt="2022-06-19T21:33:19.041" v="1762" actId="20577"/>
          <ac:spMkLst>
            <pc:docMk/>
            <pc:sldMk cId="2431551342" sldId="309"/>
            <ac:spMk id="11" creationId="{32F4987E-4153-4771-9BAE-1D2AFF4B2C4A}"/>
          </ac:spMkLst>
        </pc:spChg>
        <pc:spChg chg="del mod">
          <ac:chgData name="Trang Ha" userId="270efafb50020bd6" providerId="LiveId" clId="{4458C332-CFCF-4E21-B2BC-89144441ABF7}" dt="2022-06-19T21:34:29.671" v="1767" actId="478"/>
          <ac:spMkLst>
            <pc:docMk/>
            <pc:sldMk cId="2431551342" sldId="309"/>
            <ac:spMk id="13" creationId="{28A284AE-8008-4957-A6C8-C9B242FE1869}"/>
          </ac:spMkLst>
        </pc:spChg>
        <pc:picChg chg="del mod">
          <ac:chgData name="Trang Ha" userId="270efafb50020bd6" providerId="LiveId" clId="{4458C332-CFCF-4E21-B2BC-89144441ABF7}" dt="2022-06-19T21:33:36.252" v="1764" actId="478"/>
          <ac:picMkLst>
            <pc:docMk/>
            <pc:sldMk cId="2431551342" sldId="309"/>
            <ac:picMk id="12" creationId="{00000000-0000-0000-0000-000000000000}"/>
          </ac:picMkLst>
        </pc:picChg>
      </pc:sldChg>
      <pc:sldChg chg="del">
        <pc:chgData name="Trang Ha" userId="270efafb50020bd6" providerId="LiveId" clId="{4458C332-CFCF-4E21-B2BC-89144441ABF7}" dt="2022-06-19T23:06:10.389" v="2770" actId="2696"/>
        <pc:sldMkLst>
          <pc:docMk/>
          <pc:sldMk cId="237008697" sldId="312"/>
        </pc:sldMkLst>
      </pc:sldChg>
      <pc:sldChg chg="del">
        <pc:chgData name="Trang Ha" userId="270efafb50020bd6" providerId="LiveId" clId="{4458C332-CFCF-4E21-B2BC-89144441ABF7}" dt="2022-06-19T23:06:58.621" v="2777" actId="2696"/>
        <pc:sldMkLst>
          <pc:docMk/>
          <pc:sldMk cId="3078306" sldId="316"/>
        </pc:sldMkLst>
      </pc:sldChg>
      <pc:sldChg chg="del">
        <pc:chgData name="Trang Ha" userId="270efafb50020bd6" providerId="LiveId" clId="{4458C332-CFCF-4E21-B2BC-89144441ABF7}" dt="2022-06-19T23:06:34.290" v="2776" actId="2696"/>
        <pc:sldMkLst>
          <pc:docMk/>
          <pc:sldMk cId="865258938" sldId="320"/>
        </pc:sldMkLst>
      </pc:sldChg>
      <pc:sldChg chg="del">
        <pc:chgData name="Trang Ha" userId="270efafb50020bd6" providerId="LiveId" clId="{4458C332-CFCF-4E21-B2BC-89144441ABF7}" dt="2022-06-19T23:06:17.062" v="2772" actId="2696"/>
        <pc:sldMkLst>
          <pc:docMk/>
          <pc:sldMk cId="1677561154" sldId="321"/>
        </pc:sldMkLst>
      </pc:sldChg>
      <pc:sldChg chg="del">
        <pc:chgData name="Trang Ha" userId="270efafb50020bd6" providerId="LiveId" clId="{4458C332-CFCF-4E21-B2BC-89144441ABF7}" dt="2022-06-19T23:06:23.660" v="2774" actId="2696"/>
        <pc:sldMkLst>
          <pc:docMk/>
          <pc:sldMk cId="3062721048" sldId="323"/>
        </pc:sldMkLst>
      </pc:sldChg>
      <pc:sldChg chg="del">
        <pc:chgData name="Trang Ha" userId="270efafb50020bd6" providerId="LiveId" clId="{4458C332-CFCF-4E21-B2BC-89144441ABF7}" dt="2022-06-19T23:06:19.931" v="2773" actId="2696"/>
        <pc:sldMkLst>
          <pc:docMk/>
          <pc:sldMk cId="1095918453" sldId="324"/>
        </pc:sldMkLst>
      </pc:sldChg>
      <pc:sldChg chg="del">
        <pc:chgData name="Trang Ha" userId="270efafb50020bd6" providerId="LiveId" clId="{4458C332-CFCF-4E21-B2BC-89144441ABF7}" dt="2022-06-19T23:06:26.976" v="2775" actId="2696"/>
        <pc:sldMkLst>
          <pc:docMk/>
          <pc:sldMk cId="2496269259" sldId="325"/>
        </pc:sldMkLst>
      </pc:sldChg>
      <pc:sldChg chg="addSp delSp modSp add mod delAnim">
        <pc:chgData name="Trang Ha" userId="270efafb50020bd6" providerId="LiveId" clId="{4458C332-CFCF-4E21-B2BC-89144441ABF7}" dt="2022-06-19T20:32:50.754" v="1210" actId="14100"/>
        <pc:sldMkLst>
          <pc:docMk/>
          <pc:sldMk cId="921191488" sldId="326"/>
        </pc:sldMkLst>
        <pc:spChg chg="add mod">
          <ac:chgData name="Trang Ha" userId="270efafb50020bd6" providerId="LiveId" clId="{4458C332-CFCF-4E21-B2BC-89144441ABF7}" dt="2022-06-19T20:32:14.542" v="1206" actId="1076"/>
          <ac:spMkLst>
            <pc:docMk/>
            <pc:sldMk cId="921191488" sldId="326"/>
            <ac:spMk id="16" creationId="{C09F1FF8-8869-AF3C-DD39-DC8713E50A24}"/>
          </ac:spMkLst>
        </pc:spChg>
        <pc:spChg chg="add mod">
          <ac:chgData name="Trang Ha" userId="270efafb50020bd6" providerId="LiveId" clId="{4458C332-CFCF-4E21-B2BC-89144441ABF7}" dt="2022-06-19T20:32:10.129" v="1205" actId="14100"/>
          <ac:spMkLst>
            <pc:docMk/>
            <pc:sldMk cId="921191488" sldId="326"/>
            <ac:spMk id="17" creationId="{792C8E68-CB75-F7AA-0974-E79E161B8615}"/>
          </ac:spMkLst>
        </pc:spChg>
        <pc:spChg chg="add mod">
          <ac:chgData name="Trang Ha" userId="270efafb50020bd6" providerId="LiveId" clId="{4458C332-CFCF-4E21-B2BC-89144441ABF7}" dt="2022-06-19T20:32:50.754" v="1210" actId="14100"/>
          <ac:spMkLst>
            <pc:docMk/>
            <pc:sldMk cId="921191488" sldId="326"/>
            <ac:spMk id="18" creationId="{AF123F14-634A-4A7C-22C5-F04025C1C323}"/>
          </ac:spMkLst>
        </pc:spChg>
        <pc:spChg chg="mod ord">
          <ac:chgData name="Trang Ha" userId="270efafb50020bd6" providerId="LiveId" clId="{4458C332-CFCF-4E21-B2BC-89144441ABF7}" dt="2022-06-19T19:07:51.079" v="951" actId="20577"/>
          <ac:spMkLst>
            <pc:docMk/>
            <pc:sldMk cId="921191488" sldId="326"/>
            <ac:spMk id="33" creationId="{74025C03-BBC1-4E41-924B-1D89C7CB42D3}"/>
          </ac:spMkLst>
        </pc:spChg>
        <pc:spChg chg="mod">
          <ac:chgData name="Trang Ha" userId="270efafb50020bd6" providerId="LiveId" clId="{4458C332-CFCF-4E21-B2BC-89144441ABF7}" dt="2022-06-19T20:31:01.876" v="1194" actId="14100"/>
          <ac:spMkLst>
            <pc:docMk/>
            <pc:sldMk cId="921191488" sldId="326"/>
            <ac:spMk id="34" creationId="{CF57F85E-3EBE-412D-AA0E-CE725B4ACE06}"/>
          </ac:spMkLst>
        </pc:spChg>
        <pc:spChg chg="mod">
          <ac:chgData name="Trang Ha" userId="270efafb50020bd6" providerId="LiveId" clId="{4458C332-CFCF-4E21-B2BC-89144441ABF7}" dt="2022-06-19T19:10:56.304" v="1096"/>
          <ac:spMkLst>
            <pc:docMk/>
            <pc:sldMk cId="921191488" sldId="326"/>
            <ac:spMk id="35" creationId="{8EB49714-E976-4580-BFD9-842ACA92B91A}"/>
          </ac:spMkLst>
        </pc:spChg>
        <pc:spChg chg="mod">
          <ac:chgData name="Trang Ha" userId="270efafb50020bd6" providerId="LiveId" clId="{4458C332-CFCF-4E21-B2BC-89144441ABF7}" dt="2022-06-19T19:10:56.304" v="1096"/>
          <ac:spMkLst>
            <pc:docMk/>
            <pc:sldMk cId="921191488" sldId="326"/>
            <ac:spMk id="36" creationId="{2F79DD5E-56CE-48D5-AECD-1585F2B23263}"/>
          </ac:spMkLst>
        </pc:spChg>
        <pc:grpChg chg="mod">
          <ac:chgData name="Trang Ha" userId="270efafb50020bd6" providerId="LiveId" clId="{4458C332-CFCF-4E21-B2BC-89144441ABF7}" dt="2022-06-19T19:17:14.836" v="1151" actId="14100"/>
          <ac:grpSpMkLst>
            <pc:docMk/>
            <pc:sldMk cId="921191488" sldId="326"/>
            <ac:grpSpMk id="31" creationId="{04D31C84-2B29-4E7C-9AEF-2C53455D5251}"/>
          </ac:grpSpMkLst>
        </pc:grpChg>
        <pc:grpChg chg="mod">
          <ac:chgData name="Trang Ha" userId="270efafb50020bd6" providerId="LiveId" clId="{4458C332-CFCF-4E21-B2BC-89144441ABF7}" dt="2022-06-19T19:10:56.304" v="1096"/>
          <ac:grpSpMkLst>
            <pc:docMk/>
            <pc:sldMk cId="921191488" sldId="326"/>
            <ac:grpSpMk id="32" creationId="{5BC2F145-4ECB-4CE1-988B-BE79ABD14B4C}"/>
          </ac:grpSpMkLst>
        </pc:grpChg>
        <pc:grpChg chg="mod">
          <ac:chgData name="Trang Ha" userId="270efafb50020bd6" providerId="LiveId" clId="{4458C332-CFCF-4E21-B2BC-89144441ABF7}" dt="2022-06-19T19:15:26.792" v="1145" actId="14100"/>
          <ac:grpSpMkLst>
            <pc:docMk/>
            <pc:sldMk cId="921191488" sldId="326"/>
            <ac:grpSpMk id="42" creationId="{9905CDB2-EEB7-49B9-ADB2-66FCF558DF54}"/>
          </ac:grpSpMkLst>
        </pc:grpChg>
        <pc:picChg chg="del">
          <ac:chgData name="Trang Ha" userId="270efafb50020bd6" providerId="LiveId" clId="{4458C332-CFCF-4E21-B2BC-89144441ABF7}" dt="2022-06-19T19:19:50.865" v="1172" actId="478"/>
          <ac:picMkLst>
            <pc:docMk/>
            <pc:sldMk cId="921191488" sldId="326"/>
            <ac:picMk id="7" creationId="{A9E21BF8-DFDC-47FA-9179-0DA83D210266}"/>
          </ac:picMkLst>
        </pc:picChg>
        <pc:picChg chg="del mod">
          <ac:chgData name="Trang Ha" userId="270efafb50020bd6" providerId="LiveId" clId="{4458C332-CFCF-4E21-B2BC-89144441ABF7}" dt="2022-06-19T19:20:26.785" v="1180" actId="478"/>
          <ac:picMkLst>
            <pc:docMk/>
            <pc:sldMk cId="921191488" sldId="326"/>
            <ac:picMk id="9" creationId="{30BF07C3-4F38-4220-AD03-4C6C0ECBDC76}"/>
          </ac:picMkLst>
        </pc:picChg>
        <pc:picChg chg="mod">
          <ac:chgData name="Trang Ha" userId="270efafb50020bd6" providerId="LiveId" clId="{4458C332-CFCF-4E21-B2BC-89144441ABF7}" dt="2022-06-19T19:15:38.046" v="1147" actId="14100"/>
          <ac:picMkLst>
            <pc:docMk/>
            <pc:sldMk cId="921191488" sldId="326"/>
            <ac:picMk id="10" creationId="{BFDC2BDB-258C-4F4A-86ED-C0A6EFC4F65F}"/>
          </ac:picMkLst>
        </pc:picChg>
        <pc:picChg chg="del mod">
          <ac:chgData name="Trang Ha" userId="270efafb50020bd6" providerId="LiveId" clId="{4458C332-CFCF-4E21-B2BC-89144441ABF7}" dt="2022-06-19T19:20:20.215" v="1178" actId="478"/>
          <ac:picMkLst>
            <pc:docMk/>
            <pc:sldMk cId="921191488" sldId="326"/>
            <ac:picMk id="13" creationId="{10273A81-4537-406E-B3CE-A31805A589E9}"/>
          </ac:picMkLst>
        </pc:picChg>
        <pc:picChg chg="mod">
          <ac:chgData name="Trang Ha" userId="270efafb50020bd6" providerId="LiveId" clId="{4458C332-CFCF-4E21-B2BC-89144441ABF7}" dt="2022-06-19T19:20:32.304" v="1181" actId="1076"/>
          <ac:picMkLst>
            <pc:docMk/>
            <pc:sldMk cId="921191488" sldId="326"/>
            <ac:picMk id="24" creationId="{F9C79009-6437-4B91-9359-59C5630240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26/10/24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6" y="964741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8.svg"/><Relationship Id="rId4" Type="http://schemas.openxmlformats.org/officeDocument/2006/relationships/image" Target="../media/image3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2.png"/><Relationship Id="rId18" Type="http://schemas.openxmlformats.org/officeDocument/2006/relationships/image" Target="../media/image35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9.sv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10.png"/><Relationship Id="rId1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5.svg"/><Relationship Id="rId7" Type="http://schemas.openxmlformats.org/officeDocument/2006/relationships/image" Target="../media/image6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openxmlformats.org/officeDocument/2006/relationships/image" Target="../media/image60.sv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0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7.sv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0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svg"/><Relationship Id="rId1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000" y="3324404"/>
            <a:ext cx="17449800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Chủ</a:t>
            </a:r>
            <a:r>
              <a:rPr lang="en-US" sz="88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đề</a:t>
            </a:r>
            <a:r>
              <a:rPr lang="en-US" sz="8800" b="1" dirty="0">
                <a:solidFill>
                  <a:srgbClr val="FFA800"/>
                </a:solidFill>
                <a:latin typeface="Sriracha"/>
              </a:rPr>
              <a:t>: </a:t>
            </a: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Công</a:t>
            </a:r>
            <a:r>
              <a:rPr lang="en-US" sz="88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nghệ</a:t>
            </a:r>
            <a:r>
              <a:rPr lang="en-US" sz="88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và</a:t>
            </a:r>
            <a:r>
              <a:rPr lang="en-US" sz="88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đời</a:t>
            </a:r>
            <a:r>
              <a:rPr lang="en-US" sz="88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800" b="1" dirty="0" err="1">
                <a:solidFill>
                  <a:srgbClr val="FFA800"/>
                </a:solidFill>
                <a:latin typeface="Sriracha"/>
              </a:rPr>
              <a:t>sống</a:t>
            </a:r>
            <a:endParaRPr lang="en-US" sz="8800" b="1" dirty="0">
              <a:solidFill>
                <a:srgbClr val="FFA800"/>
              </a:solidFill>
              <a:latin typeface="Sriracha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Sriracha"/>
              </a:rPr>
              <a:t>Bài</a:t>
            </a:r>
            <a:r>
              <a:rPr lang="en-US" sz="8000" b="1" dirty="0">
                <a:solidFill>
                  <a:srgbClr val="00B050"/>
                </a:solidFill>
                <a:latin typeface="Sriracha"/>
              </a:rPr>
              <a:t> 2: </a:t>
            </a:r>
            <a:r>
              <a:rPr lang="en-US" sz="8000" b="1" dirty="0" err="1">
                <a:solidFill>
                  <a:srgbClr val="00B050"/>
                </a:solidFill>
                <a:latin typeface="Sriracha"/>
              </a:rPr>
              <a:t>Sử</a:t>
            </a:r>
            <a:r>
              <a:rPr lang="en-US" sz="8000" b="1" dirty="0">
                <a:solidFill>
                  <a:srgbClr val="00B050"/>
                </a:solidFill>
                <a:latin typeface="Sriracha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Sriracha"/>
              </a:rPr>
              <a:t>dụng</a:t>
            </a:r>
            <a:r>
              <a:rPr lang="en-US" sz="8000" b="1" dirty="0">
                <a:solidFill>
                  <a:srgbClr val="00B050"/>
                </a:solidFill>
                <a:latin typeface="Sriracha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Sriracha"/>
              </a:rPr>
              <a:t>máy</a:t>
            </a:r>
            <a:r>
              <a:rPr lang="en-US" sz="8000" b="1" dirty="0">
                <a:solidFill>
                  <a:srgbClr val="00B050"/>
                </a:solidFill>
                <a:latin typeface="Sriracha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Sriracha"/>
              </a:rPr>
              <a:t>thu</a:t>
            </a:r>
            <a:r>
              <a:rPr lang="en-US" sz="8000" b="1" dirty="0">
                <a:solidFill>
                  <a:srgbClr val="00B050"/>
                </a:solidFill>
                <a:latin typeface="Sriracha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Sriracha"/>
              </a:rPr>
              <a:t>thanh</a:t>
            </a:r>
            <a:endParaRPr lang="en-US" sz="8000" b="1" dirty="0">
              <a:solidFill>
                <a:srgbClr val="00B050"/>
              </a:solidFill>
              <a:latin typeface="Srirach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2698">
            <a:off x="13773244" y="7710798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313496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21714">
            <a:off x="1225910" y="7572148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35200" y="846705"/>
            <a:ext cx="2434726" cy="2337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5B7A4A0-C297-41E9-AEA9-52B625458051}"/>
              </a:ext>
            </a:extLst>
          </p:cNvPr>
          <p:cNvGrpSpPr/>
          <p:nvPr/>
        </p:nvGrpSpPr>
        <p:grpSpPr>
          <a:xfrm>
            <a:off x="5546664" y="1562101"/>
            <a:ext cx="7194672" cy="1153015"/>
            <a:chOff x="5454528" y="1837723"/>
            <a:chExt cx="7286808" cy="923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F3C695A-D238-4ADC-8DE8-771183AB9041}"/>
                </a:ext>
              </a:extLst>
            </p:cNvPr>
            <p:cNvSpPr/>
            <p:nvPr/>
          </p:nvSpPr>
          <p:spPr>
            <a:xfrm>
              <a:off x="5454528" y="1837723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E3E808F-1A23-49AF-877C-67CEA98A2D3F}"/>
                </a:ext>
              </a:extLst>
            </p:cNvPr>
            <p:cNvSpPr/>
            <p:nvPr/>
          </p:nvSpPr>
          <p:spPr>
            <a:xfrm>
              <a:off x="6741826" y="1837723"/>
              <a:ext cx="4804353" cy="8872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 err="1">
                  <a:ln w="0"/>
                  <a:solidFill>
                    <a:schemeClr val="tx1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CÔNG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6600" b="0" cap="none" spc="0" dirty="0" err="1">
                  <a:ln w="0"/>
                  <a:solidFill>
                    <a:schemeClr val="tx1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NGHỆ</a:t>
              </a:r>
              <a:endParaRPr lang="en-US" sz="6600" b="0" cap="none" spc="0" dirty="0">
                <a:ln w="0"/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86CD965-8133-4664-ABD4-FF3763FF94B8}"/>
              </a:ext>
            </a:extLst>
          </p:cNvPr>
          <p:cNvCxnSpPr/>
          <p:nvPr/>
        </p:nvCxnSpPr>
        <p:spPr>
          <a:xfrm>
            <a:off x="5546664" y="2945719"/>
            <a:ext cx="7194672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32464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37966" y="2818779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455" y="3985637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B02FE67-C912-4297-BF2E-C7EA96A0A6B1}"/>
              </a:ext>
            </a:extLst>
          </p:cNvPr>
          <p:cNvGrpSpPr/>
          <p:nvPr/>
        </p:nvGrpSpPr>
        <p:grpSpPr>
          <a:xfrm>
            <a:off x="975740" y="789393"/>
            <a:ext cx="15381134" cy="1981200"/>
            <a:chOff x="1534728" y="789393"/>
            <a:chExt cx="14771868" cy="198120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xmlns="" id="{E9890816-A92F-4D23-82B2-C4394A74E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012632" y="789393"/>
              <a:ext cx="12074968" cy="1981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2F4987E-4153-4771-9BAE-1D2AFF4B2C4A}"/>
                </a:ext>
              </a:extLst>
            </p:cNvPr>
            <p:cNvSpPr/>
            <p:nvPr/>
          </p:nvSpPr>
          <p:spPr>
            <a:xfrm>
              <a:off x="1534728" y="1137124"/>
              <a:ext cx="1477186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Tác</a:t>
              </a:r>
              <a:r>
                <a:rPr lang="en-US" sz="88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8800" b="0" cap="none" spc="0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dụng</a:t>
              </a:r>
              <a:r>
                <a:rPr lang="en-US" sz="88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8800" b="0" cap="none" spc="0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của</a:t>
              </a:r>
              <a:r>
                <a:rPr lang="en-US" sz="88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8800" b="0" cap="none" spc="0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máy</a:t>
              </a:r>
              <a:r>
                <a:rPr lang="en-US" sz="88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8800" b="0" cap="none" spc="0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thu</a:t>
              </a:r>
              <a:r>
                <a:rPr lang="en-US" sz="8800" b="0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8800" b="0" cap="none" spc="0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thanh</a:t>
              </a:r>
              <a:endParaRPr lang="en-US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3 BoosterNextFYBlack" panose="02000A03000000020004" pitchFamily="2" charset="0"/>
              </a:endParaRPr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494A618C-C26B-4C04-A5C9-92475265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09251">
            <a:off x="14992293" y="99368"/>
            <a:ext cx="3170920" cy="1960205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375603">
            <a:off x="-24991" y="829964"/>
            <a:ext cx="1481547" cy="705898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8C2AF62-6DA5-4749-9A0A-5B1FE6698B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1187465" y="3110704"/>
            <a:ext cx="7800270" cy="7233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969" b="93906" l="57031" r="95469"/>
                    </a14:imgEffect>
                  </a14:imgLayer>
                </a14:imgProps>
              </a:ext>
            </a:extLst>
          </a:blip>
          <a:srcRect l="55000" t="40000"/>
          <a:stretch/>
        </p:blipFill>
        <p:spPr>
          <a:xfrm flipH="1">
            <a:off x="14129156" y="5295900"/>
            <a:ext cx="1377706" cy="2311117"/>
          </a:xfrm>
          <a:prstGeom prst="rect">
            <a:avLst/>
          </a:prstGeom>
        </p:spPr>
      </p:pic>
      <p:pic>
        <p:nvPicPr>
          <p:cNvPr id="10" name="Picture 9" descr="A picture containing sky, electronics, black, old&#10;&#10;Description automatically generated">
            <a:extLst>
              <a:ext uri="{FF2B5EF4-FFF2-40B4-BE49-F238E27FC236}">
                <a16:creationId xmlns:a16="http://schemas.microsoft.com/office/drawing/2014/main" xmlns="" id="{4F5277FB-7FB8-CFF3-DF22-956E4C0542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89" y="3390900"/>
            <a:ext cx="6030192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09251">
            <a:off x="14590566" y="505796"/>
            <a:ext cx="3170920" cy="196020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8C2AF62-6DA5-4749-9A0A-5B1FE669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-228600" y="6210300"/>
            <a:ext cx="3940774" cy="43414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60272" y="321521"/>
            <a:ext cx="7924800" cy="1521193"/>
          </a:xfrm>
          <a:prstGeom prst="roundRect">
            <a:avLst/>
          </a:prstGeom>
          <a:solidFill>
            <a:srgbClr val="EDF6F9"/>
          </a:solidFill>
          <a:ln w="571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/>
          <p:cNvSpPr txBox="1"/>
          <p:nvPr/>
        </p:nvSpPr>
        <p:spPr>
          <a:xfrm>
            <a:off x="3599637" y="447329"/>
            <a:ext cx="1164607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72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Thảo</a:t>
            </a:r>
            <a:r>
              <a:rPr lang="en-US" sz="7200" b="1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 </a:t>
            </a:r>
            <a:r>
              <a:rPr lang="en-US" sz="72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luận</a:t>
            </a:r>
            <a:r>
              <a:rPr lang="en-US" sz="7200" b="1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 </a:t>
            </a:r>
            <a:r>
              <a:rPr lang="en-US" sz="72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nhóm</a:t>
            </a:r>
            <a:endParaRPr lang="vi-VN" sz="7200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Srirach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226" y="2313694"/>
            <a:ext cx="1402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Em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hãy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quan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sát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hình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1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biết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tác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dụng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máy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thu</a:t>
            </a:r>
            <a:r>
              <a:rPr lang="en-US" sz="66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thanh</a:t>
            </a:r>
            <a:r>
              <a:rPr lang="en-US" sz="18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..</a:t>
            </a:r>
            <a:endParaRPr lang="en-US" sz="5400" b="1" dirty="0">
              <a:solidFill>
                <a:schemeClr val="accent6"/>
              </a:solidFill>
              <a:latin typeface="#9Slide03 Ample" panose="02000000000000000000" pitchFamily="2" charset="0"/>
              <a:cs typeface="Sriracha" panose="020B060402020202020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E15FF61-04BE-C6B1-B5CB-FD2EA2C01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4" y="5583419"/>
            <a:ext cx="11049000" cy="4495799"/>
          </a:xfrm>
          <a:prstGeom prst="rect">
            <a:avLst/>
          </a:prstGeom>
          <a:noFill/>
        </p:spPr>
      </p:pic>
      <p:pic>
        <p:nvPicPr>
          <p:cNvPr id="14" name="Picture 13" descr="A picture containing sky, electronics, black, old&#10;&#10;Description automatically generated">
            <a:extLst>
              <a:ext uri="{FF2B5EF4-FFF2-40B4-BE49-F238E27FC236}">
                <a16:creationId xmlns:a16="http://schemas.microsoft.com/office/drawing/2014/main" xmlns="" id="{CAA0AE40-6A0D-41BC-C689-8E8409A83A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293" y="7658100"/>
            <a:ext cx="236220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F2E1AC13-A155-92C5-B12B-50DB73CEF910}"/>
              </a:ext>
            </a:extLst>
          </p:cNvPr>
          <p:cNvSpPr/>
          <p:nvPr/>
        </p:nvSpPr>
        <p:spPr>
          <a:xfrm rot="444708">
            <a:off x="13202348" y="4274723"/>
            <a:ext cx="5024029" cy="3239388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4400" dirty="0" err="1">
                <a:solidFill>
                  <a:schemeClr val="tx1"/>
                </a:solidFill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Minh,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effectLst/>
                <a:latin typeface="#9Slide03 Aturdid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44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3305E106-BD7E-D8CF-BB97-EE15BB1FB02B}"/>
              </a:ext>
            </a:extLst>
          </p:cNvPr>
          <p:cNvSpPr>
            <a:spLocks/>
          </p:cNvSpPr>
          <p:nvPr/>
        </p:nvSpPr>
        <p:spPr>
          <a:xfrm>
            <a:off x="1600200" y="5147475"/>
            <a:ext cx="2645374" cy="1321334"/>
          </a:xfrm>
          <a:custGeom>
            <a:avLst/>
            <a:gdLst>
              <a:gd name="connsiteX0" fmla="*/ 425586 w 2645374"/>
              <a:gd name="connsiteY0" fmla="*/ 0 h 1321334"/>
              <a:gd name="connsiteX1" fmla="*/ 1005711 w 2645374"/>
              <a:gd name="connsiteY1" fmla="*/ 0 h 1321334"/>
              <a:gd name="connsiteX2" fmla="*/ 1603778 w 2645374"/>
              <a:gd name="connsiteY2" fmla="*/ 0 h 1321334"/>
              <a:gd name="connsiteX3" fmla="*/ 2219787 w 2645374"/>
              <a:gd name="connsiteY3" fmla="*/ 0 h 1321334"/>
              <a:gd name="connsiteX4" fmla="*/ 2645374 w 2645374"/>
              <a:gd name="connsiteY4" fmla="*/ 660667 h 1321334"/>
              <a:gd name="connsiteX5" fmla="*/ 2219787 w 2645374"/>
              <a:gd name="connsiteY5" fmla="*/ 1321334 h 1321334"/>
              <a:gd name="connsiteX6" fmla="*/ 1621720 w 2645374"/>
              <a:gd name="connsiteY6" fmla="*/ 1321334 h 1321334"/>
              <a:gd name="connsiteX7" fmla="*/ 1059537 w 2645374"/>
              <a:gd name="connsiteY7" fmla="*/ 1321334 h 1321334"/>
              <a:gd name="connsiteX8" fmla="*/ 425586 w 2645374"/>
              <a:gd name="connsiteY8" fmla="*/ 1321334 h 1321334"/>
              <a:gd name="connsiteX9" fmla="*/ 0 w 2645374"/>
              <a:gd name="connsiteY9" fmla="*/ 660667 h 1321334"/>
              <a:gd name="connsiteX10" fmla="*/ 425586 w 2645374"/>
              <a:gd name="connsiteY10" fmla="*/ 0 h 132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374" h="1321334" fill="none" extrusionOk="0">
                <a:moveTo>
                  <a:pt x="425586" y="0"/>
                </a:moveTo>
                <a:cubicBezTo>
                  <a:pt x="624090" y="19619"/>
                  <a:pt x="761372" y="4693"/>
                  <a:pt x="1005711" y="0"/>
                </a:cubicBezTo>
                <a:cubicBezTo>
                  <a:pt x="1250051" y="-4693"/>
                  <a:pt x="1483240" y="-5388"/>
                  <a:pt x="1603778" y="0"/>
                </a:cubicBezTo>
                <a:cubicBezTo>
                  <a:pt x="1724316" y="5388"/>
                  <a:pt x="1966697" y="-24963"/>
                  <a:pt x="2219787" y="0"/>
                </a:cubicBezTo>
                <a:cubicBezTo>
                  <a:pt x="2442404" y="-30935"/>
                  <a:pt x="2589969" y="243569"/>
                  <a:pt x="2645374" y="660667"/>
                </a:cubicBezTo>
                <a:cubicBezTo>
                  <a:pt x="2619540" y="986944"/>
                  <a:pt x="2448778" y="1344038"/>
                  <a:pt x="2219787" y="1321334"/>
                </a:cubicBezTo>
                <a:cubicBezTo>
                  <a:pt x="1988321" y="1347169"/>
                  <a:pt x="1845720" y="1342425"/>
                  <a:pt x="1621720" y="1321334"/>
                </a:cubicBezTo>
                <a:cubicBezTo>
                  <a:pt x="1397720" y="1300243"/>
                  <a:pt x="1257985" y="1326365"/>
                  <a:pt x="1059537" y="1321334"/>
                </a:cubicBezTo>
                <a:cubicBezTo>
                  <a:pt x="861089" y="1316303"/>
                  <a:pt x="610548" y="1334805"/>
                  <a:pt x="425586" y="1321334"/>
                </a:cubicBezTo>
                <a:cubicBezTo>
                  <a:pt x="164649" y="1362475"/>
                  <a:pt x="-12223" y="1026215"/>
                  <a:pt x="0" y="660667"/>
                </a:cubicBezTo>
                <a:cubicBezTo>
                  <a:pt x="2595" y="300908"/>
                  <a:pt x="177908" y="6674"/>
                  <a:pt x="425586" y="0"/>
                </a:cubicBezTo>
                <a:close/>
              </a:path>
              <a:path w="2645374" h="1321334" stroke="0" extrusionOk="0">
                <a:moveTo>
                  <a:pt x="425586" y="0"/>
                </a:moveTo>
                <a:cubicBezTo>
                  <a:pt x="608250" y="-14469"/>
                  <a:pt x="851688" y="9876"/>
                  <a:pt x="1005711" y="0"/>
                </a:cubicBezTo>
                <a:cubicBezTo>
                  <a:pt x="1159735" y="-9876"/>
                  <a:pt x="1331601" y="8593"/>
                  <a:pt x="1549952" y="0"/>
                </a:cubicBezTo>
                <a:cubicBezTo>
                  <a:pt x="1768303" y="-8593"/>
                  <a:pt x="1952694" y="2199"/>
                  <a:pt x="2219787" y="0"/>
                </a:cubicBezTo>
                <a:cubicBezTo>
                  <a:pt x="2432945" y="44875"/>
                  <a:pt x="2646034" y="347424"/>
                  <a:pt x="2645374" y="660667"/>
                </a:cubicBezTo>
                <a:cubicBezTo>
                  <a:pt x="2636732" y="997729"/>
                  <a:pt x="2465774" y="1280758"/>
                  <a:pt x="2219787" y="1321334"/>
                </a:cubicBezTo>
                <a:cubicBezTo>
                  <a:pt x="2046045" y="1342205"/>
                  <a:pt x="1777275" y="1348683"/>
                  <a:pt x="1657604" y="1321334"/>
                </a:cubicBezTo>
                <a:cubicBezTo>
                  <a:pt x="1537933" y="1293985"/>
                  <a:pt x="1371235" y="1341383"/>
                  <a:pt x="1095421" y="1321334"/>
                </a:cubicBezTo>
                <a:cubicBezTo>
                  <a:pt x="819607" y="1301285"/>
                  <a:pt x="740586" y="1308319"/>
                  <a:pt x="425586" y="1321334"/>
                </a:cubicBezTo>
                <a:cubicBezTo>
                  <a:pt x="233882" y="1331749"/>
                  <a:pt x="-12725" y="1023505"/>
                  <a:pt x="0" y="660667"/>
                </a:cubicBezTo>
                <a:cubicBezTo>
                  <a:pt x="7712" y="302077"/>
                  <a:pt x="194575" y="5971"/>
                  <a:pt x="425586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Termina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#9Slide03 BoosterNextFYBlack" panose="02000A03000000020004" pitchFamily="2" charset="0"/>
              </a:rPr>
              <a:t>Hoa</a:t>
            </a:r>
            <a:r>
              <a:rPr lang="en-US" sz="5400" dirty="0">
                <a:latin typeface="#9Slide03 BoosterNextFYBlack" panose="02000A03000000020004" pitchFamily="2" charset="0"/>
              </a:rPr>
              <a:t> 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4173200" y="5448300"/>
            <a:ext cx="5503287" cy="510347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60272" y="321521"/>
            <a:ext cx="7924800" cy="1521193"/>
          </a:xfrm>
          <a:prstGeom prst="roundRect">
            <a:avLst/>
          </a:prstGeom>
          <a:solidFill>
            <a:srgbClr val="EDF6F9"/>
          </a:solidFill>
          <a:ln w="571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/>
          <p:cNvSpPr txBox="1"/>
          <p:nvPr/>
        </p:nvSpPr>
        <p:spPr>
          <a:xfrm>
            <a:off x="3599637" y="447329"/>
            <a:ext cx="1164607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72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Thảo</a:t>
            </a:r>
            <a:r>
              <a:rPr lang="en-US" sz="7200" b="1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 </a:t>
            </a:r>
            <a:r>
              <a:rPr lang="en-US" sz="72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luận</a:t>
            </a:r>
            <a:r>
              <a:rPr lang="en-US" sz="7200" b="1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 </a:t>
            </a:r>
            <a:r>
              <a:rPr lang="en-US" sz="7200" b="1" dirty="0" err="1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  <a:latin typeface="Coiny" panose="020B0604020202020204" charset="0"/>
              </a:rPr>
              <a:t>nhóm</a:t>
            </a:r>
            <a:endParaRPr lang="vi-VN" sz="7200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Srirach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226" y="2125672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Em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hãy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quan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sát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hình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1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biết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tác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dụng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máy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thu</a:t>
            </a:r>
            <a:r>
              <a:rPr lang="en-US" sz="5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thanh</a:t>
            </a:r>
            <a:r>
              <a:rPr lang="en-US" sz="1400" dirty="0">
                <a:solidFill>
                  <a:schemeClr val="accent6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..</a:t>
            </a:r>
            <a:endParaRPr lang="en-US" sz="4400" b="1" dirty="0">
              <a:solidFill>
                <a:schemeClr val="accent6"/>
              </a:solidFill>
              <a:latin typeface="#9Slide03 Ample" panose="02000000000000000000" pitchFamily="2" charset="0"/>
              <a:cs typeface="Sriracha" panose="020B0604020202020204" charset="-34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88771"/>
              </p:ext>
            </p:extLst>
          </p:nvPr>
        </p:nvGraphicFramePr>
        <p:xfrm>
          <a:off x="2155226" y="3896256"/>
          <a:ext cx="12962860" cy="11319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62860">
                  <a:extLst>
                    <a:ext uri="{9D8B030D-6E8A-4147-A177-3AD203B41FA5}">
                      <a16:colId xmlns:a16="http://schemas.microsoft.com/office/drawing/2014/main" xmlns="" val="1908409689"/>
                    </a:ext>
                  </a:extLst>
                </a:gridCol>
              </a:tblGrid>
              <a:tr h="113191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atin typeface="#9Slide05 Lobster" panose="02000506000000020003" pitchFamily="2" charset="0"/>
                        </a:rPr>
                        <a:t>Tác</a:t>
                      </a:r>
                      <a:r>
                        <a:rPr lang="en-US" sz="4800" dirty="0">
                          <a:latin typeface="#9Slide05 Lobster" panose="02000506000000020003" pitchFamily="2" charset="0"/>
                        </a:rPr>
                        <a:t> </a:t>
                      </a:r>
                      <a:r>
                        <a:rPr lang="en-US" sz="4800" dirty="0" err="1">
                          <a:latin typeface="#9Slide05 Lobster" panose="02000506000000020003" pitchFamily="2" charset="0"/>
                        </a:rPr>
                        <a:t>dụng</a:t>
                      </a:r>
                      <a:r>
                        <a:rPr lang="en-US" sz="4800" dirty="0">
                          <a:latin typeface="#9Slide05 Lobster" panose="02000506000000020003" pitchFamily="2" charset="0"/>
                        </a:rPr>
                        <a:t> </a:t>
                      </a:r>
                      <a:r>
                        <a:rPr lang="en-US" sz="4800" dirty="0" err="1">
                          <a:latin typeface="#9Slide05 Lobster" panose="02000506000000020003" pitchFamily="2" charset="0"/>
                        </a:rPr>
                        <a:t>máy</a:t>
                      </a:r>
                      <a:r>
                        <a:rPr lang="en-US" sz="4800" dirty="0">
                          <a:latin typeface="#9Slide05 Lobster" panose="02000506000000020003" pitchFamily="2" charset="0"/>
                        </a:rPr>
                        <a:t> </a:t>
                      </a:r>
                      <a:r>
                        <a:rPr lang="en-US" sz="4800" dirty="0" err="1">
                          <a:latin typeface="#9Slide05 Lobster" panose="02000506000000020003" pitchFamily="2" charset="0"/>
                        </a:rPr>
                        <a:t>thu</a:t>
                      </a:r>
                      <a:r>
                        <a:rPr lang="en-US" sz="4800" dirty="0">
                          <a:latin typeface="#9Slide05 Lobster" panose="02000506000000020003" pitchFamily="2" charset="0"/>
                        </a:rPr>
                        <a:t> </a:t>
                      </a:r>
                      <a:r>
                        <a:rPr lang="en-US" sz="4800" dirty="0" err="1">
                          <a:latin typeface="#9Slide05 Lobster" panose="02000506000000020003" pitchFamily="2" charset="0"/>
                        </a:rPr>
                        <a:t>thanh</a:t>
                      </a:r>
                      <a:endParaRPr lang="en-US" sz="4800" dirty="0"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4788428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23958" y="5300310"/>
            <a:ext cx="1066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latin typeface="#9Slide05 Lobster" panose="02000506000000020003" pitchFamily="2" charset="0"/>
              </a:rPr>
              <a:t>Tập</a:t>
            </a:r>
            <a:r>
              <a:rPr lang="en-US" sz="6000" dirty="0">
                <a:solidFill>
                  <a:srgbClr val="7030A0"/>
                </a:solidFill>
                <a:latin typeface="#9Slide05 Lobster" panose="02000506000000020003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5 Lobster" panose="02000506000000020003" pitchFamily="2" charset="0"/>
              </a:rPr>
              <a:t>thể</a:t>
            </a:r>
            <a:r>
              <a:rPr lang="en-US" sz="6000" dirty="0">
                <a:solidFill>
                  <a:srgbClr val="7030A0"/>
                </a:solidFill>
                <a:latin typeface="#9Slide05 Lobster" panose="02000506000000020003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5 Lobster" panose="02000506000000020003" pitchFamily="2" charset="0"/>
              </a:rPr>
              <a:t>dục</a:t>
            </a:r>
            <a:r>
              <a:rPr lang="en-US" sz="6000" dirty="0">
                <a:solidFill>
                  <a:srgbClr val="7030A0"/>
                </a:solidFill>
                <a:latin typeface="#9Slide05 Lobster" panose="02000506000000020003" pitchFamily="2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9858" y="7145665"/>
            <a:ext cx="1027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  <a:latin typeface="#9Slide05 Lobster" panose="02000506000000020003" pitchFamily="2" charset="0"/>
              </a:rPr>
              <a:t>Học</a:t>
            </a:r>
            <a:r>
              <a:rPr lang="en-US" sz="6000" dirty="0">
                <a:solidFill>
                  <a:srgbClr val="00B050"/>
                </a:solidFill>
                <a:latin typeface="#9Slide05 Lobster" panose="02000506000000020003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5 Lobster" panose="02000506000000020003" pitchFamily="2" charset="0"/>
              </a:rPr>
              <a:t>bài</a:t>
            </a:r>
            <a:r>
              <a:rPr lang="en-US" sz="6000" dirty="0">
                <a:solidFill>
                  <a:srgbClr val="00B050"/>
                </a:solidFill>
                <a:latin typeface="#9Slide05 Lobster" panose="02000506000000020003" pitchFamily="2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3884" y="8636802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#9Slide05 Lobster" panose="02000506000000020003" pitchFamily="2" charset="0"/>
              </a:rPr>
              <a:t>Nghe </a:t>
            </a:r>
            <a:r>
              <a:rPr lang="en-US" sz="6000" dirty="0" err="1">
                <a:solidFill>
                  <a:srgbClr val="FFC000"/>
                </a:solidFill>
                <a:latin typeface="#9Slide05 Lobster" panose="02000506000000020003" pitchFamily="2" charset="0"/>
              </a:rPr>
              <a:t>dự</a:t>
            </a:r>
            <a:r>
              <a:rPr lang="en-US" sz="6000" dirty="0">
                <a:solidFill>
                  <a:srgbClr val="FFC000"/>
                </a:solidFill>
                <a:latin typeface="#9Slide05 Lobster" panose="02000506000000020003" pitchFamily="2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#9Slide05 Lobster" panose="02000506000000020003" pitchFamily="2" charset="0"/>
              </a:rPr>
              <a:t>báo</a:t>
            </a:r>
            <a:r>
              <a:rPr lang="en-US" sz="6000" dirty="0">
                <a:solidFill>
                  <a:srgbClr val="FFC000"/>
                </a:solidFill>
                <a:latin typeface="#9Slide05 Lobster" panose="02000506000000020003" pitchFamily="2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#9Slide05 Lobster" panose="02000506000000020003" pitchFamily="2" charset="0"/>
              </a:rPr>
              <a:t>thời</a:t>
            </a:r>
            <a:r>
              <a:rPr lang="en-US" sz="6000" dirty="0">
                <a:solidFill>
                  <a:srgbClr val="FFC000"/>
                </a:solidFill>
                <a:latin typeface="#9Slide05 Lobster" panose="02000506000000020003" pitchFamily="2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#9Slide05 Lobster" panose="02000506000000020003" pitchFamily="2" charset="0"/>
              </a:rPr>
              <a:t>tiết</a:t>
            </a:r>
            <a:r>
              <a:rPr lang="en-US" sz="6000" dirty="0">
                <a:solidFill>
                  <a:srgbClr val="FFC000"/>
                </a:solidFill>
                <a:latin typeface="#9Slide05 Lobster" panose="02000506000000020003" pitchFamily="2" charset="0"/>
              </a:rPr>
              <a:t>.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D1E61564-547E-3790-F1CC-5CFFF7FCC230}"/>
              </a:ext>
            </a:extLst>
          </p:cNvPr>
          <p:cNvSpPr>
            <a:spLocks/>
          </p:cNvSpPr>
          <p:nvPr/>
        </p:nvSpPr>
        <p:spPr>
          <a:xfrm>
            <a:off x="1482322" y="6829531"/>
            <a:ext cx="3140676" cy="1446549"/>
          </a:xfrm>
          <a:custGeom>
            <a:avLst/>
            <a:gdLst>
              <a:gd name="connsiteX0" fmla="*/ 505270 w 3140676"/>
              <a:gd name="connsiteY0" fmla="*/ 0 h 1446549"/>
              <a:gd name="connsiteX1" fmla="*/ 1016502 w 3140676"/>
              <a:gd name="connsiteY1" fmla="*/ 0 h 1446549"/>
              <a:gd name="connsiteX2" fmla="*/ 1549036 w 3140676"/>
              <a:gd name="connsiteY2" fmla="*/ 0 h 1446549"/>
              <a:gd name="connsiteX3" fmla="*/ 2102871 w 3140676"/>
              <a:gd name="connsiteY3" fmla="*/ 0 h 1446549"/>
              <a:gd name="connsiteX4" fmla="*/ 2635405 w 3140676"/>
              <a:gd name="connsiteY4" fmla="*/ 0 h 1446549"/>
              <a:gd name="connsiteX5" fmla="*/ 3140676 w 3140676"/>
              <a:gd name="connsiteY5" fmla="*/ 723274 h 1446549"/>
              <a:gd name="connsiteX6" fmla="*/ 2635405 w 3140676"/>
              <a:gd name="connsiteY6" fmla="*/ 1446549 h 1446549"/>
              <a:gd name="connsiteX7" fmla="*/ 2060269 w 3140676"/>
              <a:gd name="connsiteY7" fmla="*/ 1446549 h 1446549"/>
              <a:gd name="connsiteX8" fmla="*/ 1485132 w 3140676"/>
              <a:gd name="connsiteY8" fmla="*/ 1446549 h 1446549"/>
              <a:gd name="connsiteX9" fmla="*/ 505270 w 3140676"/>
              <a:gd name="connsiteY9" fmla="*/ 1446549 h 1446549"/>
              <a:gd name="connsiteX10" fmla="*/ 0 w 3140676"/>
              <a:gd name="connsiteY10" fmla="*/ 723274 h 1446549"/>
              <a:gd name="connsiteX11" fmla="*/ 505270 w 3140676"/>
              <a:gd name="connsiteY11" fmla="*/ 0 h 144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0676" h="1446549" fill="none" extrusionOk="0">
                <a:moveTo>
                  <a:pt x="505270" y="0"/>
                </a:moveTo>
                <a:cubicBezTo>
                  <a:pt x="658053" y="-1781"/>
                  <a:pt x="804139" y="17233"/>
                  <a:pt x="1016502" y="0"/>
                </a:cubicBezTo>
                <a:cubicBezTo>
                  <a:pt x="1228865" y="-17233"/>
                  <a:pt x="1383818" y="-12519"/>
                  <a:pt x="1549036" y="0"/>
                </a:cubicBezTo>
                <a:cubicBezTo>
                  <a:pt x="1714254" y="12519"/>
                  <a:pt x="1957294" y="-14806"/>
                  <a:pt x="2102871" y="0"/>
                </a:cubicBezTo>
                <a:cubicBezTo>
                  <a:pt x="2248449" y="14806"/>
                  <a:pt x="2375694" y="9000"/>
                  <a:pt x="2635405" y="0"/>
                </a:cubicBezTo>
                <a:cubicBezTo>
                  <a:pt x="2858870" y="32442"/>
                  <a:pt x="3118432" y="363571"/>
                  <a:pt x="3140676" y="723274"/>
                </a:cubicBezTo>
                <a:cubicBezTo>
                  <a:pt x="3179204" y="1151378"/>
                  <a:pt x="2913749" y="1462770"/>
                  <a:pt x="2635405" y="1446549"/>
                </a:cubicBezTo>
                <a:cubicBezTo>
                  <a:pt x="2367577" y="1462333"/>
                  <a:pt x="2298399" y="1472139"/>
                  <a:pt x="2060269" y="1446549"/>
                </a:cubicBezTo>
                <a:cubicBezTo>
                  <a:pt x="1822139" y="1420959"/>
                  <a:pt x="1682138" y="1472311"/>
                  <a:pt x="1485132" y="1446549"/>
                </a:cubicBezTo>
                <a:cubicBezTo>
                  <a:pt x="1288126" y="1420787"/>
                  <a:pt x="752168" y="1424493"/>
                  <a:pt x="505270" y="1446549"/>
                </a:cubicBezTo>
                <a:cubicBezTo>
                  <a:pt x="316469" y="1465363"/>
                  <a:pt x="-39129" y="1171518"/>
                  <a:pt x="0" y="723274"/>
                </a:cubicBezTo>
                <a:cubicBezTo>
                  <a:pt x="12425" y="285585"/>
                  <a:pt x="251806" y="27639"/>
                  <a:pt x="505270" y="0"/>
                </a:cubicBezTo>
                <a:close/>
              </a:path>
              <a:path w="3140676" h="1446549" stroke="0" extrusionOk="0">
                <a:moveTo>
                  <a:pt x="505270" y="0"/>
                </a:moveTo>
                <a:cubicBezTo>
                  <a:pt x="686330" y="2819"/>
                  <a:pt x="893697" y="6217"/>
                  <a:pt x="1016502" y="0"/>
                </a:cubicBezTo>
                <a:cubicBezTo>
                  <a:pt x="1139307" y="-6217"/>
                  <a:pt x="1301830" y="20125"/>
                  <a:pt x="1485132" y="0"/>
                </a:cubicBezTo>
                <a:cubicBezTo>
                  <a:pt x="1668434" y="-20125"/>
                  <a:pt x="1867131" y="12981"/>
                  <a:pt x="2060269" y="0"/>
                </a:cubicBezTo>
                <a:cubicBezTo>
                  <a:pt x="2253407" y="-12981"/>
                  <a:pt x="2483062" y="21040"/>
                  <a:pt x="2635405" y="0"/>
                </a:cubicBezTo>
                <a:cubicBezTo>
                  <a:pt x="2987590" y="34956"/>
                  <a:pt x="3229496" y="334336"/>
                  <a:pt x="3140676" y="723274"/>
                </a:cubicBezTo>
                <a:cubicBezTo>
                  <a:pt x="3148845" y="1105937"/>
                  <a:pt x="2896751" y="1443842"/>
                  <a:pt x="2635405" y="1446549"/>
                </a:cubicBezTo>
                <a:cubicBezTo>
                  <a:pt x="2371285" y="1456568"/>
                  <a:pt x="2315267" y="1430254"/>
                  <a:pt x="2102871" y="1446549"/>
                </a:cubicBezTo>
                <a:cubicBezTo>
                  <a:pt x="1890475" y="1462844"/>
                  <a:pt x="1694018" y="1427759"/>
                  <a:pt x="1527735" y="1446549"/>
                </a:cubicBezTo>
                <a:cubicBezTo>
                  <a:pt x="1361452" y="1465339"/>
                  <a:pt x="1290939" y="1437261"/>
                  <a:pt x="1059105" y="1446549"/>
                </a:cubicBezTo>
                <a:cubicBezTo>
                  <a:pt x="827271" y="1455838"/>
                  <a:pt x="623504" y="1441424"/>
                  <a:pt x="505270" y="1446549"/>
                </a:cubicBezTo>
                <a:cubicBezTo>
                  <a:pt x="264259" y="1503138"/>
                  <a:pt x="1599" y="1139313"/>
                  <a:pt x="0" y="723274"/>
                </a:cubicBezTo>
                <a:cubicBezTo>
                  <a:pt x="7546" y="335422"/>
                  <a:pt x="262420" y="44313"/>
                  <a:pt x="50527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Termina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#9Slide03 BoosterNextFYBlack" panose="02000A03000000020004" pitchFamily="2" charset="0"/>
              </a:rPr>
              <a:t>Minh 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xmlns="" id="{FEC4CA7A-A8D2-03CE-C321-8E18CBCCB984}"/>
              </a:ext>
            </a:extLst>
          </p:cNvPr>
          <p:cNvSpPr>
            <a:spLocks/>
          </p:cNvSpPr>
          <p:nvPr/>
        </p:nvSpPr>
        <p:spPr>
          <a:xfrm>
            <a:off x="1514811" y="8636802"/>
            <a:ext cx="3108187" cy="1307313"/>
          </a:xfrm>
          <a:custGeom>
            <a:avLst/>
            <a:gdLst>
              <a:gd name="connsiteX0" fmla="*/ 500043 w 3108187"/>
              <a:gd name="connsiteY0" fmla="*/ 0 h 1307313"/>
              <a:gd name="connsiteX1" fmla="*/ 1005987 w 3108187"/>
              <a:gd name="connsiteY1" fmla="*/ 0 h 1307313"/>
              <a:gd name="connsiteX2" fmla="*/ 1533012 w 3108187"/>
              <a:gd name="connsiteY2" fmla="*/ 0 h 1307313"/>
              <a:gd name="connsiteX3" fmla="*/ 2081118 w 3108187"/>
              <a:gd name="connsiteY3" fmla="*/ 0 h 1307313"/>
              <a:gd name="connsiteX4" fmla="*/ 2608143 w 3108187"/>
              <a:gd name="connsiteY4" fmla="*/ 0 h 1307313"/>
              <a:gd name="connsiteX5" fmla="*/ 3108187 w 3108187"/>
              <a:gd name="connsiteY5" fmla="*/ 653656 h 1307313"/>
              <a:gd name="connsiteX6" fmla="*/ 2608143 w 3108187"/>
              <a:gd name="connsiteY6" fmla="*/ 1307313 h 1307313"/>
              <a:gd name="connsiteX7" fmla="*/ 2038956 w 3108187"/>
              <a:gd name="connsiteY7" fmla="*/ 1307313 h 1307313"/>
              <a:gd name="connsiteX8" fmla="*/ 1469769 w 3108187"/>
              <a:gd name="connsiteY8" fmla="*/ 1307313 h 1307313"/>
              <a:gd name="connsiteX9" fmla="*/ 500043 w 3108187"/>
              <a:gd name="connsiteY9" fmla="*/ 1307313 h 1307313"/>
              <a:gd name="connsiteX10" fmla="*/ 0 w 3108187"/>
              <a:gd name="connsiteY10" fmla="*/ 653656 h 1307313"/>
              <a:gd name="connsiteX11" fmla="*/ 500043 w 3108187"/>
              <a:gd name="connsiteY11" fmla="*/ 0 h 130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08187" h="1307313" fill="none" extrusionOk="0">
                <a:moveTo>
                  <a:pt x="500043" y="0"/>
                </a:moveTo>
                <a:cubicBezTo>
                  <a:pt x="679296" y="5054"/>
                  <a:pt x="873276" y="563"/>
                  <a:pt x="1005987" y="0"/>
                </a:cubicBezTo>
                <a:cubicBezTo>
                  <a:pt x="1138698" y="-563"/>
                  <a:pt x="1394783" y="1123"/>
                  <a:pt x="1533012" y="0"/>
                </a:cubicBezTo>
                <a:cubicBezTo>
                  <a:pt x="1671242" y="-1123"/>
                  <a:pt x="1942134" y="13548"/>
                  <a:pt x="2081118" y="0"/>
                </a:cubicBezTo>
                <a:cubicBezTo>
                  <a:pt x="2220102" y="-13548"/>
                  <a:pt x="2388630" y="2143"/>
                  <a:pt x="2608143" y="0"/>
                </a:cubicBezTo>
                <a:cubicBezTo>
                  <a:pt x="2857033" y="15911"/>
                  <a:pt x="3065456" y="369037"/>
                  <a:pt x="3108187" y="653656"/>
                </a:cubicBezTo>
                <a:cubicBezTo>
                  <a:pt x="3141162" y="1039183"/>
                  <a:pt x="2882390" y="1352297"/>
                  <a:pt x="2608143" y="1307313"/>
                </a:cubicBezTo>
                <a:cubicBezTo>
                  <a:pt x="2324406" y="1329271"/>
                  <a:pt x="2202998" y="1286481"/>
                  <a:pt x="2038956" y="1307313"/>
                </a:cubicBezTo>
                <a:cubicBezTo>
                  <a:pt x="1874914" y="1328145"/>
                  <a:pt x="1611916" y="1313284"/>
                  <a:pt x="1469769" y="1307313"/>
                </a:cubicBezTo>
                <a:cubicBezTo>
                  <a:pt x="1327622" y="1301342"/>
                  <a:pt x="917662" y="1338880"/>
                  <a:pt x="500043" y="1307313"/>
                </a:cubicBezTo>
                <a:cubicBezTo>
                  <a:pt x="292435" y="1321603"/>
                  <a:pt x="-38915" y="1063182"/>
                  <a:pt x="0" y="653656"/>
                </a:cubicBezTo>
                <a:cubicBezTo>
                  <a:pt x="14947" y="246661"/>
                  <a:pt x="231526" y="8241"/>
                  <a:pt x="500043" y="0"/>
                </a:cubicBezTo>
                <a:close/>
              </a:path>
              <a:path w="3108187" h="1307313" stroke="0" extrusionOk="0">
                <a:moveTo>
                  <a:pt x="500043" y="0"/>
                </a:moveTo>
                <a:cubicBezTo>
                  <a:pt x="683753" y="20172"/>
                  <a:pt x="775887" y="17386"/>
                  <a:pt x="1005987" y="0"/>
                </a:cubicBezTo>
                <a:cubicBezTo>
                  <a:pt x="1236087" y="-17386"/>
                  <a:pt x="1286943" y="-16152"/>
                  <a:pt x="1469769" y="0"/>
                </a:cubicBezTo>
                <a:cubicBezTo>
                  <a:pt x="1652595" y="16152"/>
                  <a:pt x="1803118" y="16100"/>
                  <a:pt x="2038956" y="0"/>
                </a:cubicBezTo>
                <a:cubicBezTo>
                  <a:pt x="2274794" y="-16100"/>
                  <a:pt x="2451611" y="17557"/>
                  <a:pt x="2608143" y="0"/>
                </a:cubicBezTo>
                <a:cubicBezTo>
                  <a:pt x="2910535" y="12544"/>
                  <a:pt x="3119640" y="293991"/>
                  <a:pt x="3108187" y="653656"/>
                </a:cubicBezTo>
                <a:cubicBezTo>
                  <a:pt x="3123928" y="982286"/>
                  <a:pt x="2851582" y="1302305"/>
                  <a:pt x="2608143" y="1307313"/>
                </a:cubicBezTo>
                <a:cubicBezTo>
                  <a:pt x="2463056" y="1298545"/>
                  <a:pt x="2221897" y="1315847"/>
                  <a:pt x="2081118" y="1307313"/>
                </a:cubicBezTo>
                <a:cubicBezTo>
                  <a:pt x="1940339" y="1298779"/>
                  <a:pt x="1698291" y="1309223"/>
                  <a:pt x="1511931" y="1307313"/>
                </a:cubicBezTo>
                <a:cubicBezTo>
                  <a:pt x="1325571" y="1305403"/>
                  <a:pt x="1210153" y="1298533"/>
                  <a:pt x="1048149" y="1307313"/>
                </a:cubicBezTo>
                <a:cubicBezTo>
                  <a:pt x="886145" y="1316093"/>
                  <a:pt x="754069" y="1331553"/>
                  <a:pt x="500043" y="1307313"/>
                </a:cubicBezTo>
                <a:cubicBezTo>
                  <a:pt x="232947" y="1320774"/>
                  <a:pt x="4369" y="1059925"/>
                  <a:pt x="0" y="653656"/>
                </a:cubicBezTo>
                <a:cubicBezTo>
                  <a:pt x="11127" y="309771"/>
                  <a:pt x="246649" y="27861"/>
                  <a:pt x="500043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Termina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#9Slide03 BoosterNextFYBlack" panose="02000A03000000020004" pitchFamily="2" charset="0"/>
              </a:rPr>
              <a:t>Ông</a:t>
            </a:r>
            <a:r>
              <a:rPr lang="en-US" sz="5400" dirty="0">
                <a:latin typeface="#9Slide03 BoosterNextFYBlack" panose="02000A03000000020004" pitchFamily="2" charset="0"/>
              </a:rPr>
              <a:t>, </a:t>
            </a:r>
            <a:r>
              <a:rPr lang="en-US" sz="5400" dirty="0" err="1">
                <a:latin typeface="#9Slide03 BoosterNextFYBlack" panose="02000A03000000020004" pitchFamily="2" charset="0"/>
              </a:rPr>
              <a:t>bà</a:t>
            </a:r>
            <a:r>
              <a:rPr lang="en-US" sz="5400" dirty="0">
                <a:latin typeface="#9Slide03 BoosterNextFYBlack" panose="02000A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7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xmlns="" id="{E6C875A9-C31F-4DA4-888A-7E06CE6F8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0" b="90000" l="7750" r="91750">
                        <a14:foregroundMark x1="7833" y1="46667" x2="14417" y2="46000"/>
                        <a14:foregroundMark x1="48750" y1="9750" x2="48750" y2="9750"/>
                        <a14:foregroundMark x1="91750" y1="47583" x2="91750" y2="47583"/>
                        <a14:foregroundMark x1="32333" y1="88333" x2="67417" y2="85583"/>
                        <a14:foregroundMark x1="67417" y1="85583" x2="69083" y2="85917"/>
                        <a14:foregroundMark x1="26583" y1="84667" x2="26583" y2="84667"/>
                        <a14:foregroundMark x1="20500" y1="85333" x2="27000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145" y="6529029"/>
            <a:ext cx="3702957" cy="3702957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AB98104-8039-419F-80D4-2B787F043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00" y="4149100"/>
            <a:ext cx="5951200" cy="59512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6E525906-D388-4FEE-BBC5-9BD7D0CDA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567" y="8179359"/>
            <a:ext cx="3577034" cy="2268214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xmlns="" id="{33F42693-FB7F-4344-9F2F-CBC78CEBA0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5372100"/>
            <a:ext cx="365760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543" y="467204"/>
            <a:ext cx="16916657" cy="3108543"/>
          </a:xfrm>
          <a:prstGeom prst="rect">
            <a:avLst/>
          </a:prstGeom>
          <a:solidFill>
            <a:srgbClr val="FDE6D3"/>
          </a:solidFill>
        </p:spPr>
        <p:txBody>
          <a:bodyPr wrap="square" rtlCol="0">
            <a:spAutoFit/>
          </a:bodyPr>
          <a:lstStyle/>
          <a:p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Mối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quan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hệ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giữa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đài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phát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thanh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và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máy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thu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9800" dirty="0" err="1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thanh</a:t>
            </a:r>
            <a:r>
              <a:rPr lang="en-US" sz="9800" dirty="0">
                <a:ln w="762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BoosterNextFYBlack" panose="02000A03000000020004" pitchFamily="2" charset="0"/>
              </a:rPr>
              <a:t>.</a:t>
            </a:r>
            <a:endParaRPr lang="en-US" sz="17000" dirty="0">
              <a:ln w="7620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5800" y="4194820"/>
            <a:ext cx="7169586" cy="7169586"/>
          </a:xfrm>
          <a:prstGeom prst="rect">
            <a:avLst/>
          </a:prstGeom>
        </p:spPr>
      </p:pic>
      <p:sp>
        <p:nvSpPr>
          <p:cNvPr id="4" name="Arrow: Up-Down 3">
            <a:extLst>
              <a:ext uri="{FF2B5EF4-FFF2-40B4-BE49-F238E27FC236}">
                <a16:creationId xmlns:a16="http://schemas.microsoft.com/office/drawing/2014/main" xmlns="" id="{FD0CBE13-5359-A9E8-010C-23876D89D391}"/>
              </a:ext>
            </a:extLst>
          </p:cNvPr>
          <p:cNvSpPr/>
          <p:nvPr/>
        </p:nvSpPr>
        <p:spPr>
          <a:xfrm rot="16200000">
            <a:off x="4891650" y="6271652"/>
            <a:ext cx="2209800" cy="4068297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275 0.03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83951E-6 L -0.57648 -0.013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-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09251">
            <a:off x="15002925" y="309573"/>
            <a:ext cx="3170920" cy="1960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E30C0EA-9215-FE11-2835-C79EA35AF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51" y="2247900"/>
            <a:ext cx="14401800" cy="7391401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7A53248-13D9-CFB3-F163-89EA03725043}"/>
              </a:ext>
            </a:extLst>
          </p:cNvPr>
          <p:cNvSpPr txBox="1"/>
          <p:nvPr/>
        </p:nvSpPr>
        <p:spPr>
          <a:xfrm>
            <a:off x="2895599" y="181569"/>
            <a:ext cx="124968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Quan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sát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tranh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,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tìm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câu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trả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lời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phù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hợp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#9Slide03 IcielPanton Black" panose="00000A00000000000000" pitchFamily="2" charset="0"/>
              <a:cs typeface="#9Slide03 Cousine Bold" panose="02070709020205020404" pitchFamily="49" charset="0"/>
            </a:endParaRP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0E76C13A-74B3-B315-1200-837036CF6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4317" y="8420100"/>
            <a:ext cx="19343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A284AE-8008-4957-A6C8-C9B242FE1869}"/>
              </a:ext>
            </a:extLst>
          </p:cNvPr>
          <p:cNvSpPr txBox="1"/>
          <p:nvPr/>
        </p:nvSpPr>
        <p:spPr>
          <a:xfrm>
            <a:off x="2743200" y="181542"/>
            <a:ext cx="124968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Quan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sát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tranh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,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tìm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câu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trả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lời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phù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hợp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#9Slide03 IcielPanton Black" panose="00000A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2574" y="1763385"/>
            <a:ext cx="13542750" cy="1576949"/>
          </a:xfrm>
          <a:prstGeom prst="roundRect">
            <a:avLst/>
          </a:prstGeom>
          <a:solidFill>
            <a:srgbClr val="8AE8EA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Đâu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nơi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sản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xuất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chương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trình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phát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tín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hiệu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truyền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thanh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qua </a:t>
            </a:r>
            <a:r>
              <a:rPr lang="en-US" sz="4400" i="1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ăng</a:t>
            </a:r>
            <a:r>
              <a:rPr lang="en-US" sz="44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ten</a:t>
            </a:r>
            <a:r>
              <a:rPr lang="en-US" sz="2800" i="1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  <a:endParaRPr lang="en-US" sz="2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6548" y="3702106"/>
            <a:ext cx="13518775" cy="1814624"/>
          </a:xfrm>
          <a:prstGeom prst="roundRect">
            <a:avLst/>
          </a:prstGeom>
          <a:solidFill>
            <a:srgbClr val="6FF73F"/>
          </a:solidFill>
          <a:ln>
            <a:solidFill>
              <a:srgbClr val="6FF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Thiết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bị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thiết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bị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nhận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tín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hiệu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truyền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thanh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qua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ăng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ten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phát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ra</a:t>
            </a:r>
            <a:r>
              <a:rPr lang="en-US" sz="4000" i="1" dirty="0">
                <a:solidFill>
                  <a:srgbClr val="0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loa?. </a:t>
            </a:r>
            <a:endParaRPr lang="en-US" sz="40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68929" y="6088080"/>
            <a:ext cx="13557990" cy="1532070"/>
          </a:xfrm>
          <a:prstGeom prst="roundRect">
            <a:avLst/>
          </a:prstGeom>
          <a:solidFill>
            <a:srgbClr val="FD8DD8"/>
          </a:solidFill>
          <a:ln>
            <a:solidFill>
              <a:srgbClr val="FD8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?Ai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i="1" dirty="0">
                <a:solidFill>
                  <a:srgbClr val="0000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xmlns="" id="{D7266DF2-DF47-0140-EB60-1D91ADF7D41A}"/>
              </a:ext>
            </a:extLst>
          </p:cNvPr>
          <p:cNvSpPr/>
          <p:nvPr/>
        </p:nvSpPr>
        <p:spPr>
          <a:xfrm>
            <a:off x="971095" y="8259148"/>
            <a:ext cx="3657600" cy="1576949"/>
          </a:xfrm>
          <a:prstGeom prst="snip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Phát</a:t>
            </a:r>
            <a:r>
              <a:rPr lang="en-US" sz="4400" dirty="0"/>
              <a:t> </a:t>
            </a:r>
            <a:r>
              <a:rPr lang="en-US" sz="4400" dirty="0" err="1"/>
              <a:t>thanh</a:t>
            </a:r>
            <a:r>
              <a:rPr lang="en-US" sz="4400" dirty="0"/>
              <a:t> </a:t>
            </a:r>
            <a:r>
              <a:rPr lang="en-US" sz="4400" dirty="0" err="1"/>
              <a:t>viên</a:t>
            </a:r>
            <a:endParaRPr lang="en-US" sz="4400" dirty="0"/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xmlns="" id="{8AF64268-88AB-5A48-D626-965A84A2EAB8}"/>
              </a:ext>
            </a:extLst>
          </p:cNvPr>
          <p:cNvSpPr/>
          <p:nvPr/>
        </p:nvSpPr>
        <p:spPr>
          <a:xfrm>
            <a:off x="12954000" y="8191500"/>
            <a:ext cx="3657600" cy="1576949"/>
          </a:xfrm>
          <a:prstGeom prst="snip2Diag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Máy</a:t>
            </a:r>
            <a:r>
              <a:rPr lang="en-US" sz="4400" dirty="0"/>
              <a:t> </a:t>
            </a:r>
            <a:r>
              <a:rPr lang="en-US" sz="4400" dirty="0" err="1"/>
              <a:t>thu</a:t>
            </a:r>
            <a:r>
              <a:rPr lang="en-US" sz="4400" dirty="0"/>
              <a:t> </a:t>
            </a:r>
            <a:r>
              <a:rPr lang="en-US" sz="4400" dirty="0" err="1"/>
              <a:t>âm</a:t>
            </a:r>
            <a:endParaRPr lang="en-US" sz="4400" dirty="0"/>
          </a:p>
        </p:txBody>
      </p:sp>
      <p:sp>
        <p:nvSpPr>
          <p:cNvPr id="19" name="Rectangle: Diagonal Corners Snipped 18">
            <a:extLst>
              <a:ext uri="{FF2B5EF4-FFF2-40B4-BE49-F238E27FC236}">
                <a16:creationId xmlns:a16="http://schemas.microsoft.com/office/drawing/2014/main" xmlns="" id="{FCC91929-67EE-42DF-F229-273D01AD12DB}"/>
              </a:ext>
            </a:extLst>
          </p:cNvPr>
          <p:cNvSpPr/>
          <p:nvPr/>
        </p:nvSpPr>
        <p:spPr>
          <a:xfrm>
            <a:off x="6858000" y="8356971"/>
            <a:ext cx="3657600" cy="1576949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Đài</a:t>
            </a:r>
            <a:r>
              <a:rPr lang="en-US" sz="4400" dirty="0"/>
              <a:t> </a:t>
            </a:r>
            <a:r>
              <a:rPr lang="en-US" sz="4400" dirty="0" err="1"/>
              <a:t>phát</a:t>
            </a:r>
            <a:r>
              <a:rPr lang="en-US" sz="4400" dirty="0"/>
              <a:t> </a:t>
            </a:r>
            <a:r>
              <a:rPr lang="en-US" sz="4400" dirty="0" err="1"/>
              <a:t>thanh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03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5 L 0.20208 -0.00015 C 0.29253 -0.00015 0.40417 -0.17901 0.40417 -0.32438 L 0.40417 -0.6483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3827E-7 L 0.08056 -0.424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-2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01172 L 0.3632 0.01172 C 0.52665 0.01172 0.7283 -0.04522 0.7283 -0.09136 L 0.7283 -0.19429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-10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8321" y="2796484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5409" y="3942786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 dirty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03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xmlns="" id="{A7C65142-7ED4-46C2-868D-2C4534B99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40295"/>
            <a:ext cx="11966056" cy="37093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0" y="4618529"/>
            <a:ext cx="13944599" cy="5438765"/>
            <a:chOff x="5760965" y="5143671"/>
            <a:chExt cx="10802049" cy="5438765"/>
          </a:xfrm>
        </p:grpSpPr>
        <p:sp>
          <p:nvSpPr>
            <p:cNvPr id="2" name="TextBox 1"/>
            <p:cNvSpPr txBox="1"/>
            <p:nvPr/>
          </p:nvSpPr>
          <p:spPr>
            <a:xfrm>
              <a:off x="5760965" y="5143671"/>
              <a:ext cx="10694100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Trò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chơi</a:t>
              </a:r>
              <a:endParaRPr lang="en-US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3 BoosterNextFYBlack" panose="02000A03000000020004" pitchFamily="2" charset="0"/>
              </a:endParaRPr>
            </a:p>
            <a:p>
              <a:pPr algn="ctr"/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Ai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nhanh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–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ai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đúng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8914" y="5180957"/>
              <a:ext cx="10694100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Trò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chơi</a:t>
              </a:r>
              <a:endParaRPr lang="en-US" sz="115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3 BoosterNextFYBlack" panose="02000A03000000020004" pitchFamily="2" charset="0"/>
              </a:endParaRPr>
            </a:p>
            <a:p>
              <a:pPr algn="ctr"/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Ai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nhanh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 –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ai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11500" b="1" dirty="0" err="1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đúng</a:t>
              </a:r>
              <a:r>
                <a:rPr lang="en-US" sz="11500" b="1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#9Slide03 BoosterNextFYBlack" panose="02000A03000000020004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211</Words>
  <Application>Microsoft Office PowerPoint</Application>
  <PresentationFormat>Custom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Arial</vt:lpstr>
      <vt:lpstr>Times New Roman</vt:lpstr>
      <vt:lpstr>#9Slide03 BoosterNextFYBlack</vt:lpstr>
      <vt:lpstr>#9Slide05 Lobster</vt:lpstr>
      <vt:lpstr>#9Slide03 AmpleSoft Bold</vt:lpstr>
      <vt:lpstr>#9Slide03 Aturdida</vt:lpstr>
      <vt:lpstr>iCiel Cadena</vt:lpstr>
      <vt:lpstr>#9Slide03 Arima Madurai Black</vt:lpstr>
      <vt:lpstr>#9Slide03 IcielPanton Black</vt:lpstr>
      <vt:lpstr>Coiny</vt:lpstr>
      <vt:lpstr>#9Slide03 Arima Madurai Bold</vt:lpstr>
      <vt:lpstr>Sriracha</vt:lpstr>
      <vt:lpstr>#9Slide03 Cousine Bold</vt:lpstr>
      <vt:lpstr>Calibri</vt:lpstr>
      <vt:lpstr>SFU Rhythm</vt:lpstr>
      <vt:lpstr>#9Slide03 Ample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ACER</cp:lastModifiedBy>
  <cp:revision>64</cp:revision>
  <dcterms:created xsi:type="dcterms:W3CDTF">2006-08-16T00:00:00Z</dcterms:created>
  <dcterms:modified xsi:type="dcterms:W3CDTF">2024-10-26T13:13:36Z</dcterms:modified>
  <dc:identifier>DAE09qedpJ4</dc:identifier>
</cp:coreProperties>
</file>