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Lst>
  <p:notesMasterIdLst>
    <p:notesMasterId r:id="rId37"/>
  </p:notesMasterIdLst>
  <p:sldIdLst>
    <p:sldId id="256" r:id="rId3"/>
    <p:sldId id="272" r:id="rId4"/>
    <p:sldId id="326" r:id="rId5"/>
    <p:sldId id="298" r:id="rId6"/>
    <p:sldId id="330" r:id="rId7"/>
    <p:sldId id="299" r:id="rId8"/>
    <p:sldId id="327" r:id="rId9"/>
    <p:sldId id="268" r:id="rId10"/>
    <p:sldId id="271" r:id="rId11"/>
    <p:sldId id="262" r:id="rId12"/>
    <p:sldId id="332" r:id="rId13"/>
    <p:sldId id="328" r:id="rId14"/>
    <p:sldId id="329" r:id="rId15"/>
    <p:sldId id="331" r:id="rId16"/>
    <p:sldId id="309" r:id="rId17"/>
    <p:sldId id="333" r:id="rId18"/>
    <p:sldId id="303" r:id="rId19"/>
    <p:sldId id="337" r:id="rId20"/>
    <p:sldId id="339" r:id="rId21"/>
    <p:sldId id="338" r:id="rId22"/>
    <p:sldId id="335" r:id="rId23"/>
    <p:sldId id="312" r:id="rId24"/>
    <p:sldId id="341" r:id="rId25"/>
    <p:sldId id="304" r:id="rId26"/>
    <p:sldId id="321" r:id="rId27"/>
    <p:sldId id="348" r:id="rId28"/>
    <p:sldId id="349" r:id="rId29"/>
    <p:sldId id="344" r:id="rId30"/>
    <p:sldId id="346" r:id="rId31"/>
    <p:sldId id="320" r:id="rId32"/>
    <p:sldId id="347" r:id="rId33"/>
    <p:sldId id="318" r:id="rId34"/>
    <p:sldId id="316" r:id="rId35"/>
    <p:sldId id="350" r:id="rId36"/>
  </p:sldIdLst>
  <p:sldSz cx="18288000" cy="10287000"/>
  <p:notesSz cx="6858000" cy="9144000"/>
  <p:embeddedFontLst>
    <p:embeddedFont>
      <p:font typeface="#9Slide03 BoosterNextFYBlack" panose="020B0604020202020204" charset="0"/>
      <p:regular r:id="rId38"/>
    </p:embeddedFont>
    <p:embeddedFont>
      <p:font typeface="#9Slide03 IcielPanton Black" panose="020B0604020202020204" charset="0"/>
      <p:bold r:id="rId39"/>
    </p:embeddedFont>
    <p:embeddedFont>
      <p:font typeface="#9Slide05 Fourth Medium" panose="020B0604020202020204" charset="0"/>
      <p:bold r:id="rId40"/>
    </p:embeddedFont>
    <p:embeddedFont>
      <p:font typeface="#9Slide07 Marbelia Regular" panose="020B0604020202020204" charset="0"/>
      <p:regular r:id="rId41"/>
    </p:embeddedFont>
    <p:embeddedFont>
      <p:font typeface="#9Slide07 SVNPosterizer KG Inli" panose="02000503000000020003" charset="0"/>
      <p:regular r:id="rId42"/>
    </p:embeddedFont>
    <p:embeddedFont>
      <p:font typeface="Berlin Sans FB Demi" panose="020E0802020502020306" pitchFamily="34" charset="0"/>
      <p:bold r:id="rId43"/>
    </p:embeddedFont>
    <p:embeddedFont>
      <p:font typeface="Calibri" panose="020F0502020204030204" pitchFamily="34" charset="0"/>
      <p:regular r:id="rId44"/>
      <p:bold r:id="rId45"/>
      <p:italic r:id="rId46"/>
      <p:boldItalic r:id="rId47"/>
    </p:embeddedFont>
    <p:embeddedFont>
      <p:font typeface="Cambria" panose="02040503050406030204" pitchFamily="18" charset="0"/>
      <p:regular r:id="rId48"/>
      <p:bold r:id="rId49"/>
      <p:italic r:id="rId50"/>
      <p:boldItalic r:id="rId51"/>
    </p:embeddedFont>
    <p:embeddedFont>
      <p:font typeface="Caveat Brush" pitchFamily="2" charset="0"/>
      <p:regular r:id="rId52"/>
    </p:embeddedFont>
    <p:embeddedFont>
      <p:font typeface="Fredoka One" panose="02000000000000000000" pitchFamily="2" charset="0"/>
      <p:regular r:id="rId53"/>
    </p:embeddedFont>
    <p:embeddedFont>
      <p:font typeface="iCiel Cadena" panose="020B0604020202020204" charset="0"/>
      <p:bold r:id="rId54"/>
    </p:embeddedFont>
    <p:embeddedFont>
      <p:font typeface="Mongolian Baiti" panose="03000500000000000000" pitchFamily="66" charset="0"/>
      <p:regular r:id="rId55"/>
    </p:embeddedFont>
    <p:embeddedFont>
      <p:font typeface="Nunito" pitchFamily="2" charset="0"/>
      <p:regular r:id="rId56"/>
      <p:bold r:id="rId57"/>
      <p:italic r:id="rId58"/>
      <p:boldItalic r:id="rId59"/>
    </p:embeddedFont>
    <p:embeddedFont>
      <p:font typeface="Open Sans" panose="020B0606030504020204" pitchFamily="34" charset="0"/>
      <p:regular r:id="rId60"/>
      <p:bold r:id="rId61"/>
      <p:italic r:id="rId62"/>
      <p:boldItalic r:id="rId63"/>
    </p:embeddedFont>
    <p:embeddedFont>
      <p:font typeface="Roboto Condensed Light" panose="02000000000000000000" pitchFamily="2" charset="0"/>
      <p:regular r:id="rId64"/>
      <p:italic r:id="rId65"/>
    </p:embeddedFont>
    <p:embeddedFont>
      <p:font typeface="SFU Rhythm" panose="020B0604020202020204"/>
      <p:regular r:id="rId66"/>
    </p:embeddedFont>
    <p:embeddedFont>
      <p:font typeface="Sriracha" panose="020B0604020202020204" charset="-34"/>
      <p:regular r:id="rId67"/>
    </p:embeddedFont>
    <p:embeddedFont>
      <p:font typeface="VNI-Truck" panose="00000400000000000000" pitchFamily="2" charset="0"/>
      <p:regular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00"/>
    <a:srgbClr val="75F747"/>
    <a:srgbClr val="B547FF"/>
    <a:srgbClr val="AF753B"/>
    <a:srgbClr val="FD8DD8"/>
    <a:srgbClr val="00FFFF"/>
    <a:srgbClr val="6FF73F"/>
    <a:srgbClr val="FDE6D3"/>
    <a:srgbClr val="FBA2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8909" autoAdjust="0"/>
  </p:normalViewPr>
  <p:slideViewPr>
    <p:cSldViewPr>
      <p:cViewPr varScale="1">
        <p:scale>
          <a:sx n="16" d="100"/>
          <a:sy n="16" d="100"/>
        </p:scale>
        <p:origin x="42" y="8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font" Target="fonts/font5.fntdata"/><Relationship Id="rId47" Type="http://schemas.openxmlformats.org/officeDocument/2006/relationships/font" Target="fonts/font10.fntdata"/><Relationship Id="rId63" Type="http://schemas.openxmlformats.org/officeDocument/2006/relationships/font" Target="fonts/font26.fntdata"/><Relationship Id="rId68" Type="http://schemas.openxmlformats.org/officeDocument/2006/relationships/font" Target="fonts/font31.fntdata"/><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66" Type="http://schemas.openxmlformats.org/officeDocument/2006/relationships/font" Target="fonts/font29.fntdata"/><Relationship Id="rId5" Type="http://schemas.openxmlformats.org/officeDocument/2006/relationships/slide" Target="slides/slide3.xml"/><Relationship Id="rId61" Type="http://schemas.openxmlformats.org/officeDocument/2006/relationships/font" Target="fonts/font24.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font" Target="fonts/font27.fntdata"/><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14.fntdata"/><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67" Type="http://schemas.openxmlformats.org/officeDocument/2006/relationships/font" Target="fonts/font30.fntdata"/><Relationship Id="rId20" Type="http://schemas.openxmlformats.org/officeDocument/2006/relationships/slide" Target="slides/slide18.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font" Target="fonts/font25.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openxmlformats.org/officeDocument/2006/relationships/font" Target="fonts/font28.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2.fntdata"/><Relationship Id="rId34" Type="http://schemas.openxmlformats.org/officeDocument/2006/relationships/slide" Target="slides/slide32.xml"/><Relationship Id="rId50" Type="http://schemas.openxmlformats.org/officeDocument/2006/relationships/font" Target="fonts/font13.fntdata"/><Relationship Id="rId55"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3A10A-A93B-44D2-977D-5F6D353B2B49}" type="datetimeFigureOut">
              <a:rPr lang="en-US" smtClean="0"/>
              <a:t>6/18/2022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D9269D-1811-4B69-A69B-BB7915E96644}" type="slidenum">
              <a:rPr lang="en-US" smtClean="0"/>
              <a:t>‹#›</a:t>
            </a:fld>
            <a:endParaRPr lang="en-US"/>
          </a:p>
        </p:txBody>
      </p:sp>
    </p:spTree>
    <p:extLst>
      <p:ext uri="{BB962C8B-B14F-4D97-AF65-F5344CB8AC3E}">
        <p14:creationId xmlns:p14="http://schemas.microsoft.com/office/powerpoint/2010/main" val="4067223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a:effectLst/>
                <a:latin typeface="Times New Roman" panose="02020603050405020304" pitchFamily="18" charset="0"/>
                <a:ea typeface="Times New Roman" panose="02020603050405020304" pitchFamily="18" charset="0"/>
              </a:rPr>
              <a:t>Mùa hè nhiệt độ lên cao cơ thể chúng ta sẽ cảm thấy rất nóng và oi bức. Vậy để giảm bớt sự nóng nực hiện nay hầu hết các gia đình đều sử dụng quạt điện hoặc điều hòa. Nhưng thông dụng hơn là quạt điện, để hiểu rõ hơn về tác dụng cũng như cách sử dụng quạt điện an toàn như thế nào? Chúng ta cùng tìm hiểu qua bài học hôm nay: Sử dụng quạt điện.</a:t>
            </a:r>
            <a:endParaRPr lang="en-GB"/>
          </a:p>
        </p:txBody>
      </p:sp>
      <p:sp>
        <p:nvSpPr>
          <p:cNvPr id="4" name="Slide Number Placeholder 3"/>
          <p:cNvSpPr>
            <a:spLocks noGrp="1"/>
          </p:cNvSpPr>
          <p:nvPr>
            <p:ph type="sldNum" sz="quarter" idx="5"/>
          </p:nvPr>
        </p:nvSpPr>
        <p:spPr/>
        <p:txBody>
          <a:bodyPr/>
          <a:lstStyle/>
          <a:p>
            <a:fld id="{17D9269D-1811-4B69-A69B-BB7915E96644}" type="slidenum">
              <a:rPr lang="en-US" smtClean="0"/>
              <a:t>8</a:t>
            </a:fld>
            <a:endParaRPr lang="en-US"/>
          </a:p>
        </p:txBody>
      </p:sp>
    </p:spTree>
    <p:extLst>
      <p:ext uri="{BB962C8B-B14F-4D97-AF65-F5344CB8AC3E}">
        <p14:creationId xmlns:p14="http://schemas.microsoft.com/office/powerpoint/2010/main" val="3456562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a:effectLst/>
                <a:latin typeface="Times New Roman" panose="02020603050405020304" pitchFamily="18" charset="0"/>
                <a:ea typeface="Times New Roman" panose="02020603050405020304" pitchFamily="18" charset="0"/>
              </a:rPr>
              <a:t>Mùa hè nhiệt độ lên cao cơ thể chúng ta sẽ cảm thấy rất nóng và oi bức. Vậy để giảm bớt sự nóng nực hiện nay hầu hết các gia đình đều sử dụng quạt điện hoặc điều hòa. Nhưng thông dụng hơn là quạt điện, để hiểu rõ hơn về tác dụng cũng như cách sử dụng quạt điện an toàn như thế nào? Chúng ta cùng tìm hiểu qua bài học hôm nay: Sử dụng quạt điện.</a:t>
            </a:r>
            <a:endParaRPr lang="en-GB"/>
          </a:p>
        </p:txBody>
      </p:sp>
      <p:sp>
        <p:nvSpPr>
          <p:cNvPr id="4" name="Slide Number Placeholder 3"/>
          <p:cNvSpPr>
            <a:spLocks noGrp="1"/>
          </p:cNvSpPr>
          <p:nvPr>
            <p:ph type="sldNum" sz="quarter" idx="5"/>
          </p:nvPr>
        </p:nvSpPr>
        <p:spPr/>
        <p:txBody>
          <a:bodyPr/>
          <a:lstStyle/>
          <a:p>
            <a:fld id="{17D9269D-1811-4B69-A69B-BB7915E96644}" type="slidenum">
              <a:rPr lang="en-US" smtClean="0"/>
              <a:t>21</a:t>
            </a:fld>
            <a:endParaRPr lang="en-US"/>
          </a:p>
        </p:txBody>
      </p:sp>
    </p:spTree>
    <p:extLst>
      <p:ext uri="{BB962C8B-B14F-4D97-AF65-F5344CB8AC3E}">
        <p14:creationId xmlns:p14="http://schemas.microsoft.com/office/powerpoint/2010/main" val="476490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a:solidFill>
                  <a:srgbClr val="202124"/>
                </a:solidFill>
                <a:effectLst/>
                <a:latin typeface="arial" panose="020B0604020202020204" pitchFamily="34" charset="0"/>
              </a:rPr>
              <a:t>Khi </a:t>
            </a:r>
            <a:r>
              <a:rPr lang="vi-VN" b="1" i="0">
                <a:solidFill>
                  <a:srgbClr val="202124"/>
                </a:solidFill>
                <a:effectLst/>
                <a:latin typeface="arial" panose="020B0604020202020204" pitchFamily="34" charset="0"/>
              </a:rPr>
              <a:t>rút phích cắm</a:t>
            </a:r>
            <a:r>
              <a:rPr lang="vi-VN" b="0" i="0">
                <a:solidFill>
                  <a:srgbClr val="202124"/>
                </a:solidFill>
                <a:effectLst/>
                <a:latin typeface="arial" panose="020B0604020202020204" pitchFamily="34" charset="0"/>
              </a:rPr>
              <a:t> ra khỏi ổ </a:t>
            </a:r>
            <a:r>
              <a:rPr lang="vi-VN" b="1" i="0">
                <a:solidFill>
                  <a:srgbClr val="202124"/>
                </a:solidFill>
                <a:effectLst/>
                <a:latin typeface="arial" panose="020B0604020202020204" pitchFamily="34" charset="0"/>
              </a:rPr>
              <a:t>điện</a:t>
            </a:r>
            <a:r>
              <a:rPr lang="vi-VN" b="0" i="0">
                <a:solidFill>
                  <a:srgbClr val="202124"/>
                </a:solidFill>
                <a:effectLst/>
                <a:latin typeface="arial" panose="020B0604020202020204" pitchFamily="34" charset="0"/>
              </a:rPr>
              <a:t>, bạn nên chú ý không nắm phần dây </a:t>
            </a:r>
            <a:r>
              <a:rPr lang="vi-VN" b="1" i="0">
                <a:solidFill>
                  <a:srgbClr val="202124"/>
                </a:solidFill>
                <a:effectLst/>
                <a:latin typeface="arial" panose="020B0604020202020204" pitchFamily="34" charset="0"/>
              </a:rPr>
              <a:t>điện</a:t>
            </a:r>
            <a:r>
              <a:rPr lang="vi-VN" b="0" i="0">
                <a:solidFill>
                  <a:srgbClr val="202124"/>
                </a:solidFill>
                <a:effectLst/>
                <a:latin typeface="arial" panose="020B0604020202020204" pitchFamily="34" charset="0"/>
              </a:rPr>
              <a:t> mà nên nắm phần </a:t>
            </a:r>
            <a:r>
              <a:rPr lang="vi-VN" b="1" i="0">
                <a:solidFill>
                  <a:srgbClr val="202124"/>
                </a:solidFill>
                <a:effectLst/>
                <a:latin typeface="arial" panose="020B0604020202020204" pitchFamily="34" charset="0"/>
              </a:rPr>
              <a:t>phích cắm</a:t>
            </a:r>
            <a:r>
              <a:rPr lang="vi-VN" b="0" i="0">
                <a:solidFill>
                  <a:srgbClr val="202124"/>
                </a:solidFill>
                <a:effectLst/>
                <a:latin typeface="arial" panose="020B0604020202020204" pitchFamily="34" charset="0"/>
              </a:rPr>
              <a:t> thật chắc chắn rồi </a:t>
            </a:r>
            <a:r>
              <a:rPr lang="vi-VN" b="1" i="0">
                <a:solidFill>
                  <a:srgbClr val="202124"/>
                </a:solidFill>
                <a:effectLst/>
                <a:latin typeface="arial" panose="020B0604020202020204" pitchFamily="34" charset="0"/>
              </a:rPr>
              <a:t>rút</a:t>
            </a:r>
            <a:r>
              <a:rPr lang="vi-VN" b="0" i="0">
                <a:solidFill>
                  <a:srgbClr val="202124"/>
                </a:solidFill>
                <a:effectLst/>
                <a:latin typeface="arial" panose="020B0604020202020204" pitchFamily="34" charset="0"/>
              </a:rPr>
              <a:t> nhanh ra khỏi ổ </a:t>
            </a:r>
            <a:r>
              <a:rPr lang="vi-VN" b="1" i="0">
                <a:solidFill>
                  <a:srgbClr val="202124"/>
                </a:solidFill>
                <a:effectLst/>
                <a:latin typeface="arial" panose="020B0604020202020204" pitchFamily="34" charset="0"/>
              </a:rPr>
              <a:t>điện</a:t>
            </a:r>
            <a:r>
              <a:rPr lang="vi-VN" b="0" i="0">
                <a:solidFill>
                  <a:srgbClr val="202124"/>
                </a:solidFill>
                <a:effectLst/>
                <a:latin typeface="arial" panose="020B0604020202020204" pitchFamily="34" charset="0"/>
              </a:rPr>
              <a:t>. Bởi nếu nắm dây </a:t>
            </a:r>
            <a:r>
              <a:rPr lang="vi-VN" b="1" i="0">
                <a:solidFill>
                  <a:srgbClr val="202124"/>
                </a:solidFill>
                <a:effectLst/>
                <a:latin typeface="arial" panose="020B0604020202020204" pitchFamily="34" charset="0"/>
              </a:rPr>
              <a:t>điện</a:t>
            </a:r>
            <a:r>
              <a:rPr lang="vi-VN" b="0" i="0">
                <a:solidFill>
                  <a:srgbClr val="202124"/>
                </a:solidFill>
                <a:effectLst/>
                <a:latin typeface="arial" panose="020B0604020202020204" pitchFamily="34" charset="0"/>
              </a:rPr>
              <a:t> để </a:t>
            </a:r>
            <a:r>
              <a:rPr lang="vi-VN" b="1" i="0">
                <a:solidFill>
                  <a:srgbClr val="202124"/>
                </a:solidFill>
                <a:effectLst/>
                <a:latin typeface="arial" panose="020B0604020202020204" pitchFamily="34" charset="0"/>
              </a:rPr>
              <a:t>rút phích cắm</a:t>
            </a:r>
            <a:r>
              <a:rPr lang="vi-VN" b="0" i="0">
                <a:solidFill>
                  <a:srgbClr val="202124"/>
                </a:solidFill>
                <a:effectLst/>
                <a:latin typeface="arial" panose="020B0604020202020204" pitchFamily="34" charset="0"/>
              </a:rPr>
              <a:t> ra, hành động này có thể dễ làm đứt dây </a:t>
            </a:r>
            <a:r>
              <a:rPr lang="vi-VN" b="1" i="0">
                <a:solidFill>
                  <a:srgbClr val="202124"/>
                </a:solidFill>
                <a:effectLst/>
                <a:latin typeface="arial" panose="020B0604020202020204" pitchFamily="34" charset="0"/>
              </a:rPr>
              <a:t>điện</a:t>
            </a:r>
            <a:r>
              <a:rPr lang="vi-VN" b="0" i="0">
                <a:solidFill>
                  <a:srgbClr val="202124"/>
                </a:solidFill>
                <a:effectLst/>
                <a:latin typeface="arial" panose="020B0604020202020204" pitchFamily="34" charset="0"/>
              </a:rPr>
              <a:t>, hỏng </a:t>
            </a:r>
            <a:r>
              <a:rPr lang="vi-VN" b="1" i="0">
                <a:solidFill>
                  <a:srgbClr val="202124"/>
                </a:solidFill>
                <a:effectLst/>
                <a:latin typeface="arial" panose="020B0604020202020204" pitchFamily="34" charset="0"/>
              </a:rPr>
              <a:t>phích cắm</a:t>
            </a:r>
            <a:r>
              <a:rPr lang="vi-VN" b="0" i="0">
                <a:solidFill>
                  <a:srgbClr val="202124"/>
                </a:solidFill>
                <a:effectLst/>
                <a:latin typeface="arial" panose="020B0604020202020204" pitchFamily="34" charset="0"/>
              </a:rPr>
              <a:t> và không đảm bảo an toàn cho người dùng.</a:t>
            </a:r>
            <a:endParaRPr lang="en-GB"/>
          </a:p>
        </p:txBody>
      </p:sp>
      <p:sp>
        <p:nvSpPr>
          <p:cNvPr id="4" name="Slide Number Placeholder 3"/>
          <p:cNvSpPr>
            <a:spLocks noGrp="1"/>
          </p:cNvSpPr>
          <p:nvPr>
            <p:ph type="sldNum" sz="quarter" idx="5"/>
          </p:nvPr>
        </p:nvSpPr>
        <p:spPr/>
        <p:txBody>
          <a:bodyPr/>
          <a:lstStyle/>
          <a:p>
            <a:fld id="{17D9269D-1811-4B69-A69B-BB7915E96644}" type="slidenum">
              <a:rPr lang="en-US" smtClean="0"/>
              <a:t>28</a:t>
            </a:fld>
            <a:endParaRPr lang="en-US"/>
          </a:p>
        </p:txBody>
      </p:sp>
    </p:spTree>
    <p:extLst>
      <p:ext uri="{BB962C8B-B14F-4D97-AF65-F5344CB8AC3E}">
        <p14:creationId xmlns:p14="http://schemas.microsoft.com/office/powerpoint/2010/main" val="2807004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6066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3326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4389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440000" y="1854050"/>
            <a:ext cx="11430000" cy="56274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14799"/>
            </a:lvl1pPr>
            <a:lvl2pPr lvl="1" algn="ctr">
              <a:spcBef>
                <a:spcPts val="0"/>
              </a:spcBef>
              <a:spcAft>
                <a:spcPts val="0"/>
              </a:spcAft>
              <a:buClr>
                <a:srgbClr val="191919"/>
              </a:buClr>
              <a:buSzPts val="5200"/>
              <a:buNone/>
              <a:defRPr sz="10400">
                <a:solidFill>
                  <a:srgbClr val="191919"/>
                </a:solidFill>
              </a:defRPr>
            </a:lvl2pPr>
            <a:lvl3pPr lvl="2" algn="ctr">
              <a:spcBef>
                <a:spcPts val="0"/>
              </a:spcBef>
              <a:spcAft>
                <a:spcPts val="0"/>
              </a:spcAft>
              <a:buClr>
                <a:srgbClr val="191919"/>
              </a:buClr>
              <a:buSzPts val="5200"/>
              <a:buNone/>
              <a:defRPr sz="10400">
                <a:solidFill>
                  <a:srgbClr val="191919"/>
                </a:solidFill>
              </a:defRPr>
            </a:lvl3pPr>
            <a:lvl4pPr lvl="3" algn="ctr">
              <a:spcBef>
                <a:spcPts val="0"/>
              </a:spcBef>
              <a:spcAft>
                <a:spcPts val="0"/>
              </a:spcAft>
              <a:buClr>
                <a:srgbClr val="191919"/>
              </a:buClr>
              <a:buSzPts val="5200"/>
              <a:buNone/>
              <a:defRPr sz="10400">
                <a:solidFill>
                  <a:srgbClr val="191919"/>
                </a:solidFill>
              </a:defRPr>
            </a:lvl4pPr>
            <a:lvl5pPr lvl="4" algn="ctr">
              <a:spcBef>
                <a:spcPts val="0"/>
              </a:spcBef>
              <a:spcAft>
                <a:spcPts val="0"/>
              </a:spcAft>
              <a:buClr>
                <a:srgbClr val="191919"/>
              </a:buClr>
              <a:buSzPts val="5200"/>
              <a:buNone/>
              <a:defRPr sz="10400">
                <a:solidFill>
                  <a:srgbClr val="191919"/>
                </a:solidFill>
              </a:defRPr>
            </a:lvl5pPr>
            <a:lvl6pPr lvl="5" algn="ctr">
              <a:spcBef>
                <a:spcPts val="0"/>
              </a:spcBef>
              <a:spcAft>
                <a:spcPts val="0"/>
              </a:spcAft>
              <a:buClr>
                <a:srgbClr val="191919"/>
              </a:buClr>
              <a:buSzPts val="5200"/>
              <a:buNone/>
              <a:defRPr sz="10400">
                <a:solidFill>
                  <a:srgbClr val="191919"/>
                </a:solidFill>
              </a:defRPr>
            </a:lvl6pPr>
            <a:lvl7pPr lvl="6" algn="ctr">
              <a:spcBef>
                <a:spcPts val="0"/>
              </a:spcBef>
              <a:spcAft>
                <a:spcPts val="0"/>
              </a:spcAft>
              <a:buClr>
                <a:srgbClr val="191919"/>
              </a:buClr>
              <a:buSzPts val="5200"/>
              <a:buNone/>
              <a:defRPr sz="10400">
                <a:solidFill>
                  <a:srgbClr val="191919"/>
                </a:solidFill>
              </a:defRPr>
            </a:lvl7pPr>
            <a:lvl8pPr lvl="7" algn="ctr">
              <a:spcBef>
                <a:spcPts val="0"/>
              </a:spcBef>
              <a:spcAft>
                <a:spcPts val="0"/>
              </a:spcAft>
              <a:buClr>
                <a:srgbClr val="191919"/>
              </a:buClr>
              <a:buSzPts val="5200"/>
              <a:buNone/>
              <a:defRPr sz="10400">
                <a:solidFill>
                  <a:srgbClr val="191919"/>
                </a:solidFill>
              </a:defRPr>
            </a:lvl8pPr>
            <a:lvl9pPr lvl="8" algn="ctr">
              <a:spcBef>
                <a:spcPts val="0"/>
              </a:spcBef>
              <a:spcAft>
                <a:spcPts val="0"/>
              </a:spcAft>
              <a:buClr>
                <a:srgbClr val="191919"/>
              </a:buClr>
              <a:buSzPts val="5200"/>
              <a:buNone/>
              <a:defRPr sz="10400">
                <a:solidFill>
                  <a:srgbClr val="191919"/>
                </a:solidFill>
              </a:defRPr>
            </a:lvl9pPr>
          </a:lstStyle>
          <a:p>
            <a:endParaRPr/>
          </a:p>
        </p:txBody>
      </p:sp>
      <p:sp>
        <p:nvSpPr>
          <p:cNvPr id="10" name="Google Shape;10;p2"/>
          <p:cNvSpPr txBox="1">
            <a:spLocks noGrp="1"/>
          </p:cNvSpPr>
          <p:nvPr>
            <p:ph type="subTitle" idx="1"/>
          </p:nvPr>
        </p:nvSpPr>
        <p:spPr>
          <a:xfrm>
            <a:off x="1440000" y="7481351"/>
            <a:ext cx="9057600" cy="95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3200"/>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Tree>
    <p:extLst>
      <p:ext uri="{BB962C8B-B14F-4D97-AF65-F5344CB8AC3E}">
        <p14:creationId xmlns:p14="http://schemas.microsoft.com/office/powerpoint/2010/main" val="32779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638800" y="3220850"/>
            <a:ext cx="9553200" cy="383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13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3" name="Google Shape;13;p3"/>
          <p:cNvSpPr txBox="1">
            <a:spLocks noGrp="1"/>
          </p:cNvSpPr>
          <p:nvPr>
            <p:ph type="title" idx="2" hasCustomPrompt="1"/>
          </p:nvPr>
        </p:nvSpPr>
        <p:spPr>
          <a:xfrm>
            <a:off x="4822751" y="1608851"/>
            <a:ext cx="3185400" cy="168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3200">
                <a:solidFill>
                  <a:schemeClr val="dk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4" name="Google Shape;14;p3"/>
          <p:cNvSpPr txBox="1">
            <a:spLocks noGrp="1"/>
          </p:cNvSpPr>
          <p:nvPr>
            <p:ph type="subTitle" idx="1"/>
          </p:nvPr>
        </p:nvSpPr>
        <p:spPr>
          <a:xfrm>
            <a:off x="3858851" y="7178750"/>
            <a:ext cx="51132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3200"/>
            </a:lvl1pPr>
            <a:lvl2pPr lvl="1" algn="ctr" rtl="0">
              <a:lnSpc>
                <a:spcPct val="100000"/>
              </a:lnSpc>
              <a:spcBef>
                <a:spcPts val="320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pic>
        <p:nvPicPr>
          <p:cNvPr id="15" name="Google Shape;15;p3"/>
          <p:cNvPicPr preferRelativeResize="0"/>
          <p:nvPr/>
        </p:nvPicPr>
        <p:blipFill>
          <a:blip r:embed="rId3">
            <a:alphaModFix/>
          </a:blip>
          <a:stretch>
            <a:fillRect/>
          </a:stretch>
        </p:blipFill>
        <p:spPr>
          <a:xfrm>
            <a:off x="6462152" y="-2601048"/>
            <a:ext cx="13692446" cy="23256096"/>
          </a:xfrm>
          <a:prstGeom prst="rect">
            <a:avLst/>
          </a:prstGeom>
          <a:noFill/>
          <a:ln>
            <a:noFill/>
          </a:ln>
        </p:spPr>
      </p:pic>
    </p:spTree>
    <p:extLst>
      <p:ext uri="{BB962C8B-B14F-4D97-AF65-F5344CB8AC3E}">
        <p14:creationId xmlns:p14="http://schemas.microsoft.com/office/powerpoint/2010/main" val="2961225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 name="Google Shape;18;p4"/>
          <p:cNvSpPr txBox="1">
            <a:spLocks noGrp="1"/>
          </p:cNvSpPr>
          <p:nvPr>
            <p:ph type="body" idx="1"/>
          </p:nvPr>
        </p:nvSpPr>
        <p:spPr>
          <a:xfrm>
            <a:off x="1440000" y="2431505"/>
            <a:ext cx="15408000" cy="6832800"/>
          </a:xfrm>
          <a:prstGeom prst="rect">
            <a:avLst/>
          </a:prstGeom>
        </p:spPr>
        <p:txBody>
          <a:bodyPr spcFirstLastPara="1" wrap="square" lIns="91425" tIns="91425" rIns="91425" bIns="91425" anchor="t" anchorCtr="0">
            <a:noAutofit/>
          </a:bodyPr>
          <a:lstStyle>
            <a:lvl1pPr marL="914378" lvl="0" indent="-609585" rtl="0">
              <a:lnSpc>
                <a:spcPct val="100000"/>
              </a:lnSpc>
              <a:spcBef>
                <a:spcPts val="0"/>
              </a:spcBef>
              <a:spcAft>
                <a:spcPts val="0"/>
              </a:spcAft>
              <a:buClr>
                <a:srgbClr val="434343"/>
              </a:buClr>
              <a:buSzPts val="1200"/>
              <a:buAutoNum type="arabicPeriod"/>
              <a:defRPr sz="2400">
                <a:solidFill>
                  <a:srgbClr val="434343"/>
                </a:solidFill>
              </a:defRPr>
            </a:lvl1pPr>
            <a:lvl2pPr marL="1828755" lvl="1"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2pPr>
            <a:lvl3pPr marL="2743131" lvl="2"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3pPr>
            <a:lvl4pPr marL="3657509" lvl="3"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4pPr>
            <a:lvl5pPr marL="4571886" lvl="4"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5pPr>
            <a:lvl6pPr marL="5486264" lvl="5"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6pPr>
            <a:lvl7pPr marL="6400640" lvl="6"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7pPr>
            <a:lvl8pPr marL="7315017" lvl="7"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8pPr>
            <a:lvl9pPr marL="8229395" lvl="8" indent="-609585" rtl="0">
              <a:lnSpc>
                <a:spcPct val="115000"/>
              </a:lnSpc>
              <a:spcBef>
                <a:spcPts val="3200"/>
              </a:spcBef>
              <a:spcAft>
                <a:spcPts val="32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4043280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635900" y="2614200"/>
            <a:ext cx="9016200" cy="5058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200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Tree>
    <p:extLst>
      <p:ext uri="{BB962C8B-B14F-4D97-AF65-F5344CB8AC3E}">
        <p14:creationId xmlns:p14="http://schemas.microsoft.com/office/powerpoint/2010/main" val="742038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5379701" y="3185951"/>
            <a:ext cx="7528800" cy="7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36" name="Google Shape;36;p9"/>
          <p:cNvSpPr txBox="1">
            <a:spLocks noGrp="1"/>
          </p:cNvSpPr>
          <p:nvPr>
            <p:ph type="subTitle" idx="1"/>
          </p:nvPr>
        </p:nvSpPr>
        <p:spPr>
          <a:xfrm>
            <a:off x="5048100" y="4234250"/>
            <a:ext cx="8191800" cy="28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3200"/>
            </a:lvl1pPr>
            <a:lvl2pPr lvl="1" algn="ctr" rtl="0">
              <a:lnSpc>
                <a:spcPct val="100000"/>
              </a:lnSpc>
              <a:spcBef>
                <a:spcPts val="320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Tree>
    <p:extLst>
      <p:ext uri="{BB962C8B-B14F-4D97-AF65-F5344CB8AC3E}">
        <p14:creationId xmlns:p14="http://schemas.microsoft.com/office/powerpoint/2010/main" val="2940870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1440000" y="4570800"/>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247753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11"/>
          <p:cNvSpPr txBox="1">
            <a:spLocks noGrp="1"/>
          </p:cNvSpPr>
          <p:nvPr>
            <p:ph type="title" hasCustomPrompt="1"/>
          </p:nvPr>
        </p:nvSpPr>
        <p:spPr>
          <a:xfrm>
            <a:off x="2568000" y="2641350"/>
            <a:ext cx="13152000" cy="50766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38000"/>
            </a:lvl1pPr>
            <a:lvl2pPr lvl="1" algn="ctr">
              <a:spcBef>
                <a:spcPts val="0"/>
              </a:spcBef>
              <a:spcAft>
                <a:spcPts val="0"/>
              </a:spcAft>
              <a:buSzPts val="9600"/>
              <a:buNone/>
              <a:defRPr sz="19200"/>
            </a:lvl2pPr>
            <a:lvl3pPr lvl="2" algn="ctr">
              <a:spcBef>
                <a:spcPts val="0"/>
              </a:spcBef>
              <a:spcAft>
                <a:spcPts val="0"/>
              </a:spcAft>
              <a:buSzPts val="9600"/>
              <a:buNone/>
              <a:defRPr sz="19200"/>
            </a:lvl3pPr>
            <a:lvl4pPr lvl="3" algn="ctr">
              <a:spcBef>
                <a:spcPts val="0"/>
              </a:spcBef>
              <a:spcAft>
                <a:spcPts val="0"/>
              </a:spcAft>
              <a:buSzPts val="9600"/>
              <a:buNone/>
              <a:defRPr sz="19200"/>
            </a:lvl4pPr>
            <a:lvl5pPr lvl="4" algn="ctr">
              <a:spcBef>
                <a:spcPts val="0"/>
              </a:spcBef>
              <a:spcAft>
                <a:spcPts val="0"/>
              </a:spcAft>
              <a:buSzPts val="9600"/>
              <a:buNone/>
              <a:defRPr sz="19200"/>
            </a:lvl5pPr>
            <a:lvl6pPr lvl="5" algn="ctr">
              <a:spcBef>
                <a:spcPts val="0"/>
              </a:spcBef>
              <a:spcAft>
                <a:spcPts val="0"/>
              </a:spcAft>
              <a:buSzPts val="9600"/>
              <a:buNone/>
              <a:defRPr sz="19200"/>
            </a:lvl6pPr>
            <a:lvl7pPr lvl="6" algn="ctr">
              <a:spcBef>
                <a:spcPts val="0"/>
              </a:spcBef>
              <a:spcAft>
                <a:spcPts val="0"/>
              </a:spcAft>
              <a:buSzPts val="9600"/>
              <a:buNone/>
              <a:defRPr sz="19200"/>
            </a:lvl7pPr>
            <a:lvl8pPr lvl="7" algn="ctr">
              <a:spcBef>
                <a:spcPts val="0"/>
              </a:spcBef>
              <a:spcAft>
                <a:spcPts val="0"/>
              </a:spcAft>
              <a:buSzPts val="9600"/>
              <a:buNone/>
              <a:defRPr sz="19200"/>
            </a:lvl8pPr>
            <a:lvl9pPr lvl="8" algn="ctr">
              <a:spcBef>
                <a:spcPts val="0"/>
              </a:spcBef>
              <a:spcAft>
                <a:spcPts val="0"/>
              </a:spcAft>
              <a:buSzPts val="9600"/>
              <a:buNone/>
              <a:defRPr sz="19200"/>
            </a:lvl9pPr>
          </a:lstStyle>
          <a:p>
            <a:r>
              <a:t>xx%</a:t>
            </a:r>
          </a:p>
        </p:txBody>
      </p:sp>
      <p:sp>
        <p:nvSpPr>
          <p:cNvPr id="41" name="Google Shape;41;p11"/>
          <p:cNvSpPr txBox="1">
            <a:spLocks noGrp="1"/>
          </p:cNvSpPr>
          <p:nvPr>
            <p:ph type="subTitle" idx="1"/>
          </p:nvPr>
        </p:nvSpPr>
        <p:spPr>
          <a:xfrm>
            <a:off x="2568000" y="6956250"/>
            <a:ext cx="13152000" cy="99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3799"/>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42" name="Google Shape;42;p11"/>
          <p:cNvSpPr txBox="1">
            <a:spLocks noGrp="1"/>
          </p:cNvSpPr>
          <p:nvPr>
            <p:ph type="title" idx="2"/>
          </p:nvPr>
        </p:nvSpPr>
        <p:spPr>
          <a:xfrm>
            <a:off x="1440000" y="890051"/>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157760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13"/>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13"/>
          <p:cNvSpPr txBox="1">
            <a:spLocks noGrp="1"/>
          </p:cNvSpPr>
          <p:nvPr>
            <p:ph type="title" idx="2"/>
          </p:nvPr>
        </p:nvSpPr>
        <p:spPr>
          <a:xfrm>
            <a:off x="4139226" y="3188150"/>
            <a:ext cx="46110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5600">
                <a:solidFill>
                  <a:schemeClr val="dk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47" name="Google Shape;47;p13"/>
          <p:cNvSpPr txBox="1">
            <a:spLocks noGrp="1"/>
          </p:cNvSpPr>
          <p:nvPr>
            <p:ph type="subTitle" idx="1"/>
          </p:nvPr>
        </p:nvSpPr>
        <p:spPr>
          <a:xfrm>
            <a:off x="4139226" y="4243550"/>
            <a:ext cx="4611000" cy="1051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
        <p:nvSpPr>
          <p:cNvPr id="48" name="Google Shape;48;p13"/>
          <p:cNvSpPr txBox="1">
            <a:spLocks noGrp="1"/>
          </p:cNvSpPr>
          <p:nvPr>
            <p:ph type="title" idx="3"/>
          </p:nvPr>
        </p:nvSpPr>
        <p:spPr>
          <a:xfrm>
            <a:off x="11845964" y="3188150"/>
            <a:ext cx="46110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5600">
                <a:solidFill>
                  <a:schemeClr val="dk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49" name="Google Shape;49;p13"/>
          <p:cNvSpPr txBox="1">
            <a:spLocks noGrp="1"/>
          </p:cNvSpPr>
          <p:nvPr>
            <p:ph type="subTitle" idx="4"/>
          </p:nvPr>
        </p:nvSpPr>
        <p:spPr>
          <a:xfrm>
            <a:off x="11845967" y="4243550"/>
            <a:ext cx="4611000" cy="1051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
        <p:nvSpPr>
          <p:cNvPr id="50" name="Google Shape;50;p13"/>
          <p:cNvSpPr txBox="1">
            <a:spLocks noGrp="1"/>
          </p:cNvSpPr>
          <p:nvPr>
            <p:ph type="title" idx="5"/>
          </p:nvPr>
        </p:nvSpPr>
        <p:spPr>
          <a:xfrm>
            <a:off x="4139226" y="6054950"/>
            <a:ext cx="46110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5600">
                <a:solidFill>
                  <a:schemeClr val="dk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51" name="Google Shape;51;p13"/>
          <p:cNvSpPr txBox="1">
            <a:spLocks noGrp="1"/>
          </p:cNvSpPr>
          <p:nvPr>
            <p:ph type="subTitle" idx="6"/>
          </p:nvPr>
        </p:nvSpPr>
        <p:spPr>
          <a:xfrm>
            <a:off x="4139226" y="7110374"/>
            <a:ext cx="4611000" cy="1051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
        <p:nvSpPr>
          <p:cNvPr id="52" name="Google Shape;52;p13"/>
          <p:cNvSpPr txBox="1">
            <a:spLocks noGrp="1"/>
          </p:cNvSpPr>
          <p:nvPr>
            <p:ph type="title" idx="7"/>
          </p:nvPr>
        </p:nvSpPr>
        <p:spPr>
          <a:xfrm>
            <a:off x="11845964" y="6054950"/>
            <a:ext cx="46110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5600">
                <a:solidFill>
                  <a:schemeClr val="dk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53" name="Google Shape;53;p13"/>
          <p:cNvSpPr txBox="1">
            <a:spLocks noGrp="1"/>
          </p:cNvSpPr>
          <p:nvPr>
            <p:ph type="subTitle" idx="8"/>
          </p:nvPr>
        </p:nvSpPr>
        <p:spPr>
          <a:xfrm>
            <a:off x="11845967" y="7110374"/>
            <a:ext cx="4611000" cy="1051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
        <p:nvSpPr>
          <p:cNvPr id="54" name="Google Shape;54;p13"/>
          <p:cNvSpPr txBox="1">
            <a:spLocks noGrp="1"/>
          </p:cNvSpPr>
          <p:nvPr>
            <p:ph type="title" idx="9" hasCustomPrompt="1"/>
          </p:nvPr>
        </p:nvSpPr>
        <p:spPr>
          <a:xfrm>
            <a:off x="1985501" y="3760151"/>
            <a:ext cx="2306400" cy="1683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13200"/>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55" name="Google Shape;55;p13"/>
          <p:cNvSpPr txBox="1">
            <a:spLocks noGrp="1"/>
          </p:cNvSpPr>
          <p:nvPr>
            <p:ph type="title" idx="13" hasCustomPrompt="1"/>
          </p:nvPr>
        </p:nvSpPr>
        <p:spPr>
          <a:xfrm>
            <a:off x="1985501" y="6608798"/>
            <a:ext cx="2306400" cy="1683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13200"/>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56" name="Google Shape;56;p13"/>
          <p:cNvSpPr txBox="1">
            <a:spLocks noGrp="1"/>
          </p:cNvSpPr>
          <p:nvPr>
            <p:ph type="title" idx="14" hasCustomPrompt="1"/>
          </p:nvPr>
        </p:nvSpPr>
        <p:spPr>
          <a:xfrm>
            <a:off x="9384200" y="3760151"/>
            <a:ext cx="2614200" cy="1683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13200"/>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57" name="Google Shape;57;p13"/>
          <p:cNvSpPr txBox="1">
            <a:spLocks noGrp="1"/>
          </p:cNvSpPr>
          <p:nvPr>
            <p:ph type="title" idx="15" hasCustomPrompt="1"/>
          </p:nvPr>
        </p:nvSpPr>
        <p:spPr>
          <a:xfrm>
            <a:off x="9384200" y="6608798"/>
            <a:ext cx="2614200" cy="1683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13200"/>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Tree>
    <p:extLst>
      <p:ext uri="{BB962C8B-B14F-4D97-AF65-F5344CB8AC3E}">
        <p14:creationId xmlns:p14="http://schemas.microsoft.com/office/powerpoint/2010/main" val="2987565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2211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text 2">
  <p:cSld name="One Column-text 2">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2921900" y="2396000"/>
            <a:ext cx="12398400" cy="392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1999"/>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 name="Google Shape;66;p15"/>
          <p:cNvSpPr txBox="1">
            <a:spLocks noGrp="1"/>
          </p:cNvSpPr>
          <p:nvPr>
            <p:ph type="subTitle" idx="1"/>
          </p:nvPr>
        </p:nvSpPr>
        <p:spPr>
          <a:xfrm>
            <a:off x="4294100" y="6147450"/>
            <a:ext cx="9745800" cy="16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Tree>
    <p:extLst>
      <p:ext uri="{BB962C8B-B14F-4D97-AF65-F5344CB8AC3E}">
        <p14:creationId xmlns:p14="http://schemas.microsoft.com/office/powerpoint/2010/main" val="1202701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text 3">
  <p:cSld name="One column-text 3">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1045700" y="1651301"/>
            <a:ext cx="16150800" cy="392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21999"/>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 name="Google Shape;69;p16"/>
          <p:cNvSpPr txBox="1">
            <a:spLocks noGrp="1"/>
          </p:cNvSpPr>
          <p:nvPr>
            <p:ph type="subTitle" idx="1"/>
          </p:nvPr>
        </p:nvSpPr>
        <p:spPr>
          <a:xfrm>
            <a:off x="4294100" y="5402726"/>
            <a:ext cx="9745800" cy="16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Tree>
    <p:extLst>
      <p:ext uri="{BB962C8B-B14F-4D97-AF65-F5344CB8AC3E}">
        <p14:creationId xmlns:p14="http://schemas.microsoft.com/office/powerpoint/2010/main" val="168641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4783800" y="7143949"/>
            <a:ext cx="8720400" cy="1063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7200"/>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
        <p:nvSpPr>
          <p:cNvPr id="72" name="Google Shape;72;p17"/>
          <p:cNvSpPr txBox="1">
            <a:spLocks noGrp="1"/>
          </p:cNvSpPr>
          <p:nvPr>
            <p:ph type="subTitle" idx="1"/>
          </p:nvPr>
        </p:nvSpPr>
        <p:spPr>
          <a:xfrm>
            <a:off x="3912900" y="4424501"/>
            <a:ext cx="10462200" cy="254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4001"/>
            </a:lvl1pPr>
            <a:lvl2pPr lvl="1" algn="ctr" rtl="0">
              <a:lnSpc>
                <a:spcPct val="100000"/>
              </a:lnSpc>
              <a:spcBef>
                <a:spcPts val="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Tree>
    <p:extLst>
      <p:ext uri="{BB962C8B-B14F-4D97-AF65-F5344CB8AC3E}">
        <p14:creationId xmlns:p14="http://schemas.microsoft.com/office/powerpoint/2010/main" val="1077933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3165326" y="2877359"/>
            <a:ext cx="5682000" cy="77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56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9637436" y="2877368"/>
            <a:ext cx="5485200" cy="77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56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1440000" y="890051"/>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3165350" y="6790226"/>
            <a:ext cx="5682000" cy="11076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2801"/>
            </a:lvl1pPr>
            <a:lvl2pPr lvl="1">
              <a:spcBef>
                <a:spcPts val="0"/>
              </a:spcBef>
              <a:spcAft>
                <a:spcPts val="0"/>
              </a:spcAft>
              <a:buSzPts val="1500"/>
              <a:buNone/>
              <a:defRPr/>
            </a:lvl2pPr>
            <a:lvl3pPr lvl="2">
              <a:spcBef>
                <a:spcPts val="3200"/>
              </a:spcBef>
              <a:spcAft>
                <a:spcPts val="0"/>
              </a:spcAft>
              <a:buSzPts val="1500"/>
              <a:buNone/>
              <a:defRPr/>
            </a:lvl3pPr>
            <a:lvl4pPr lvl="3">
              <a:spcBef>
                <a:spcPts val="3200"/>
              </a:spcBef>
              <a:spcAft>
                <a:spcPts val="0"/>
              </a:spcAft>
              <a:buSzPts val="1500"/>
              <a:buNone/>
              <a:defRPr/>
            </a:lvl4pPr>
            <a:lvl5pPr lvl="4">
              <a:spcBef>
                <a:spcPts val="3200"/>
              </a:spcBef>
              <a:spcAft>
                <a:spcPts val="0"/>
              </a:spcAft>
              <a:buSzPts val="1500"/>
              <a:buNone/>
              <a:defRPr/>
            </a:lvl5pPr>
            <a:lvl6pPr lvl="5">
              <a:spcBef>
                <a:spcPts val="3200"/>
              </a:spcBef>
              <a:spcAft>
                <a:spcPts val="0"/>
              </a:spcAft>
              <a:buSzPts val="1500"/>
              <a:buNone/>
              <a:defRPr/>
            </a:lvl6pPr>
            <a:lvl7pPr lvl="6">
              <a:spcBef>
                <a:spcPts val="3200"/>
              </a:spcBef>
              <a:spcAft>
                <a:spcPts val="0"/>
              </a:spcAft>
              <a:buSzPts val="1500"/>
              <a:buNone/>
              <a:defRPr/>
            </a:lvl7pPr>
            <a:lvl8pPr lvl="7">
              <a:spcBef>
                <a:spcPts val="3200"/>
              </a:spcBef>
              <a:spcAft>
                <a:spcPts val="0"/>
              </a:spcAft>
              <a:buSzPts val="1500"/>
              <a:buNone/>
              <a:defRPr/>
            </a:lvl8pPr>
            <a:lvl9pPr lvl="8">
              <a:spcBef>
                <a:spcPts val="3200"/>
              </a:spcBef>
              <a:spcAft>
                <a:spcPts val="3200"/>
              </a:spcAft>
              <a:buSzPts val="1500"/>
              <a:buNone/>
              <a:defRPr/>
            </a:lvl9pPr>
          </a:lstStyle>
          <a:p>
            <a:endParaRPr/>
          </a:p>
        </p:txBody>
      </p:sp>
      <p:sp>
        <p:nvSpPr>
          <p:cNvPr id="78" name="Google Shape;78;p18"/>
          <p:cNvSpPr txBox="1">
            <a:spLocks noGrp="1"/>
          </p:cNvSpPr>
          <p:nvPr>
            <p:ph type="subTitle" idx="4"/>
          </p:nvPr>
        </p:nvSpPr>
        <p:spPr>
          <a:xfrm>
            <a:off x="9539100" y="6790226"/>
            <a:ext cx="5682000" cy="110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2801"/>
            </a:lvl1pPr>
            <a:lvl2pPr lvl="1" rtl="0">
              <a:spcBef>
                <a:spcPts val="0"/>
              </a:spcBef>
              <a:spcAft>
                <a:spcPts val="0"/>
              </a:spcAft>
              <a:buSzPts val="1500"/>
              <a:buNone/>
              <a:defRPr/>
            </a:lvl2pPr>
            <a:lvl3pPr lvl="2" rtl="0">
              <a:spcBef>
                <a:spcPts val="3200"/>
              </a:spcBef>
              <a:spcAft>
                <a:spcPts val="0"/>
              </a:spcAft>
              <a:buSzPts val="1500"/>
              <a:buNone/>
              <a:defRPr/>
            </a:lvl3pPr>
            <a:lvl4pPr lvl="3" rtl="0">
              <a:spcBef>
                <a:spcPts val="3200"/>
              </a:spcBef>
              <a:spcAft>
                <a:spcPts val="0"/>
              </a:spcAft>
              <a:buSzPts val="1500"/>
              <a:buNone/>
              <a:defRPr/>
            </a:lvl4pPr>
            <a:lvl5pPr lvl="4" rtl="0">
              <a:spcBef>
                <a:spcPts val="3200"/>
              </a:spcBef>
              <a:spcAft>
                <a:spcPts val="0"/>
              </a:spcAft>
              <a:buSzPts val="1500"/>
              <a:buNone/>
              <a:defRPr/>
            </a:lvl5pPr>
            <a:lvl6pPr lvl="5" rtl="0">
              <a:spcBef>
                <a:spcPts val="3200"/>
              </a:spcBef>
              <a:spcAft>
                <a:spcPts val="0"/>
              </a:spcAft>
              <a:buSzPts val="1500"/>
              <a:buNone/>
              <a:defRPr/>
            </a:lvl6pPr>
            <a:lvl7pPr lvl="6" rtl="0">
              <a:spcBef>
                <a:spcPts val="3200"/>
              </a:spcBef>
              <a:spcAft>
                <a:spcPts val="0"/>
              </a:spcAft>
              <a:buSzPts val="1500"/>
              <a:buNone/>
              <a:defRPr/>
            </a:lvl7pPr>
            <a:lvl8pPr lvl="7" rtl="0">
              <a:spcBef>
                <a:spcPts val="3200"/>
              </a:spcBef>
              <a:spcAft>
                <a:spcPts val="0"/>
              </a:spcAft>
              <a:buSzPts val="1500"/>
              <a:buNone/>
              <a:defRPr/>
            </a:lvl8pPr>
            <a:lvl9pPr lvl="8" rtl="0">
              <a:spcBef>
                <a:spcPts val="3200"/>
              </a:spcBef>
              <a:spcAft>
                <a:spcPts val="3200"/>
              </a:spcAft>
              <a:buSzPts val="1500"/>
              <a:buNone/>
              <a:defRPr/>
            </a:lvl9pPr>
          </a:lstStyle>
          <a:p>
            <a:endParaRPr/>
          </a:p>
        </p:txBody>
      </p:sp>
    </p:spTree>
    <p:extLst>
      <p:ext uri="{BB962C8B-B14F-4D97-AF65-F5344CB8AC3E}">
        <p14:creationId xmlns:p14="http://schemas.microsoft.com/office/powerpoint/2010/main" val="1203500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19"/>
          <p:cNvSpPr txBox="1">
            <a:spLocks noGrp="1"/>
          </p:cNvSpPr>
          <p:nvPr>
            <p:ph type="title"/>
          </p:nvPr>
        </p:nvSpPr>
        <p:spPr>
          <a:xfrm>
            <a:off x="2230850" y="5401625"/>
            <a:ext cx="43104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5600">
                <a:solidFill>
                  <a:schemeClr val="dk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81" name="Google Shape;81;p19"/>
          <p:cNvSpPr txBox="1">
            <a:spLocks noGrp="1"/>
          </p:cNvSpPr>
          <p:nvPr>
            <p:ph type="subTitle" idx="1"/>
          </p:nvPr>
        </p:nvSpPr>
        <p:spPr>
          <a:xfrm>
            <a:off x="1835750" y="6446474"/>
            <a:ext cx="5100600" cy="135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
        <p:nvSpPr>
          <p:cNvPr id="82" name="Google Shape;82;p19"/>
          <p:cNvSpPr txBox="1">
            <a:spLocks noGrp="1"/>
          </p:cNvSpPr>
          <p:nvPr>
            <p:ph type="title" idx="2"/>
          </p:nvPr>
        </p:nvSpPr>
        <p:spPr>
          <a:xfrm>
            <a:off x="6922451" y="5401625"/>
            <a:ext cx="43104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5600">
                <a:solidFill>
                  <a:schemeClr val="dk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83" name="Google Shape;83;p19"/>
          <p:cNvSpPr txBox="1">
            <a:spLocks noGrp="1"/>
          </p:cNvSpPr>
          <p:nvPr>
            <p:ph type="subTitle" idx="3"/>
          </p:nvPr>
        </p:nvSpPr>
        <p:spPr>
          <a:xfrm>
            <a:off x="6816401" y="6446525"/>
            <a:ext cx="4678200" cy="135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
        <p:nvSpPr>
          <p:cNvPr id="84" name="Google Shape;84;p19"/>
          <p:cNvSpPr txBox="1">
            <a:spLocks noGrp="1"/>
          </p:cNvSpPr>
          <p:nvPr>
            <p:ph type="title" idx="4"/>
          </p:nvPr>
        </p:nvSpPr>
        <p:spPr>
          <a:xfrm>
            <a:off x="11614050" y="5372825"/>
            <a:ext cx="4310400" cy="10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5600">
                <a:solidFill>
                  <a:schemeClr val="dk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85" name="Google Shape;85;p19"/>
          <p:cNvSpPr txBox="1">
            <a:spLocks noGrp="1"/>
          </p:cNvSpPr>
          <p:nvPr>
            <p:ph type="subTitle" idx="5"/>
          </p:nvPr>
        </p:nvSpPr>
        <p:spPr>
          <a:xfrm>
            <a:off x="11374650" y="6436422"/>
            <a:ext cx="4789200" cy="135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
        <p:nvSpPr>
          <p:cNvPr id="86" name="Google Shape;86;p19"/>
          <p:cNvSpPr txBox="1">
            <a:spLocks noGrp="1"/>
          </p:cNvSpPr>
          <p:nvPr>
            <p:ph type="title" idx="6"/>
          </p:nvPr>
        </p:nvSpPr>
        <p:spPr>
          <a:xfrm>
            <a:off x="1440000" y="890051"/>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248073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p20"/>
          <p:cNvSpPr txBox="1">
            <a:spLocks noGrp="1"/>
          </p:cNvSpPr>
          <p:nvPr>
            <p:ph type="title"/>
          </p:nvPr>
        </p:nvSpPr>
        <p:spPr>
          <a:xfrm>
            <a:off x="4761701" y="2799350"/>
            <a:ext cx="43902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5600">
                <a:solidFill>
                  <a:schemeClr val="dk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89" name="Google Shape;89;p20"/>
          <p:cNvSpPr txBox="1">
            <a:spLocks noGrp="1"/>
          </p:cNvSpPr>
          <p:nvPr>
            <p:ph type="subTitle" idx="1"/>
          </p:nvPr>
        </p:nvSpPr>
        <p:spPr>
          <a:xfrm>
            <a:off x="4761701" y="3854750"/>
            <a:ext cx="3676800" cy="1051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lvl1pPr>
            <a:lvl2pPr lvl="1" algn="ctr" rtl="0">
              <a:lnSpc>
                <a:spcPct val="100000"/>
              </a:lnSpc>
              <a:spcBef>
                <a:spcPts val="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
        <p:nvSpPr>
          <p:cNvPr id="90" name="Google Shape;90;p20"/>
          <p:cNvSpPr txBox="1">
            <a:spLocks noGrp="1"/>
          </p:cNvSpPr>
          <p:nvPr>
            <p:ph type="title" idx="2"/>
          </p:nvPr>
        </p:nvSpPr>
        <p:spPr>
          <a:xfrm>
            <a:off x="12294800" y="2799350"/>
            <a:ext cx="43902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5600">
                <a:solidFill>
                  <a:schemeClr val="dk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91" name="Google Shape;91;p20"/>
          <p:cNvSpPr txBox="1">
            <a:spLocks noGrp="1"/>
          </p:cNvSpPr>
          <p:nvPr>
            <p:ph type="subTitle" idx="3"/>
          </p:nvPr>
        </p:nvSpPr>
        <p:spPr>
          <a:xfrm>
            <a:off x="12294800" y="3854750"/>
            <a:ext cx="3676800" cy="1051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lvl1pPr>
            <a:lvl2pPr lvl="1" algn="ctr" rtl="0">
              <a:lnSpc>
                <a:spcPct val="100000"/>
              </a:lnSpc>
              <a:spcBef>
                <a:spcPts val="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
        <p:nvSpPr>
          <p:cNvPr id="92" name="Google Shape;92;p20"/>
          <p:cNvSpPr txBox="1">
            <a:spLocks noGrp="1"/>
          </p:cNvSpPr>
          <p:nvPr>
            <p:ph type="title" idx="4"/>
          </p:nvPr>
        </p:nvSpPr>
        <p:spPr>
          <a:xfrm>
            <a:off x="4761701" y="5818535"/>
            <a:ext cx="43902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5600">
                <a:solidFill>
                  <a:schemeClr val="dk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93" name="Google Shape;93;p20"/>
          <p:cNvSpPr txBox="1">
            <a:spLocks noGrp="1"/>
          </p:cNvSpPr>
          <p:nvPr>
            <p:ph type="subTitle" idx="5"/>
          </p:nvPr>
        </p:nvSpPr>
        <p:spPr>
          <a:xfrm>
            <a:off x="4761701" y="6873950"/>
            <a:ext cx="3676800" cy="1051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lvl1pPr>
            <a:lvl2pPr lvl="1" algn="ctr" rtl="0">
              <a:lnSpc>
                <a:spcPct val="100000"/>
              </a:lnSpc>
              <a:spcBef>
                <a:spcPts val="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
        <p:nvSpPr>
          <p:cNvPr id="94" name="Google Shape;94;p20"/>
          <p:cNvSpPr txBox="1">
            <a:spLocks noGrp="1"/>
          </p:cNvSpPr>
          <p:nvPr>
            <p:ph type="title" idx="6"/>
          </p:nvPr>
        </p:nvSpPr>
        <p:spPr>
          <a:xfrm>
            <a:off x="12294800" y="5818535"/>
            <a:ext cx="4390200" cy="1055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5600">
                <a:solidFill>
                  <a:schemeClr val="dk2"/>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95" name="Google Shape;95;p20"/>
          <p:cNvSpPr txBox="1">
            <a:spLocks noGrp="1"/>
          </p:cNvSpPr>
          <p:nvPr>
            <p:ph type="subTitle" idx="7"/>
          </p:nvPr>
        </p:nvSpPr>
        <p:spPr>
          <a:xfrm>
            <a:off x="12294800" y="6873953"/>
            <a:ext cx="3676800" cy="1051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lvl1pPr>
            <a:lvl2pPr lvl="1" algn="ctr" rtl="0">
              <a:lnSpc>
                <a:spcPct val="100000"/>
              </a:lnSpc>
              <a:spcBef>
                <a:spcPts val="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
        <p:nvSpPr>
          <p:cNvPr id="96" name="Google Shape;96;p20"/>
          <p:cNvSpPr txBox="1">
            <a:spLocks noGrp="1"/>
          </p:cNvSpPr>
          <p:nvPr>
            <p:ph type="title" idx="8"/>
          </p:nvPr>
        </p:nvSpPr>
        <p:spPr>
          <a:xfrm>
            <a:off x="1440000" y="890051"/>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435275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3">
  <p:cSld name="Title only 3">
    <p:bg>
      <p:bgPr>
        <a:blipFill>
          <a:blip r:embed="rId2">
            <a:alphaModFix/>
          </a:blip>
          <a:stretch>
            <a:fillRect/>
          </a:stretch>
        </a:blipFill>
        <a:effectLst/>
      </p:bgPr>
    </p:bg>
    <p:spTree>
      <p:nvGrpSpPr>
        <p:cNvPr id="1" name="Shape 97"/>
        <p:cNvGrpSpPr/>
        <p:nvPr/>
      </p:nvGrpSpPr>
      <p:grpSpPr>
        <a:xfrm>
          <a:off x="0" y="0"/>
          <a:ext cx="0" cy="0"/>
          <a:chOff x="0" y="0"/>
          <a:chExt cx="0" cy="0"/>
        </a:xfrm>
      </p:grpSpPr>
      <p:sp>
        <p:nvSpPr>
          <p:cNvPr id="98" name="Google Shape;98;p21"/>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694585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4">
  <p:cSld name="Title only 4">
    <p:bg>
      <p:bgPr>
        <a:blipFill>
          <a:blip r:embed="rId2">
            <a:alphaModFix/>
          </a:blip>
          <a:stretch>
            <a:fillRect/>
          </a:stretch>
        </a:blipFill>
        <a:effectLst/>
      </p:bgPr>
    </p:bg>
    <p:spTree>
      <p:nvGrpSpPr>
        <p:cNvPr id="1" name="Shape 99"/>
        <p:cNvGrpSpPr/>
        <p:nvPr/>
      </p:nvGrpSpPr>
      <p:grpSpPr>
        <a:xfrm>
          <a:off x="0" y="0"/>
          <a:ext cx="0" cy="0"/>
          <a:chOff x="0" y="0"/>
          <a:chExt cx="0" cy="0"/>
        </a:xfrm>
      </p:grpSpPr>
      <p:sp>
        <p:nvSpPr>
          <p:cNvPr id="100" name="Google Shape;100;p22"/>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09697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5">
  <p:cSld name="Title only 5">
    <p:bg>
      <p:bgPr>
        <a:blipFill>
          <a:blip r:embed="rId2">
            <a:alphaModFix/>
          </a:blip>
          <a:stretch>
            <a:fillRect/>
          </a:stretch>
        </a:blipFill>
        <a:effectLst/>
      </p:bgPr>
    </p:bg>
    <p:spTree>
      <p:nvGrpSpPr>
        <p:cNvPr id="1" name="Shape 101"/>
        <p:cNvGrpSpPr/>
        <p:nvPr/>
      </p:nvGrpSpPr>
      <p:grpSpPr>
        <a:xfrm>
          <a:off x="0" y="0"/>
          <a:ext cx="0" cy="0"/>
          <a:chOff x="0" y="0"/>
          <a:chExt cx="0" cy="0"/>
        </a:xfrm>
      </p:grpSpPr>
      <p:sp>
        <p:nvSpPr>
          <p:cNvPr id="102" name="Google Shape;102;p23"/>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784365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6">
  <p:cSld name="Title only 6">
    <p:bg>
      <p:bgPr>
        <a:blipFill>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Google Shape;104;p24"/>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99757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1597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7">
  <p:cSld name="Title only 7">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762325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8">
  <p:cSld name="Title only 8">
    <p:bg>
      <p:bgPr>
        <a:blipFill>
          <a:blip r:embed="rId2">
            <a:alphaModFix/>
          </a:blip>
          <a:stretch>
            <a:fillRect/>
          </a:stretch>
        </a:blipFill>
        <a:effectLst/>
      </p:bgPr>
    </p:bg>
    <p:spTree>
      <p:nvGrpSpPr>
        <p:cNvPr id="1" name="Shape 107"/>
        <p:cNvGrpSpPr/>
        <p:nvPr/>
      </p:nvGrpSpPr>
      <p:grpSpPr>
        <a:xfrm>
          <a:off x="0" y="0"/>
          <a:ext cx="0" cy="0"/>
          <a:chOff x="0" y="0"/>
          <a:chExt cx="0" cy="0"/>
        </a:xfrm>
      </p:grpSpPr>
      <p:sp>
        <p:nvSpPr>
          <p:cNvPr id="108" name="Google Shape;108;p26"/>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465640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9">
  <p:cSld name="Title only 9">
    <p:bg>
      <p:bgPr>
        <a:blipFill>
          <a:blip r:embed="rId2">
            <a:alphaModFix/>
          </a:blip>
          <a:stretch>
            <a:fillRect/>
          </a:stretch>
        </a:blipFill>
        <a:effectLst/>
      </p:bgPr>
    </p:bg>
    <p:spTree>
      <p:nvGrpSpPr>
        <p:cNvPr id="1" name="Shape 109"/>
        <p:cNvGrpSpPr/>
        <p:nvPr/>
      </p:nvGrpSpPr>
      <p:grpSpPr>
        <a:xfrm>
          <a:off x="0" y="0"/>
          <a:ext cx="0" cy="0"/>
          <a:chOff x="0" y="0"/>
          <a:chExt cx="0" cy="0"/>
        </a:xfrm>
      </p:grpSpPr>
      <p:sp>
        <p:nvSpPr>
          <p:cNvPr id="110" name="Google Shape;110;p27"/>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068427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28"/>
          <p:cNvSpPr txBox="1">
            <a:spLocks noGrp="1"/>
          </p:cNvSpPr>
          <p:nvPr>
            <p:ph type="title"/>
          </p:nvPr>
        </p:nvSpPr>
        <p:spPr>
          <a:xfrm>
            <a:off x="8924651" y="3220850"/>
            <a:ext cx="7478400" cy="383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32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13" name="Google Shape;113;p28"/>
          <p:cNvSpPr txBox="1">
            <a:spLocks noGrp="1"/>
          </p:cNvSpPr>
          <p:nvPr>
            <p:ph type="title" idx="2" hasCustomPrompt="1"/>
          </p:nvPr>
        </p:nvSpPr>
        <p:spPr>
          <a:xfrm>
            <a:off x="11071151" y="1608851"/>
            <a:ext cx="3185400" cy="168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3200">
                <a:solidFill>
                  <a:schemeClr val="dk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14" name="Google Shape;114;p28"/>
          <p:cNvSpPr txBox="1">
            <a:spLocks noGrp="1"/>
          </p:cNvSpPr>
          <p:nvPr>
            <p:ph type="subTitle" idx="1"/>
          </p:nvPr>
        </p:nvSpPr>
        <p:spPr>
          <a:xfrm>
            <a:off x="10107251" y="7178750"/>
            <a:ext cx="51132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3200"/>
            </a:lvl1pPr>
            <a:lvl2pPr lvl="1" algn="ctr" rtl="0">
              <a:lnSpc>
                <a:spcPct val="100000"/>
              </a:lnSpc>
              <a:spcBef>
                <a:spcPts val="320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Tree>
    <p:extLst>
      <p:ext uri="{BB962C8B-B14F-4D97-AF65-F5344CB8AC3E}">
        <p14:creationId xmlns:p14="http://schemas.microsoft.com/office/powerpoint/2010/main" val="933784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13">
  <p:cSld name="Title only 13">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29"/>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907215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2">
  <p:cSld name="Title only 12">
    <p:bg>
      <p:bgPr>
        <a:blipFill>
          <a:blip r:embed="rId2">
            <a:alphaModFix/>
          </a:blip>
          <a:stretch>
            <a:fillRect/>
          </a:stretch>
        </a:blipFill>
        <a:effectLst/>
      </p:bgPr>
    </p:bg>
    <p:spTree>
      <p:nvGrpSpPr>
        <p:cNvPr id="1" name="Shape 117"/>
        <p:cNvGrpSpPr/>
        <p:nvPr/>
      </p:nvGrpSpPr>
      <p:grpSpPr>
        <a:xfrm>
          <a:off x="0" y="0"/>
          <a:ext cx="0" cy="0"/>
          <a:chOff x="0" y="0"/>
          <a:chExt cx="0" cy="0"/>
        </a:xfrm>
      </p:grpSpPr>
      <p:sp>
        <p:nvSpPr>
          <p:cNvPr id="118" name="Google Shape;118;p30"/>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577229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p31"/>
          <p:cNvSpPr txBox="1">
            <a:spLocks noGrp="1"/>
          </p:cNvSpPr>
          <p:nvPr>
            <p:ph type="title"/>
          </p:nvPr>
        </p:nvSpPr>
        <p:spPr>
          <a:xfrm>
            <a:off x="1384301" y="3220850"/>
            <a:ext cx="7478400" cy="383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32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21" name="Google Shape;121;p31"/>
          <p:cNvSpPr txBox="1">
            <a:spLocks noGrp="1"/>
          </p:cNvSpPr>
          <p:nvPr>
            <p:ph type="title" idx="2" hasCustomPrompt="1"/>
          </p:nvPr>
        </p:nvSpPr>
        <p:spPr>
          <a:xfrm>
            <a:off x="3530801" y="1608851"/>
            <a:ext cx="3185400" cy="168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3200">
                <a:solidFill>
                  <a:schemeClr val="dk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22" name="Google Shape;122;p31"/>
          <p:cNvSpPr txBox="1">
            <a:spLocks noGrp="1"/>
          </p:cNvSpPr>
          <p:nvPr>
            <p:ph type="subTitle" idx="1"/>
          </p:nvPr>
        </p:nvSpPr>
        <p:spPr>
          <a:xfrm>
            <a:off x="2566901" y="7178750"/>
            <a:ext cx="51132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3200"/>
            </a:lvl1pPr>
            <a:lvl2pPr lvl="1" algn="ctr" rtl="0">
              <a:lnSpc>
                <a:spcPct val="100000"/>
              </a:lnSpc>
              <a:spcBef>
                <a:spcPts val="320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Tree>
    <p:extLst>
      <p:ext uri="{BB962C8B-B14F-4D97-AF65-F5344CB8AC3E}">
        <p14:creationId xmlns:p14="http://schemas.microsoft.com/office/powerpoint/2010/main" val="2490957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4">
  <p:cSld name="Section header 4">
    <p:bg>
      <p:bgPr>
        <a:blipFill>
          <a:blip r:embed="rId2">
            <a:alphaModFix/>
          </a:blip>
          <a:stretch>
            <a:fillRect/>
          </a:stretch>
        </a:blipFill>
        <a:effectLst/>
      </p:bgPr>
    </p:bg>
    <p:spTree>
      <p:nvGrpSpPr>
        <p:cNvPr id="1" name="Shape 123"/>
        <p:cNvGrpSpPr/>
        <p:nvPr/>
      </p:nvGrpSpPr>
      <p:grpSpPr>
        <a:xfrm>
          <a:off x="0" y="0"/>
          <a:ext cx="0" cy="0"/>
          <a:chOff x="0" y="0"/>
          <a:chExt cx="0" cy="0"/>
        </a:xfrm>
      </p:grpSpPr>
      <p:sp>
        <p:nvSpPr>
          <p:cNvPr id="124" name="Google Shape;124;p32"/>
          <p:cNvSpPr txBox="1">
            <a:spLocks noGrp="1"/>
          </p:cNvSpPr>
          <p:nvPr>
            <p:ph type="title"/>
          </p:nvPr>
        </p:nvSpPr>
        <p:spPr>
          <a:xfrm>
            <a:off x="4154400" y="4125950"/>
            <a:ext cx="9979200" cy="229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32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25" name="Google Shape;125;p32"/>
          <p:cNvSpPr txBox="1">
            <a:spLocks noGrp="1"/>
          </p:cNvSpPr>
          <p:nvPr>
            <p:ph type="title" idx="2" hasCustomPrompt="1"/>
          </p:nvPr>
        </p:nvSpPr>
        <p:spPr>
          <a:xfrm>
            <a:off x="7551300" y="2513951"/>
            <a:ext cx="3185400" cy="168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3200">
                <a:solidFill>
                  <a:schemeClr val="dk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26" name="Google Shape;126;p32"/>
          <p:cNvSpPr txBox="1">
            <a:spLocks noGrp="1"/>
          </p:cNvSpPr>
          <p:nvPr>
            <p:ph type="subTitle" idx="1"/>
          </p:nvPr>
        </p:nvSpPr>
        <p:spPr>
          <a:xfrm>
            <a:off x="6587400" y="6693150"/>
            <a:ext cx="5113200" cy="14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3200"/>
            </a:lvl1pPr>
            <a:lvl2pPr lvl="1" algn="ctr" rtl="0">
              <a:lnSpc>
                <a:spcPct val="100000"/>
              </a:lnSpc>
              <a:spcBef>
                <a:spcPts val="3200"/>
              </a:spcBef>
              <a:spcAft>
                <a:spcPts val="0"/>
              </a:spcAft>
              <a:buSzPts val="1500"/>
              <a:buNone/>
              <a:defRPr/>
            </a:lvl2pPr>
            <a:lvl3pPr lvl="2" algn="ctr" rtl="0">
              <a:lnSpc>
                <a:spcPct val="100000"/>
              </a:lnSpc>
              <a:spcBef>
                <a:spcPts val="3200"/>
              </a:spcBef>
              <a:spcAft>
                <a:spcPts val="0"/>
              </a:spcAft>
              <a:buSzPts val="1500"/>
              <a:buNone/>
              <a:defRPr/>
            </a:lvl3pPr>
            <a:lvl4pPr lvl="3" algn="ctr" rtl="0">
              <a:lnSpc>
                <a:spcPct val="100000"/>
              </a:lnSpc>
              <a:spcBef>
                <a:spcPts val="3200"/>
              </a:spcBef>
              <a:spcAft>
                <a:spcPts val="0"/>
              </a:spcAft>
              <a:buSzPts val="1500"/>
              <a:buNone/>
              <a:defRPr/>
            </a:lvl4pPr>
            <a:lvl5pPr lvl="4" algn="ctr" rtl="0">
              <a:lnSpc>
                <a:spcPct val="100000"/>
              </a:lnSpc>
              <a:spcBef>
                <a:spcPts val="3200"/>
              </a:spcBef>
              <a:spcAft>
                <a:spcPts val="0"/>
              </a:spcAft>
              <a:buSzPts val="1500"/>
              <a:buNone/>
              <a:defRPr/>
            </a:lvl5pPr>
            <a:lvl6pPr lvl="5" algn="ctr" rtl="0">
              <a:lnSpc>
                <a:spcPct val="100000"/>
              </a:lnSpc>
              <a:spcBef>
                <a:spcPts val="3200"/>
              </a:spcBef>
              <a:spcAft>
                <a:spcPts val="0"/>
              </a:spcAft>
              <a:buSzPts val="1500"/>
              <a:buNone/>
              <a:defRPr/>
            </a:lvl6pPr>
            <a:lvl7pPr lvl="6" algn="ctr" rtl="0">
              <a:lnSpc>
                <a:spcPct val="100000"/>
              </a:lnSpc>
              <a:spcBef>
                <a:spcPts val="3200"/>
              </a:spcBef>
              <a:spcAft>
                <a:spcPts val="0"/>
              </a:spcAft>
              <a:buSzPts val="1500"/>
              <a:buNone/>
              <a:defRPr/>
            </a:lvl7pPr>
            <a:lvl8pPr lvl="7" algn="ctr" rtl="0">
              <a:lnSpc>
                <a:spcPct val="100000"/>
              </a:lnSpc>
              <a:spcBef>
                <a:spcPts val="3200"/>
              </a:spcBef>
              <a:spcAft>
                <a:spcPts val="0"/>
              </a:spcAft>
              <a:buSzPts val="1500"/>
              <a:buNone/>
              <a:defRPr/>
            </a:lvl8pPr>
            <a:lvl9pPr lvl="8" algn="ctr" rtl="0">
              <a:lnSpc>
                <a:spcPct val="100000"/>
              </a:lnSpc>
              <a:spcBef>
                <a:spcPts val="3200"/>
              </a:spcBef>
              <a:spcAft>
                <a:spcPts val="3200"/>
              </a:spcAft>
              <a:buSzPts val="1500"/>
              <a:buNone/>
              <a:defRPr/>
            </a:lvl9pPr>
          </a:lstStyle>
          <a:p>
            <a:endParaRPr/>
          </a:p>
        </p:txBody>
      </p:sp>
    </p:spTree>
    <p:extLst>
      <p:ext uri="{BB962C8B-B14F-4D97-AF65-F5344CB8AC3E}">
        <p14:creationId xmlns:p14="http://schemas.microsoft.com/office/powerpoint/2010/main" val="300956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10">
  <p:cSld name="Title only 10">
    <p:bg>
      <p:bgPr>
        <a:blipFill>
          <a:blip r:embed="rId2">
            <a:alphaModFix/>
          </a:blip>
          <a:stretch>
            <a:fillRect/>
          </a:stretch>
        </a:blipFill>
        <a:effectLst/>
      </p:bgPr>
    </p:bg>
    <p:spTree>
      <p:nvGrpSpPr>
        <p:cNvPr id="1" name="Shape 127"/>
        <p:cNvGrpSpPr/>
        <p:nvPr/>
      </p:nvGrpSpPr>
      <p:grpSpPr>
        <a:xfrm>
          <a:off x="0" y="0"/>
          <a:ext cx="0" cy="0"/>
          <a:chOff x="0" y="0"/>
          <a:chExt cx="0" cy="0"/>
        </a:xfrm>
      </p:grpSpPr>
      <p:sp>
        <p:nvSpPr>
          <p:cNvPr id="128" name="Google Shape;128;p33"/>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05394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11">
  <p:cSld name="Title only 11">
    <p:bg>
      <p:bgPr>
        <a:blipFill>
          <a:blip r:embed="rId2">
            <a:alphaModFix/>
          </a:blip>
          <a:stretch>
            <a:fillRect/>
          </a:stretch>
        </a:blipFill>
        <a:effectLst/>
      </p:bgPr>
    </p:bg>
    <p:spTree>
      <p:nvGrpSpPr>
        <p:cNvPr id="1" name="Shape 129"/>
        <p:cNvGrpSpPr/>
        <p:nvPr/>
      </p:nvGrpSpPr>
      <p:grpSpPr>
        <a:xfrm>
          <a:off x="0" y="0"/>
          <a:ext cx="0" cy="0"/>
          <a:chOff x="0" y="0"/>
          <a:chExt cx="0" cy="0"/>
        </a:xfrm>
      </p:grpSpPr>
      <p:sp>
        <p:nvSpPr>
          <p:cNvPr id="130" name="Google Shape;130;p34"/>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588922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6214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131"/>
        <p:cNvGrpSpPr/>
        <p:nvPr/>
      </p:nvGrpSpPr>
      <p:grpSpPr>
        <a:xfrm>
          <a:off x="0" y="0"/>
          <a:ext cx="0" cy="0"/>
          <a:chOff x="0" y="0"/>
          <a:chExt cx="0" cy="0"/>
        </a:xfrm>
      </p:grpSpPr>
      <p:sp>
        <p:nvSpPr>
          <p:cNvPr id="132" name="Google Shape;132;p35"/>
          <p:cNvSpPr txBox="1">
            <a:spLocks noGrp="1"/>
          </p:cNvSpPr>
          <p:nvPr>
            <p:ph type="title"/>
          </p:nvPr>
        </p:nvSpPr>
        <p:spPr>
          <a:xfrm>
            <a:off x="1440000" y="890051"/>
            <a:ext cx="154080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656054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6/18/2022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51748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7818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2051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7104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1187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2298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18915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1"/>
            <a:ext cx="17041200" cy="1145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400"/>
              <a:buFont typeface="Caveat Brush"/>
              <a:buNone/>
              <a:defRPr sz="3400">
                <a:solidFill>
                  <a:schemeClr val="dk1"/>
                </a:solidFill>
                <a:latin typeface="Caveat Brush"/>
                <a:ea typeface="Caveat Brush"/>
                <a:cs typeface="Caveat Brush"/>
                <a:sym typeface="Caveat Brush"/>
              </a:defRPr>
            </a:lvl1pPr>
            <a:lvl2pPr lvl="1"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1pPr>
            <a:lvl2pPr marL="914400" lvl="1"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2pPr>
            <a:lvl3pPr marL="1371600" lvl="2"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3pPr>
            <a:lvl4pPr marL="1828800" lvl="3"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4pPr>
            <a:lvl5pPr marL="2286000" lvl="4"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5pPr>
            <a:lvl6pPr marL="2743200" lvl="5"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6pPr>
            <a:lvl7pPr marL="3200400" lvl="6"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7pPr>
            <a:lvl8pPr marL="3657600" lvl="7"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8pPr>
            <a:lvl9pPr marL="4114800" lvl="8" indent="-323850">
              <a:lnSpc>
                <a:spcPct val="100000"/>
              </a:lnSpc>
              <a:spcBef>
                <a:spcPts val="1600"/>
              </a:spcBef>
              <a:spcAft>
                <a:spcPts val="1600"/>
              </a:spcAft>
              <a:buClr>
                <a:schemeClr val="dk2"/>
              </a:buClr>
              <a:buSzPts val="1500"/>
              <a:buFont typeface="Nunito"/>
              <a:buChar char="■"/>
              <a:defRPr sz="1500">
                <a:solidFill>
                  <a:schemeClr val="dk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979545374"/>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4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svg"/><Relationship Id="rId7" Type="http://schemas.openxmlformats.org/officeDocument/2006/relationships/image" Target="../media/image58.svg"/><Relationship Id="rId2" Type="http://schemas.openxmlformats.org/officeDocument/2006/relationships/image" Target="../media/image55.png"/><Relationship Id="rId1" Type="http://schemas.openxmlformats.org/officeDocument/2006/relationships/slideLayout" Target="../slideLayouts/slideLayout41.xml"/><Relationship Id="rId6" Type="http://schemas.openxmlformats.org/officeDocument/2006/relationships/image" Target="../media/image57.png"/><Relationship Id="rId5" Type="http://schemas.openxmlformats.org/officeDocument/2006/relationships/image" Target="../media/image50.sv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image" Target="../media/image63.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60.png"/><Relationship Id="rId1" Type="http://schemas.openxmlformats.org/officeDocument/2006/relationships/slideLayout" Target="../slideLayouts/slideLayout37.xml"/><Relationship Id="rId6" Type="http://schemas.openxmlformats.org/officeDocument/2006/relationships/image" Target="../media/image62.png"/><Relationship Id="rId5" Type="http://schemas.microsoft.com/office/2007/relationships/hdphoto" Target="../media/hdphoto3.wdp"/><Relationship Id="rId4" Type="http://schemas.openxmlformats.org/officeDocument/2006/relationships/image" Target="../media/image61.png"/><Relationship Id="rId9" Type="http://schemas.microsoft.com/office/2007/relationships/hdphoto" Target="../media/hdphoto5.wdp"/></Relationships>
</file>

<file path=ppt/slides/_rels/slide12.xml.rels><?xml version="1.0" encoding="UTF-8" standalone="yes"?>
<Relationships xmlns="http://schemas.openxmlformats.org/package/2006/relationships"><Relationship Id="rId8" Type="http://schemas.openxmlformats.org/officeDocument/2006/relationships/image" Target="../media/image63.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60.png"/><Relationship Id="rId1" Type="http://schemas.openxmlformats.org/officeDocument/2006/relationships/slideLayout" Target="../slideLayouts/slideLayout37.xml"/><Relationship Id="rId6" Type="http://schemas.openxmlformats.org/officeDocument/2006/relationships/image" Target="../media/image62.png"/><Relationship Id="rId5" Type="http://schemas.microsoft.com/office/2007/relationships/hdphoto" Target="../media/hdphoto3.wdp"/><Relationship Id="rId4" Type="http://schemas.openxmlformats.org/officeDocument/2006/relationships/image" Target="../media/image61.png"/><Relationship Id="rId9" Type="http://schemas.microsoft.com/office/2007/relationships/hdphoto" Target="../media/hdphoto5.wdp"/></Relationships>
</file>

<file path=ppt/slides/_rels/slide13.xml.rels><?xml version="1.0" encoding="UTF-8" standalone="yes"?>
<Relationships xmlns="http://schemas.openxmlformats.org/package/2006/relationships"><Relationship Id="rId8" Type="http://schemas.openxmlformats.org/officeDocument/2006/relationships/image" Target="../media/image68.jpeg"/><Relationship Id="rId3" Type="http://schemas.microsoft.com/office/2007/relationships/hdphoto" Target="../media/hdphoto6.wdp"/><Relationship Id="rId7"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37.xml"/><Relationship Id="rId6" Type="http://schemas.openxmlformats.org/officeDocument/2006/relationships/image" Target="../media/image66.png"/><Relationship Id="rId5" Type="http://schemas.microsoft.com/office/2007/relationships/hdphoto" Target="../media/hdphoto7.wdp"/><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7.xml"/><Relationship Id="rId4" Type="http://schemas.openxmlformats.org/officeDocument/2006/relationships/image" Target="../media/image69.jpe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8.sv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41.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41.xml"/><Relationship Id="rId5" Type="http://schemas.openxmlformats.org/officeDocument/2006/relationships/image" Target="../media/image50.sv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18" Type="http://schemas.openxmlformats.org/officeDocument/2006/relationships/image" Target="../media/image62.pn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3.svg"/><Relationship Id="rId2" Type="http://schemas.openxmlformats.org/officeDocument/2006/relationships/image" Target="../media/image18.png"/><Relationship Id="rId16" Type="http://schemas.openxmlformats.org/officeDocument/2006/relationships/image" Target="../media/image32.png"/><Relationship Id="rId1" Type="http://schemas.openxmlformats.org/officeDocument/2006/relationships/slideLayout" Target="../slideLayouts/slideLayout41.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19" Type="http://schemas.microsoft.com/office/2007/relationships/hdphoto" Target="../media/hdphoto4.wdp"/><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18" Type="http://schemas.openxmlformats.org/officeDocument/2006/relationships/image" Target="../media/image34.pn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3.svg"/><Relationship Id="rId2" Type="http://schemas.openxmlformats.org/officeDocument/2006/relationships/image" Target="../media/image18.png"/><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2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image" Target="../media/image48.svg"/><Relationship Id="rId11" Type="http://schemas.openxmlformats.org/officeDocument/2006/relationships/image" Target="../media/image53.jpe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8.svg"/><Relationship Id="rId7" Type="http://schemas.openxmlformats.org/officeDocument/2006/relationships/image" Target="../media/image55.png"/><Relationship Id="rId2" Type="http://schemas.openxmlformats.org/officeDocument/2006/relationships/image" Target="../media/image57.png"/><Relationship Id="rId1" Type="http://schemas.openxmlformats.org/officeDocument/2006/relationships/slideLayout" Target="../slideLayouts/slideLayout41.xml"/><Relationship Id="rId6" Type="http://schemas.openxmlformats.org/officeDocument/2006/relationships/image" Target="../media/image73.png"/><Relationship Id="rId5" Type="http://schemas.openxmlformats.org/officeDocument/2006/relationships/image" Target="../media/image50.svg"/><Relationship Id="rId10" Type="http://schemas.microsoft.com/office/2007/relationships/hdphoto" Target="../media/hdphoto4.wdp"/><Relationship Id="rId4" Type="http://schemas.openxmlformats.org/officeDocument/2006/relationships/image" Target="../media/image49.png"/><Relationship Id="rId9"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1.xml"/><Relationship Id="rId5" Type="http://schemas.openxmlformats.org/officeDocument/2006/relationships/image" Target="../media/image77.png"/><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50.svg"/><Relationship Id="rId7" Type="http://schemas.openxmlformats.org/officeDocument/2006/relationships/image" Target="../media/image79.png"/><Relationship Id="rId2" Type="http://schemas.openxmlformats.org/officeDocument/2006/relationships/image" Target="../media/image49.png"/><Relationship Id="rId1" Type="http://schemas.openxmlformats.org/officeDocument/2006/relationships/slideLayout" Target="../slideLayouts/slideLayout41.xml"/><Relationship Id="rId6" Type="http://schemas.openxmlformats.org/officeDocument/2006/relationships/image" Target="../media/image78.png"/><Relationship Id="rId5" Type="http://schemas.openxmlformats.org/officeDocument/2006/relationships/image" Target="../media/image58.svg"/><Relationship Id="rId4" Type="http://schemas.openxmlformats.org/officeDocument/2006/relationships/image" Target="../media/image57.png"/><Relationship Id="rId9" Type="http://schemas.openxmlformats.org/officeDocument/2006/relationships/image" Target="../media/image81.png"/></Relationships>
</file>

<file path=ppt/slides/_rels/slide2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41.xml"/><Relationship Id="rId4" Type="http://schemas.openxmlformats.org/officeDocument/2006/relationships/image" Target="../media/image78.png"/></Relationships>
</file>

<file path=ppt/slides/_rels/slide26.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41.xml"/><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41.xml"/><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81.png"/><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0.svg"/></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82.png"/><Relationship Id="rId1" Type="http://schemas.openxmlformats.org/officeDocument/2006/relationships/slideLayout" Target="../slideLayouts/slideLayout4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5.png"/></Relationships>
</file>

<file path=ppt/slides/_rels/slide30.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41.xml"/><Relationship Id="rId5" Type="http://schemas.openxmlformats.org/officeDocument/2006/relationships/image" Target="../media/image86.svg"/><Relationship Id="rId4" Type="http://schemas.openxmlformats.org/officeDocument/2006/relationships/image" Target="../media/image8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18" Type="http://schemas.openxmlformats.org/officeDocument/2006/relationships/image" Target="../media/image87.pn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3.svg"/><Relationship Id="rId2" Type="http://schemas.openxmlformats.org/officeDocument/2006/relationships/image" Target="../media/image18.png"/><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8.png"/><Relationship Id="rId1" Type="http://schemas.openxmlformats.org/officeDocument/2006/relationships/slideLayout" Target="../slideLayouts/slideLayout41.xml"/><Relationship Id="rId6" Type="http://schemas.openxmlformats.org/officeDocument/2006/relationships/image" Target="../media/image91.png"/><Relationship Id="rId5" Type="http://schemas.microsoft.com/office/2007/relationships/hdphoto" Target="../media/hdphoto8.wdp"/><Relationship Id="rId4" Type="http://schemas.openxmlformats.org/officeDocument/2006/relationships/image" Target="../media/image90.png"/></Relationships>
</file>

<file path=ppt/slides/_rels/slide3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3.svg"/><Relationship Id="rId2" Type="http://schemas.openxmlformats.org/officeDocument/2006/relationships/image" Target="../media/image18.png"/><Relationship Id="rId16" Type="http://schemas.openxmlformats.org/officeDocument/2006/relationships/image" Target="../media/image32.png"/><Relationship Id="rId1" Type="http://schemas.openxmlformats.org/officeDocument/2006/relationships/slideLayout" Target="../slideLayouts/slideLayout41.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37.emf"/><Relationship Id="rId13" Type="http://schemas.openxmlformats.org/officeDocument/2006/relationships/image" Target="../media/image42.png"/><Relationship Id="rId3" Type="http://schemas.openxmlformats.org/officeDocument/2006/relationships/slideLayout" Target="../slideLayouts/slideLayout41.xml"/><Relationship Id="rId7" Type="http://schemas.openxmlformats.org/officeDocument/2006/relationships/image" Target="../media/image36.jpg"/><Relationship Id="rId12" Type="http://schemas.openxmlformats.org/officeDocument/2006/relationships/image" Target="../media/image41.png"/><Relationship Id="rId17" Type="http://schemas.openxmlformats.org/officeDocument/2006/relationships/audio" Target="../media/audio3.wav"/><Relationship Id="rId2" Type="http://schemas.openxmlformats.org/officeDocument/2006/relationships/audio" Target="../media/media2.mp3"/><Relationship Id="rId16" Type="http://schemas.openxmlformats.org/officeDocument/2006/relationships/audio" Target="../media/audio2.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40.emf"/><Relationship Id="rId5" Type="http://schemas.openxmlformats.org/officeDocument/2006/relationships/audio" Target="../media/audio2.wav"/><Relationship Id="rId15" Type="http://schemas.openxmlformats.org/officeDocument/2006/relationships/audio" Target="../media/audio1.wav"/><Relationship Id="rId10" Type="http://schemas.openxmlformats.org/officeDocument/2006/relationships/image" Target="../media/image39.png"/><Relationship Id="rId4" Type="http://schemas.openxmlformats.org/officeDocument/2006/relationships/audio" Target="../media/audio1.wav"/><Relationship Id="rId9" Type="http://schemas.openxmlformats.org/officeDocument/2006/relationships/image" Target="../media/image38.png"/><Relationship Id="rId14" Type="http://schemas.openxmlformats.org/officeDocument/2006/relationships/image" Target="../media/image43.png"/></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slideLayout" Target="../slideLayouts/slideLayout41.xml"/><Relationship Id="rId7" Type="http://schemas.openxmlformats.org/officeDocument/2006/relationships/image" Target="../media/image37.emf"/><Relationship Id="rId12" Type="http://schemas.openxmlformats.org/officeDocument/2006/relationships/image" Target="../media/image42.png"/><Relationship Id="rId17" Type="http://schemas.openxmlformats.org/officeDocument/2006/relationships/audio" Target="../media/audio3.wav"/><Relationship Id="rId2" Type="http://schemas.openxmlformats.org/officeDocument/2006/relationships/audio" Target="../media/media2.mp3"/><Relationship Id="rId16" Type="http://schemas.openxmlformats.org/officeDocument/2006/relationships/audio" Target="../media/audio2.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41.png"/><Relationship Id="rId5" Type="http://schemas.openxmlformats.org/officeDocument/2006/relationships/audio" Target="../media/audio2.wav"/><Relationship Id="rId15" Type="http://schemas.openxmlformats.org/officeDocument/2006/relationships/audio" Target="../media/audio1.wav"/><Relationship Id="rId10" Type="http://schemas.openxmlformats.org/officeDocument/2006/relationships/image" Target="../media/image40.emf"/><Relationship Id="rId4" Type="http://schemas.openxmlformats.org/officeDocument/2006/relationships/audio" Target="../media/audio1.wav"/><Relationship Id="rId9"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openxmlformats.org/officeDocument/2006/relationships/image" Target="../media/image37.emf"/><Relationship Id="rId13" Type="http://schemas.openxmlformats.org/officeDocument/2006/relationships/image" Target="../media/image42.png"/><Relationship Id="rId3" Type="http://schemas.openxmlformats.org/officeDocument/2006/relationships/slideLayout" Target="../slideLayouts/slideLayout41.xml"/><Relationship Id="rId7" Type="http://schemas.openxmlformats.org/officeDocument/2006/relationships/image" Target="../media/image36.jpg"/><Relationship Id="rId12" Type="http://schemas.openxmlformats.org/officeDocument/2006/relationships/image" Target="../media/image41.png"/><Relationship Id="rId17" Type="http://schemas.openxmlformats.org/officeDocument/2006/relationships/audio" Target="../media/audio3.wav"/><Relationship Id="rId2" Type="http://schemas.openxmlformats.org/officeDocument/2006/relationships/audio" Target="../media/media2.mp3"/><Relationship Id="rId16" Type="http://schemas.openxmlformats.org/officeDocument/2006/relationships/audio" Target="../media/audio2.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40.emf"/><Relationship Id="rId5" Type="http://schemas.openxmlformats.org/officeDocument/2006/relationships/audio" Target="../media/audio2.wav"/><Relationship Id="rId15" Type="http://schemas.openxmlformats.org/officeDocument/2006/relationships/audio" Target="../media/audio1.wav"/><Relationship Id="rId10" Type="http://schemas.openxmlformats.org/officeDocument/2006/relationships/image" Target="../media/image39.png"/><Relationship Id="rId4" Type="http://schemas.openxmlformats.org/officeDocument/2006/relationships/audio" Target="../media/audio1.wav"/><Relationship Id="rId9" Type="http://schemas.openxmlformats.org/officeDocument/2006/relationships/image" Target="../media/image38.png"/><Relationship Id="rId14" Type="http://schemas.openxmlformats.org/officeDocument/2006/relationships/image" Target="../media/image43.png"/></Relationships>
</file>

<file path=ppt/slides/_rels/slide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41.xml"/><Relationship Id="rId6" Type="http://schemas.openxmlformats.org/officeDocument/2006/relationships/image" Target="../media/image48.svg"/><Relationship Id="rId11" Type="http://schemas.openxmlformats.org/officeDocument/2006/relationships/image" Target="../media/image53.jpe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s>
</file>

<file path=ppt/slides/_rels/slide9.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18" Type="http://schemas.openxmlformats.org/officeDocument/2006/relationships/image" Target="../media/image33.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17" Type="http://schemas.openxmlformats.org/officeDocument/2006/relationships/image" Target="../media/image32.png"/><Relationship Id="rId2" Type="http://schemas.openxmlformats.org/officeDocument/2006/relationships/image" Target="../media/image54.png"/><Relationship Id="rId16"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9D9F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796324">
            <a:off x="65376" y="8276866"/>
            <a:ext cx="3900415" cy="1304866"/>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8372" y="6594944"/>
            <a:ext cx="3458507" cy="3269861"/>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316855">
            <a:off x="14979283" y="1001799"/>
            <a:ext cx="3201028" cy="1018509"/>
          </a:xfrm>
          <a:prstGeom prst="rect">
            <a:avLst/>
          </a:prstGeom>
        </p:spPr>
      </p:pic>
      <p:pic>
        <p:nvPicPr>
          <p:cNvPr id="4" name="Picture 3" descr="A couple of figurines on a cake&#10;&#10;Description automatically generated with low confidence">
            <a:extLst>
              <a:ext uri="{FF2B5EF4-FFF2-40B4-BE49-F238E27FC236}">
                <a16:creationId xmlns:a16="http://schemas.microsoft.com/office/drawing/2014/main" id="{0E10DEE0-C471-42C2-8937-228870205E90}"/>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7104" b="92759" l="5340" r="93661">
                        <a14:foregroundMark x1="61736" y1="31149" x2="66134" y2="33293"/>
                        <a14:foregroundMark x1="62935" y1="30340" x2="67590" y2="35801"/>
                        <a14:foregroundMark x1="62935" y1="27144" x2="62935" y2="27144"/>
                        <a14:foregroundMark x1="12935" y1="66828" x2="16790" y2="72937"/>
                        <a14:foregroundMark x1="16790" y1="72937" x2="16790" y2="72937"/>
                        <a14:foregroundMark x1="8966" y1="67435" x2="8966" y2="67435"/>
                        <a14:foregroundMark x1="8024" y1="68730" x2="8024" y2="68730"/>
                        <a14:foregroundMark x1="6282" y1="71885" x2="6282" y2="71885"/>
                        <a14:foregroundMark x1="7224" y1="78641" x2="7224" y2="78641"/>
                        <a14:foregroundMark x1="9480" y1="78196" x2="5368" y2="77589"/>
                        <a14:foregroundMark x1="19732" y1="91909" x2="19732" y2="91909"/>
                        <a14:foregroundMark x1="93661" y1="70833" x2="93661" y2="70833"/>
                        <a14:foregroundMark x1="92319" y1="66586" x2="92604" y2="68285"/>
                        <a14:foregroundMark x1="83952" y1="92759" x2="83952" y2="92759"/>
                        <a14:foregroundMark x1="26071" y1="31675" x2="30440" y2="30178"/>
                        <a14:foregroundMark x1="30040" y1="30178" x2="26185" y2="31028"/>
                      </a14:backgroundRemoval>
                    </a14:imgEffect>
                  </a14:imgLayer>
                </a14:imgProps>
              </a:ext>
              <a:ext uri="{28A0092B-C50C-407E-A947-70E740481C1C}">
                <a14:useLocalDpi xmlns:a14="http://schemas.microsoft.com/office/drawing/2010/main" val="0"/>
              </a:ext>
            </a:extLst>
          </a:blip>
          <a:srcRect t="25000"/>
          <a:stretch/>
        </p:blipFill>
        <p:spPr>
          <a:xfrm>
            <a:off x="3048000" y="4457700"/>
            <a:ext cx="13353802" cy="6313893"/>
          </a:xfrm>
          <a:prstGeom prst="rect">
            <a:avLst/>
          </a:prstGeom>
        </p:spPr>
      </p:pic>
      <p:sp>
        <p:nvSpPr>
          <p:cNvPr id="2" name="TextBox 1"/>
          <p:cNvSpPr txBox="1"/>
          <p:nvPr/>
        </p:nvSpPr>
        <p:spPr>
          <a:xfrm>
            <a:off x="5029200" y="1964710"/>
            <a:ext cx="10744200" cy="2492990"/>
          </a:xfrm>
          <a:prstGeom prst="rect">
            <a:avLst/>
          </a:prstGeom>
          <a:noFill/>
        </p:spPr>
        <p:txBody>
          <a:bodyPr wrap="square" rtlCol="0">
            <a:spAutoFit/>
          </a:bodyPr>
          <a:lstStyle/>
          <a:p>
            <a:r>
              <a:rPr lang="en-US" sz="15600" dirty="0" err="1">
                <a:ln>
                  <a:solidFill>
                    <a:srgbClr val="002060"/>
                  </a:solidFill>
                </a:ln>
                <a:solidFill>
                  <a:srgbClr val="0070C0"/>
                </a:solidFill>
                <a:effectLst>
                  <a:reflection blurRad="6350" stA="60000" endA="900" endPos="58000" dir="5400000" sy="-100000" algn="bl" rotWithShape="0"/>
                </a:effectLst>
                <a:latin typeface="#9Slide05 Fourth Medium" panose="00000600000000000000" pitchFamily="2" charset="0"/>
              </a:rPr>
              <a:t>Công</a:t>
            </a:r>
            <a:r>
              <a:rPr lang="en-US" sz="15600" dirty="0">
                <a:ln>
                  <a:solidFill>
                    <a:srgbClr val="002060"/>
                  </a:solidFill>
                </a:ln>
                <a:solidFill>
                  <a:srgbClr val="0070C0"/>
                </a:solidFill>
                <a:effectLst>
                  <a:reflection blurRad="6350" stA="60000" endA="900" endPos="58000" dir="5400000" sy="-100000" algn="bl" rotWithShape="0"/>
                </a:effectLst>
                <a:latin typeface="#9Slide05 Fourth Medium" panose="00000600000000000000" pitchFamily="2" charset="0"/>
              </a:rPr>
              <a:t> </a:t>
            </a:r>
            <a:r>
              <a:rPr lang="en-US" sz="15600" dirty="0" err="1">
                <a:ln>
                  <a:solidFill>
                    <a:srgbClr val="002060"/>
                  </a:solidFill>
                </a:ln>
                <a:solidFill>
                  <a:srgbClr val="0070C0"/>
                </a:solidFill>
                <a:effectLst>
                  <a:reflection blurRad="6350" stA="60000" endA="900" endPos="58000" dir="5400000" sy="-100000" algn="bl" rotWithShape="0"/>
                </a:effectLst>
                <a:latin typeface="#9Slide05 Fourth Medium" panose="00000600000000000000" pitchFamily="2" charset="0"/>
              </a:rPr>
              <a:t>nghệ</a:t>
            </a:r>
            <a:endParaRPr lang="en-US" sz="15600" dirty="0">
              <a:ln>
                <a:solidFill>
                  <a:srgbClr val="002060"/>
                </a:solidFill>
              </a:ln>
              <a:solidFill>
                <a:srgbClr val="0070C0"/>
              </a:solidFill>
              <a:effectLst>
                <a:reflection blurRad="6350" stA="60000" endA="900" endPos="58000" dir="5400000" sy="-100000" algn="bl" rotWithShape="0"/>
              </a:effectLst>
              <a:latin typeface="#9Slide05 Fourth Medium" panose="000006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B02FE67-C912-4297-BF2E-C7EA96A0A6B1}"/>
              </a:ext>
            </a:extLst>
          </p:cNvPr>
          <p:cNvGrpSpPr/>
          <p:nvPr/>
        </p:nvGrpSpPr>
        <p:grpSpPr>
          <a:xfrm>
            <a:off x="2015990" y="125006"/>
            <a:ext cx="12738569" cy="1981200"/>
            <a:chOff x="2853621" y="789393"/>
            <a:chExt cx="12233979" cy="1981200"/>
          </a:xfrm>
        </p:grpSpPr>
        <p:pic>
          <p:nvPicPr>
            <p:cNvPr id="13" name="Picture 5">
              <a:extLst>
                <a:ext uri="{FF2B5EF4-FFF2-40B4-BE49-F238E27FC236}">
                  <a16:creationId xmlns:a16="http://schemas.microsoft.com/office/drawing/2014/main" id="{E9890816-A92F-4D23-82B2-C4394A74E3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12632" y="789393"/>
              <a:ext cx="12074968" cy="1981200"/>
            </a:xfrm>
            <a:prstGeom prst="rect">
              <a:avLst/>
            </a:prstGeom>
          </p:spPr>
        </p:pic>
        <p:sp>
          <p:nvSpPr>
            <p:cNvPr id="12" name="Rectangle 11">
              <a:extLst>
                <a:ext uri="{FF2B5EF4-FFF2-40B4-BE49-F238E27FC236}">
                  <a16:creationId xmlns:a16="http://schemas.microsoft.com/office/drawing/2014/main" id="{32F4987E-4153-4771-9BAE-1D2AFF4B2C4A}"/>
                </a:ext>
              </a:extLst>
            </p:cNvPr>
            <p:cNvSpPr/>
            <p:nvPr/>
          </p:nvSpPr>
          <p:spPr>
            <a:xfrm>
              <a:off x="2853621" y="1137124"/>
              <a:ext cx="12134079" cy="1446550"/>
            </a:xfrm>
            <a:prstGeom prst="rect">
              <a:avLst/>
            </a:prstGeom>
            <a:noFill/>
          </p:spPr>
          <p:txBody>
            <a:bodyPr wrap="none" lIns="91440" tIns="45720" rIns="91440" bIns="45720">
              <a:spAutoFit/>
            </a:bodyPr>
            <a:lstStyle/>
            <a:p>
              <a:pPr algn="ctr"/>
              <a:r>
                <a:rPr lang="en-US" sz="8800" b="0" cap="none" spc="0" dirty="0" err="1">
                  <a:ln w="0">
                    <a:solidFill>
                      <a:sysClr val="windowText" lastClr="000000"/>
                    </a:solidFill>
                  </a:ln>
                  <a:solidFill>
                    <a:schemeClr val="bg1"/>
                  </a:solidFill>
                  <a:latin typeface="#9Slide03 BoosterNextFYBlack" panose="02000A03000000020004" pitchFamily="2" charset="0"/>
                </a:rPr>
                <a:t>Tác</a:t>
              </a:r>
              <a:r>
                <a:rPr lang="en-US" sz="8800" b="0" cap="none" spc="0" dirty="0">
                  <a:ln w="0">
                    <a:solidFill>
                      <a:sysClr val="windowText" lastClr="000000"/>
                    </a:solidFill>
                  </a:ln>
                  <a:solidFill>
                    <a:schemeClr val="bg1"/>
                  </a:solidFill>
                  <a:latin typeface="#9Slide03 BoosterNextFYBlack" panose="02000A03000000020004" pitchFamily="2" charset="0"/>
                </a:rPr>
                <a:t> </a:t>
              </a:r>
              <a:r>
                <a:rPr lang="en-US" sz="8800" b="0" cap="none" spc="0" dirty="0" err="1">
                  <a:ln w="0">
                    <a:solidFill>
                      <a:sysClr val="windowText" lastClr="000000"/>
                    </a:solidFill>
                  </a:ln>
                  <a:solidFill>
                    <a:schemeClr val="bg1"/>
                  </a:solidFill>
                  <a:latin typeface="#9Slide03 BoosterNextFYBlack" panose="02000A03000000020004" pitchFamily="2" charset="0"/>
                </a:rPr>
                <a:t>dụng</a:t>
              </a:r>
              <a:r>
                <a:rPr lang="en-US" sz="8800" b="0" cap="none" spc="0" dirty="0">
                  <a:ln w="0">
                    <a:solidFill>
                      <a:sysClr val="windowText" lastClr="000000"/>
                    </a:solidFill>
                  </a:ln>
                  <a:solidFill>
                    <a:schemeClr val="bg1"/>
                  </a:solidFill>
                  <a:latin typeface="#9Slide03 BoosterNextFYBlack" panose="02000A03000000020004" pitchFamily="2" charset="0"/>
                </a:rPr>
                <a:t> </a:t>
              </a:r>
              <a:r>
                <a:rPr lang="en-US" sz="8800" b="0" cap="none" spc="0" err="1">
                  <a:ln w="0">
                    <a:solidFill>
                      <a:sysClr val="windowText" lastClr="000000"/>
                    </a:solidFill>
                  </a:ln>
                  <a:solidFill>
                    <a:schemeClr val="bg1"/>
                  </a:solidFill>
                  <a:latin typeface="#9Slide03 BoosterNextFYBlack" panose="02000A03000000020004" pitchFamily="2" charset="0"/>
                </a:rPr>
                <a:t>của</a:t>
              </a:r>
              <a:r>
                <a:rPr lang="en-US" sz="8800" b="0" cap="none" spc="0">
                  <a:ln w="0">
                    <a:solidFill>
                      <a:sysClr val="windowText" lastClr="000000"/>
                    </a:solidFill>
                  </a:ln>
                  <a:solidFill>
                    <a:schemeClr val="bg1"/>
                  </a:solidFill>
                  <a:latin typeface="#9Slide03 BoosterNextFYBlack" panose="02000A03000000020004" pitchFamily="2" charset="0"/>
                </a:rPr>
                <a:t> quạt điện</a:t>
              </a:r>
              <a:endParaRPr lang="en-US" sz="8800" b="0" cap="none" spc="0" dirty="0">
                <a:ln w="0">
                  <a:solidFill>
                    <a:sysClr val="windowText" lastClr="000000"/>
                  </a:solidFill>
                </a:ln>
                <a:solidFill>
                  <a:schemeClr val="bg1"/>
                </a:solidFill>
                <a:latin typeface="#9Slide03 BoosterNextFYBlack" panose="02000A03000000020004" pitchFamily="2" charset="0"/>
              </a:endParaRPr>
            </a:p>
          </p:txBody>
        </p:sp>
      </p:grpSp>
      <p:pic>
        <p:nvPicPr>
          <p:cNvPr id="8" name="Picture 5">
            <a:extLst>
              <a:ext uri="{FF2B5EF4-FFF2-40B4-BE49-F238E27FC236}">
                <a16:creationId xmlns:a16="http://schemas.microsoft.com/office/drawing/2014/main" id="{494A618C-C26B-4C04-A5C9-9247526547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309251">
            <a:off x="14576848" y="-50014"/>
            <a:ext cx="3170920" cy="1960205"/>
          </a:xfrm>
          <a:prstGeom prst="rect">
            <a:avLst/>
          </a:prstGeom>
        </p:spPr>
      </p:pic>
      <p:pic>
        <p:nvPicPr>
          <p:cNvPr id="15" name="Picture 16">
            <a:extLst>
              <a:ext uri="{FF2B5EF4-FFF2-40B4-BE49-F238E27FC236}">
                <a16:creationId xmlns:a16="http://schemas.microsoft.com/office/drawing/2014/main" id="{3F59F51E-0AF5-4F83-A46A-80A6A7318EC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375603">
            <a:off x="907385" y="1057655"/>
            <a:ext cx="1481547" cy="705898"/>
          </a:xfrm>
          <a:prstGeom prst="rect">
            <a:avLst/>
          </a:prstGeom>
        </p:spPr>
      </p:pic>
      <p:pic>
        <p:nvPicPr>
          <p:cNvPr id="5" name="Picture 4">
            <a:extLst>
              <a:ext uri="{FF2B5EF4-FFF2-40B4-BE49-F238E27FC236}">
                <a16:creationId xmlns:a16="http://schemas.microsoft.com/office/drawing/2014/main" id="{C7B80D4A-3925-F85E-AB9A-B61C54A7B2F8}"/>
              </a:ext>
            </a:extLst>
          </p:cNvPr>
          <p:cNvPicPr>
            <a:picLocks noChangeAspect="1"/>
          </p:cNvPicPr>
          <p:nvPr/>
        </p:nvPicPr>
        <p:blipFill>
          <a:blip r:embed="rId8"/>
          <a:stretch>
            <a:fillRect/>
          </a:stretch>
        </p:blipFill>
        <p:spPr>
          <a:xfrm>
            <a:off x="9144000" y="2528480"/>
            <a:ext cx="7928780" cy="5087635"/>
          </a:xfrm>
          <a:prstGeom prst="rect">
            <a:avLst/>
          </a:prstGeom>
        </p:spPr>
      </p:pic>
      <p:sp>
        <p:nvSpPr>
          <p:cNvPr id="18" name="TextBox 17">
            <a:extLst>
              <a:ext uri="{FF2B5EF4-FFF2-40B4-BE49-F238E27FC236}">
                <a16:creationId xmlns:a16="http://schemas.microsoft.com/office/drawing/2014/main" id="{5E73AFC9-1155-F9EE-31A7-46368CA6C6F9}"/>
              </a:ext>
            </a:extLst>
          </p:cNvPr>
          <p:cNvSpPr txBox="1"/>
          <p:nvPr/>
        </p:nvSpPr>
        <p:spPr>
          <a:xfrm>
            <a:off x="801500" y="3711799"/>
            <a:ext cx="9345168" cy="1646541"/>
          </a:xfrm>
          <a:prstGeom prst="rect">
            <a:avLst/>
          </a:prstGeom>
          <a:noFill/>
        </p:spPr>
        <p:txBody>
          <a:bodyPr wrap="square">
            <a:spAutoFit/>
          </a:bodyPr>
          <a:lstStyle/>
          <a:p>
            <a:pPr algn="just">
              <a:lnSpc>
                <a:spcPct val="120000"/>
              </a:lnSpc>
            </a:pPr>
            <a:r>
              <a:rPr lang="nl-NL" sz="4400" b="1">
                <a:solidFill>
                  <a:srgbClr val="0000CC"/>
                </a:solidFill>
                <a:effectLst/>
                <a:latin typeface="Times New Roman" panose="02020603050405020304" pitchFamily="18" charset="0"/>
                <a:ea typeface="Times New Roman" panose="02020603050405020304" pitchFamily="18" charset="0"/>
              </a:rPr>
              <a:t>- Bạn nhỏ đang làm gì? </a:t>
            </a:r>
            <a:endParaRPr lang="en-GB" sz="4400" b="1">
              <a:solidFill>
                <a:srgbClr val="0000CC"/>
              </a:solidFill>
              <a:effectLst/>
              <a:latin typeface="Times New Roman" panose="02020603050405020304" pitchFamily="18" charset="0"/>
              <a:ea typeface="Times New Roman" panose="02020603050405020304" pitchFamily="18" charset="0"/>
            </a:endParaRPr>
          </a:p>
          <a:p>
            <a:pPr algn="just">
              <a:lnSpc>
                <a:spcPct val="120000"/>
              </a:lnSpc>
            </a:pPr>
            <a:r>
              <a:rPr lang="nl-NL" sz="4400" b="1">
                <a:solidFill>
                  <a:srgbClr val="0000CC"/>
                </a:solidFill>
                <a:effectLst/>
                <a:latin typeface="Times New Roman" panose="02020603050405020304" pitchFamily="18" charset="0"/>
                <a:ea typeface="Times New Roman" panose="02020603050405020304" pitchFamily="18" charset="0"/>
              </a:rPr>
              <a:t>- Bạn nhỏ sử dụng quạt để làm gì?</a:t>
            </a:r>
            <a:endParaRPr lang="en-GB" sz="4400" b="1">
              <a:solidFill>
                <a:srgbClr val="0000CC"/>
              </a:solidFill>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8AEF22D-3793-BC8B-223E-620355597D4D}"/>
              </a:ext>
            </a:extLst>
          </p:cNvPr>
          <p:cNvSpPr txBox="1"/>
          <p:nvPr/>
        </p:nvSpPr>
        <p:spPr>
          <a:xfrm>
            <a:off x="304800" y="0"/>
            <a:ext cx="17983200" cy="646331"/>
          </a:xfrm>
          <a:prstGeom prst="rect">
            <a:avLst/>
          </a:prstGeom>
          <a:noFill/>
        </p:spPr>
        <p:txBody>
          <a:bodyPr wrap="square" rtlCol="0">
            <a:spAutoFit/>
          </a:bodyPr>
          <a:lstStyle/>
          <a:p>
            <a:pPr algn="ctr"/>
            <a:r>
              <a:rPr lang="en-US" sz="3600">
                <a:solidFill>
                  <a:srgbClr val="0000CC"/>
                </a:solidFill>
                <a:latin typeface="#9Slide07 SVNPosterizer KG Inli" panose="02000503000000020003" charset="0"/>
              </a:rPr>
              <a:t>Em hãy sắp xếp các thẻ tên dưới đây tương ứng với mỗi loại quạt</a:t>
            </a:r>
            <a:endParaRPr lang="en-GB" sz="3600">
              <a:solidFill>
                <a:srgbClr val="0000CC"/>
              </a:solidFill>
              <a:latin typeface="#9Slide07 SVNPosterizer KG Inli" panose="02000503000000020003" charset="0"/>
            </a:endParaRPr>
          </a:p>
        </p:txBody>
      </p:sp>
      <p:sp>
        <p:nvSpPr>
          <p:cNvPr id="6" name="Rectangle: Rounded Corners 5">
            <a:extLst>
              <a:ext uri="{FF2B5EF4-FFF2-40B4-BE49-F238E27FC236}">
                <a16:creationId xmlns:a16="http://schemas.microsoft.com/office/drawing/2014/main" id="{ADA4AB02-450B-5B25-0104-4CBE5B2C1CF8}"/>
              </a:ext>
            </a:extLst>
          </p:cNvPr>
          <p:cNvSpPr/>
          <p:nvPr/>
        </p:nvSpPr>
        <p:spPr>
          <a:xfrm>
            <a:off x="533400" y="1162878"/>
            <a:ext cx="3352800" cy="1219200"/>
          </a:xfrm>
          <a:prstGeom prst="roundRect">
            <a:avLst/>
          </a:prstGeom>
          <a:solidFill>
            <a:schemeClr val="accent2"/>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latin typeface="Times New Roman" panose="02020603050405020304" pitchFamily="18" charset="0"/>
                <a:cs typeface="Times New Roman" panose="02020603050405020304" pitchFamily="18" charset="0"/>
              </a:rPr>
              <a:t>Quạt hộp</a:t>
            </a:r>
            <a:endParaRPr lang="en-GB" sz="4000" b="1">
              <a:solidFill>
                <a:srgbClr val="000000"/>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D6187A58-FB93-F662-8C7E-33E7C1C10AF5}"/>
              </a:ext>
            </a:extLst>
          </p:cNvPr>
          <p:cNvSpPr/>
          <p:nvPr/>
        </p:nvSpPr>
        <p:spPr>
          <a:xfrm>
            <a:off x="5410200" y="1162878"/>
            <a:ext cx="3352800" cy="1219200"/>
          </a:xfrm>
          <a:prstGeom prst="roundRect">
            <a:avLst/>
          </a:prstGeom>
          <a:solidFill>
            <a:schemeClr val="accent2"/>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latin typeface="Times New Roman" panose="02020603050405020304" pitchFamily="18" charset="0"/>
                <a:cs typeface="Times New Roman" panose="02020603050405020304" pitchFamily="18" charset="0"/>
              </a:rPr>
              <a:t>Quạt trần</a:t>
            </a:r>
            <a:endParaRPr lang="en-GB" sz="4000" b="1">
              <a:solidFill>
                <a:srgbClr val="000000"/>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BCD11BCA-30DD-F014-A32D-0E540DE30F9A}"/>
              </a:ext>
            </a:extLst>
          </p:cNvPr>
          <p:cNvSpPr/>
          <p:nvPr/>
        </p:nvSpPr>
        <p:spPr>
          <a:xfrm>
            <a:off x="10058400" y="1162878"/>
            <a:ext cx="3352800" cy="1219200"/>
          </a:xfrm>
          <a:prstGeom prst="roundRect">
            <a:avLst/>
          </a:prstGeom>
          <a:solidFill>
            <a:schemeClr val="accent2"/>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latin typeface="Times New Roman" panose="02020603050405020304" pitchFamily="18" charset="0"/>
                <a:cs typeface="Times New Roman" panose="02020603050405020304" pitchFamily="18" charset="0"/>
              </a:rPr>
              <a:t>Quạt bàn</a:t>
            </a:r>
            <a:endParaRPr lang="en-GB" sz="4000" b="1">
              <a:solidFill>
                <a:srgbClr val="000000"/>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9CF8D150-62D2-F5BE-F34B-161FF660D769}"/>
              </a:ext>
            </a:extLst>
          </p:cNvPr>
          <p:cNvSpPr/>
          <p:nvPr/>
        </p:nvSpPr>
        <p:spPr>
          <a:xfrm>
            <a:off x="14419803" y="1167063"/>
            <a:ext cx="3571461" cy="1219200"/>
          </a:xfrm>
          <a:prstGeom prst="roundRect">
            <a:avLst/>
          </a:prstGeom>
          <a:solidFill>
            <a:schemeClr val="accent2"/>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latin typeface="Times New Roman" panose="02020603050405020304" pitchFamily="18" charset="0"/>
                <a:cs typeface="Times New Roman" panose="02020603050405020304" pitchFamily="18" charset="0"/>
              </a:rPr>
              <a:t>Quạt treo tường</a:t>
            </a:r>
            <a:endParaRPr lang="en-GB" sz="4000" b="1">
              <a:solidFill>
                <a:srgbClr val="000000"/>
              </a:solidFill>
              <a:latin typeface="Times New Roman" panose="02020603050405020304" pitchFamily="18" charset="0"/>
              <a:cs typeface="Times New Roman" panose="02020603050405020304" pitchFamily="18" charset="0"/>
            </a:endParaRPr>
          </a:p>
        </p:txBody>
      </p:sp>
      <p:pic>
        <p:nvPicPr>
          <p:cNvPr id="1026" name="Picture 2" descr="Quạt hộp Điện cơ TN QH 300-LP">
            <a:extLst>
              <a:ext uri="{FF2B5EF4-FFF2-40B4-BE49-F238E27FC236}">
                <a16:creationId xmlns:a16="http://schemas.microsoft.com/office/drawing/2014/main" id="{98B58F97-D636-3339-74ED-EAD52176A96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7000" b="92333" l="10000" r="90000"/>
                    </a14:imgEffect>
                  </a14:imgLayer>
                </a14:imgProps>
              </a:ext>
              <a:ext uri="{28A0092B-C50C-407E-A947-70E740481C1C}">
                <a14:useLocalDpi xmlns:a14="http://schemas.microsoft.com/office/drawing/2010/main" val="0"/>
              </a:ext>
            </a:extLst>
          </a:blip>
          <a:srcRect/>
          <a:stretch>
            <a:fillRect/>
          </a:stretch>
        </p:blipFill>
        <p:spPr bwMode="auto">
          <a:xfrm>
            <a:off x="13868400" y="5203658"/>
            <a:ext cx="4738437" cy="47384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uạt trần Vinawind QT-1400S, Quạt trần điện cơ thống nhất | Winline.vn">
            <a:extLst>
              <a:ext uri="{FF2B5EF4-FFF2-40B4-BE49-F238E27FC236}">
                <a16:creationId xmlns:a16="http://schemas.microsoft.com/office/drawing/2014/main" id="{65015969-1E65-40A9-7FB6-56C7AC78B19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9749" y="5600700"/>
            <a:ext cx="5695122" cy="569512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Quạt bàn B4 không đèn SenKo B1616">
            <a:extLst>
              <a:ext uri="{FF2B5EF4-FFF2-40B4-BE49-F238E27FC236}">
                <a16:creationId xmlns:a16="http://schemas.microsoft.com/office/drawing/2014/main" id="{1EA3E8EB-2836-5405-9478-C88ADE04100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500" b="98875" l="10000" r="90000"/>
                    </a14:imgEffect>
                  </a14:imgLayer>
                </a14:imgProps>
              </a:ext>
              <a:ext uri="{28A0092B-C50C-407E-A947-70E740481C1C}">
                <a14:useLocalDpi xmlns:a14="http://schemas.microsoft.com/office/drawing/2010/main" val="0"/>
              </a:ext>
            </a:extLst>
          </a:blip>
          <a:srcRect/>
          <a:stretch>
            <a:fillRect/>
          </a:stretch>
        </p:blipFill>
        <p:spPr bwMode="auto">
          <a:xfrm>
            <a:off x="5123448" y="5905500"/>
            <a:ext cx="4036595" cy="403659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Quạt Treo Tường Mitsubishi W16-RA CY-GY Xám Đậm Chính Hãng | Nguyễn Kim">
            <a:extLst>
              <a:ext uri="{FF2B5EF4-FFF2-40B4-BE49-F238E27FC236}">
                <a16:creationId xmlns:a16="http://schemas.microsoft.com/office/drawing/2014/main" id="{5EB7086F-1CE2-DC76-1C85-3FD73BE2F592}"/>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9961" r="89844"/>
                    </a14:imgEffect>
                  </a14:imgLayer>
                </a14:imgProps>
              </a:ext>
              <a:ext uri="{28A0092B-C50C-407E-A947-70E740481C1C}">
                <a14:useLocalDpi xmlns:a14="http://schemas.microsoft.com/office/drawing/2010/main" val="0"/>
              </a:ext>
            </a:extLst>
          </a:blip>
          <a:srcRect/>
          <a:stretch>
            <a:fillRect/>
          </a:stretch>
        </p:blipFill>
        <p:spPr bwMode="auto">
          <a:xfrm flipH="1">
            <a:off x="9264315" y="5600699"/>
            <a:ext cx="4036596" cy="403659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0498182-B6E0-232A-DA70-06DB958C03DA}"/>
              </a:ext>
            </a:extLst>
          </p:cNvPr>
          <p:cNvSpPr txBox="1"/>
          <p:nvPr/>
        </p:nvSpPr>
        <p:spPr>
          <a:xfrm>
            <a:off x="-58615" y="0"/>
            <a:ext cx="17983200"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Tác dụng của quạt điện là gì? Chúng có kiểu dáng như thế nào?</a:t>
            </a:r>
            <a:endParaRPr lang="en-GB" sz="4000" b="1">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60E4C835-2B1B-12AC-D9BF-FE0406EFB550}"/>
              </a:ext>
            </a:extLst>
          </p:cNvPr>
          <p:cNvSpPr txBox="1"/>
          <p:nvPr/>
        </p:nvSpPr>
        <p:spPr>
          <a:xfrm>
            <a:off x="168443" y="7274891"/>
            <a:ext cx="17983200" cy="1754326"/>
          </a:xfrm>
          <a:prstGeom prst="rect">
            <a:avLst/>
          </a:prstGeom>
          <a:solidFill>
            <a:schemeClr val="tx1">
              <a:lumMod val="40000"/>
              <a:lumOff val="60000"/>
            </a:schemeClr>
          </a:solidFill>
        </p:spPr>
        <p:txBody>
          <a:bodyPr wrap="square" rtlCol="0">
            <a:spAutoFit/>
          </a:bodyPr>
          <a:lstStyle/>
          <a:p>
            <a:pPr algn="ctr"/>
            <a:r>
              <a:rPr lang="nl-NL" sz="5400" b="1">
                <a:solidFill>
                  <a:srgbClr val="000000"/>
                </a:solidFill>
                <a:latin typeface="Times New Roman" panose="02020603050405020304" pitchFamily="18" charset="0"/>
                <a:cs typeface="Times New Roman" panose="02020603050405020304" pitchFamily="18" charset="0"/>
              </a:rPr>
              <a:t>Quạt điện tạo ra gió, giúp làm mát. Quạt điện có nhiều loại với kiểu dáng khác nhau</a:t>
            </a:r>
            <a:endParaRPr lang="en-GB" sz="540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88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0"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12"/>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2.77778E-6 -1.11111E-6 L -0.76702 -0.28055 " pathEditMode="relative" rAng="0" ptsTypes="AA">
                                      <p:cBhvr>
                                        <p:cTn id="21" dur="2000" fill="hold"/>
                                        <p:tgtEl>
                                          <p:spTgt spid="1026"/>
                                        </p:tgtEl>
                                        <p:attrNameLst>
                                          <p:attrName>ppt_x</p:attrName>
                                          <p:attrName>ppt_y</p:attrName>
                                        </p:attrNameLst>
                                      </p:cBhvr>
                                      <p:rCtr x="-38351" y="-14028"/>
                                    </p:animMotion>
                                  </p:child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64" presetClass="path" presetSubtype="0" accel="50000" decel="50000" fill="hold" nodeType="clickEffect">
                                  <p:stCondLst>
                                    <p:cond delay="0"/>
                                  </p:stCondLst>
                                  <p:childTnLst>
                                    <p:animMotion origin="layout" path="M 3.33333E-6 -1.97531E-6 L 0.27708 -0.39521 " pathEditMode="relative" rAng="0" ptsTypes="AA">
                                      <p:cBhvr>
                                        <p:cTn id="26" dur="2000" fill="hold"/>
                                        <p:tgtEl>
                                          <p:spTgt spid="1028"/>
                                        </p:tgtEl>
                                        <p:attrNameLst>
                                          <p:attrName>ppt_x</p:attrName>
                                          <p:attrName>ppt_y</p:attrName>
                                        </p:attrNameLst>
                                      </p:cBhvr>
                                      <p:rCtr x="13854" y="-19769"/>
                                    </p:animMotion>
                                  </p:childTnLst>
                                </p:cTn>
                              </p:par>
                            </p:childTnLst>
                          </p:cTn>
                        </p:par>
                      </p:childTnLst>
                    </p:cTn>
                  </p:par>
                </p:childTnLst>
              </p:cTn>
              <p:nextCondLst>
                <p:cond evt="onClick" delay="0">
                  <p:tgtEl>
                    <p:spTgt spid="7"/>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64" presetClass="path" presetSubtype="0" accel="50000" decel="50000" fill="hold" nodeType="clickEffect">
                                  <p:stCondLst>
                                    <p:cond delay="0"/>
                                  </p:stCondLst>
                                  <p:childTnLst>
                                    <p:animMotion origin="layout" path="M -1.38889E-6 3.95062E-6 L 0.23038 -0.34429 " pathEditMode="relative" rAng="0" ptsTypes="AA">
                                      <p:cBhvr>
                                        <p:cTn id="31" dur="2000" fill="hold"/>
                                        <p:tgtEl>
                                          <p:spTgt spid="1030"/>
                                        </p:tgtEl>
                                        <p:attrNameLst>
                                          <p:attrName>ppt_x</p:attrName>
                                          <p:attrName>ppt_y</p:attrName>
                                        </p:attrNameLst>
                                      </p:cBhvr>
                                      <p:rCtr x="11519" y="-17222"/>
                                    </p:animMotion>
                                  </p:childTnLst>
                                </p:cTn>
                              </p:par>
                            </p:childTnLst>
                          </p:cTn>
                        </p:par>
                      </p:childTnLst>
                    </p:cTn>
                  </p:par>
                </p:childTnLst>
              </p:cTn>
              <p:nextCondLst>
                <p:cond evt="onClick" delay="0">
                  <p:tgtEl>
                    <p:spTgt spid="8"/>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64" presetClass="path" presetSubtype="0" accel="50000" decel="50000" fill="hold" nodeType="clickEffect">
                                  <p:stCondLst>
                                    <p:cond delay="0"/>
                                  </p:stCondLst>
                                  <p:childTnLst>
                                    <p:animMotion origin="layout" path="M 2.91667E-6 3.58025E-6 L 0.25911 -0.31466 " pathEditMode="relative" rAng="0" ptsTypes="AA">
                                      <p:cBhvr>
                                        <p:cTn id="36" dur="2000" fill="hold"/>
                                        <p:tgtEl>
                                          <p:spTgt spid="1038"/>
                                        </p:tgtEl>
                                        <p:attrNameLst>
                                          <p:attrName>ppt_x</p:attrName>
                                          <p:attrName>ppt_y</p:attrName>
                                        </p:attrNameLst>
                                      </p:cBhvr>
                                      <p:rCtr x="12951" y="-15741"/>
                                    </p:animMotion>
                                  </p:childTnLst>
                                </p:cTn>
                              </p:par>
                            </p:childTnLst>
                          </p:cTn>
                        </p:par>
                      </p:childTnLst>
                    </p:cTn>
                  </p:par>
                </p:childTnLst>
              </p:cTn>
              <p:nextCondLst>
                <p:cond evt="onClick" delay="0">
                  <p:tgtEl>
                    <p:spTgt spid="9"/>
                  </p:tgtEl>
                </p:cond>
              </p:nextCondLst>
            </p:seq>
          </p:childTnLst>
        </p:cTn>
      </p:par>
    </p:tnLst>
    <p:bldLst>
      <p:bldP spid="5" grpId="0"/>
      <p:bldP spid="12" grpId="0"/>
      <p:bldP spid="12" grpId="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DA4AB02-450B-5B25-0104-4CBE5B2C1CF8}"/>
              </a:ext>
            </a:extLst>
          </p:cNvPr>
          <p:cNvSpPr/>
          <p:nvPr/>
        </p:nvSpPr>
        <p:spPr>
          <a:xfrm>
            <a:off x="533400" y="1162878"/>
            <a:ext cx="3352800" cy="1219200"/>
          </a:xfrm>
          <a:prstGeom prst="roundRect">
            <a:avLst/>
          </a:prstGeom>
          <a:solidFill>
            <a:schemeClr val="accent2"/>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latin typeface="Times New Roman" panose="02020603050405020304" pitchFamily="18" charset="0"/>
                <a:cs typeface="Times New Roman" panose="02020603050405020304" pitchFamily="18" charset="0"/>
              </a:rPr>
              <a:t>Quạt hộp</a:t>
            </a:r>
            <a:endParaRPr lang="en-GB" sz="4000" b="1">
              <a:solidFill>
                <a:srgbClr val="000000"/>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D6187A58-FB93-F662-8C7E-33E7C1C10AF5}"/>
              </a:ext>
            </a:extLst>
          </p:cNvPr>
          <p:cNvSpPr/>
          <p:nvPr/>
        </p:nvSpPr>
        <p:spPr>
          <a:xfrm>
            <a:off x="5410200" y="1162878"/>
            <a:ext cx="3352800" cy="1219200"/>
          </a:xfrm>
          <a:prstGeom prst="roundRect">
            <a:avLst/>
          </a:prstGeom>
          <a:solidFill>
            <a:schemeClr val="accent2"/>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latin typeface="Times New Roman" panose="02020603050405020304" pitchFamily="18" charset="0"/>
                <a:cs typeface="Times New Roman" panose="02020603050405020304" pitchFamily="18" charset="0"/>
              </a:rPr>
              <a:t>Quạt trần</a:t>
            </a:r>
            <a:endParaRPr lang="en-GB" sz="4000" b="1">
              <a:solidFill>
                <a:srgbClr val="000000"/>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BCD11BCA-30DD-F014-A32D-0E540DE30F9A}"/>
              </a:ext>
            </a:extLst>
          </p:cNvPr>
          <p:cNvSpPr/>
          <p:nvPr/>
        </p:nvSpPr>
        <p:spPr>
          <a:xfrm>
            <a:off x="10058400" y="1162878"/>
            <a:ext cx="3352800" cy="1219200"/>
          </a:xfrm>
          <a:prstGeom prst="roundRect">
            <a:avLst/>
          </a:prstGeom>
          <a:solidFill>
            <a:schemeClr val="accent2"/>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latin typeface="Times New Roman" panose="02020603050405020304" pitchFamily="18" charset="0"/>
                <a:cs typeface="Times New Roman" panose="02020603050405020304" pitchFamily="18" charset="0"/>
              </a:rPr>
              <a:t>Quạt bàn</a:t>
            </a:r>
            <a:endParaRPr lang="en-GB" sz="4000" b="1">
              <a:solidFill>
                <a:srgbClr val="000000"/>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9CF8D150-62D2-F5BE-F34B-161FF660D769}"/>
              </a:ext>
            </a:extLst>
          </p:cNvPr>
          <p:cNvSpPr/>
          <p:nvPr/>
        </p:nvSpPr>
        <p:spPr>
          <a:xfrm>
            <a:off x="14419803" y="1167063"/>
            <a:ext cx="3571461" cy="1219200"/>
          </a:xfrm>
          <a:prstGeom prst="roundRect">
            <a:avLst/>
          </a:prstGeom>
          <a:solidFill>
            <a:schemeClr val="accent2"/>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latin typeface="Times New Roman" panose="02020603050405020304" pitchFamily="18" charset="0"/>
                <a:cs typeface="Times New Roman" panose="02020603050405020304" pitchFamily="18" charset="0"/>
              </a:rPr>
              <a:t>Quạt treo tường</a:t>
            </a:r>
            <a:endParaRPr lang="en-GB" sz="4000" b="1">
              <a:solidFill>
                <a:srgbClr val="000000"/>
              </a:solidFill>
              <a:latin typeface="Times New Roman" panose="02020603050405020304" pitchFamily="18" charset="0"/>
              <a:cs typeface="Times New Roman" panose="02020603050405020304" pitchFamily="18" charset="0"/>
            </a:endParaRPr>
          </a:p>
        </p:txBody>
      </p:sp>
      <p:pic>
        <p:nvPicPr>
          <p:cNvPr id="1026" name="Picture 2" descr="Quạt hộp Điện cơ TN QH 300-LP">
            <a:extLst>
              <a:ext uri="{FF2B5EF4-FFF2-40B4-BE49-F238E27FC236}">
                <a16:creationId xmlns:a16="http://schemas.microsoft.com/office/drawing/2014/main" id="{98B58F97-D636-3339-74ED-EAD52176A96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7000" b="92333" l="10000" r="90000"/>
                    </a14:imgEffect>
                  </a14:imgLayer>
                </a14:imgProps>
              </a:ext>
              <a:ext uri="{28A0092B-C50C-407E-A947-70E740481C1C}">
                <a14:useLocalDpi xmlns:a14="http://schemas.microsoft.com/office/drawing/2010/main" val="0"/>
              </a:ext>
            </a:extLst>
          </a:blip>
          <a:srcRect/>
          <a:stretch>
            <a:fillRect/>
          </a:stretch>
        </p:blipFill>
        <p:spPr bwMode="auto">
          <a:xfrm>
            <a:off x="13868400" y="5203658"/>
            <a:ext cx="4738437" cy="47384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uạt trần Vinawind QT-1400S, Quạt trần điện cơ thống nhất | Winline.vn">
            <a:extLst>
              <a:ext uri="{FF2B5EF4-FFF2-40B4-BE49-F238E27FC236}">
                <a16:creationId xmlns:a16="http://schemas.microsoft.com/office/drawing/2014/main" id="{65015969-1E65-40A9-7FB6-56C7AC78B19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9749" y="5600700"/>
            <a:ext cx="5695122" cy="569512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Quạt bàn B4 không đèn SenKo B1616">
            <a:extLst>
              <a:ext uri="{FF2B5EF4-FFF2-40B4-BE49-F238E27FC236}">
                <a16:creationId xmlns:a16="http://schemas.microsoft.com/office/drawing/2014/main" id="{1EA3E8EB-2836-5405-9478-C88ADE04100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500" b="98875" l="10000" r="90000"/>
                    </a14:imgEffect>
                  </a14:imgLayer>
                </a14:imgProps>
              </a:ext>
              <a:ext uri="{28A0092B-C50C-407E-A947-70E740481C1C}">
                <a14:useLocalDpi xmlns:a14="http://schemas.microsoft.com/office/drawing/2010/main" val="0"/>
              </a:ext>
            </a:extLst>
          </a:blip>
          <a:srcRect/>
          <a:stretch>
            <a:fillRect/>
          </a:stretch>
        </p:blipFill>
        <p:spPr bwMode="auto">
          <a:xfrm>
            <a:off x="5123448" y="5905500"/>
            <a:ext cx="4036595" cy="403659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Quạt Treo Tường Mitsubishi W16-RA CY-GY Xám Đậm Chính Hãng | Nguyễn Kim">
            <a:extLst>
              <a:ext uri="{FF2B5EF4-FFF2-40B4-BE49-F238E27FC236}">
                <a16:creationId xmlns:a16="http://schemas.microsoft.com/office/drawing/2014/main" id="{5EB7086F-1CE2-DC76-1C85-3FD73BE2F592}"/>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9961" r="89844"/>
                    </a14:imgEffect>
                  </a14:imgLayer>
                </a14:imgProps>
              </a:ext>
              <a:ext uri="{28A0092B-C50C-407E-A947-70E740481C1C}">
                <a14:useLocalDpi xmlns:a14="http://schemas.microsoft.com/office/drawing/2010/main" val="0"/>
              </a:ext>
            </a:extLst>
          </a:blip>
          <a:srcRect/>
          <a:stretch>
            <a:fillRect/>
          </a:stretch>
        </p:blipFill>
        <p:spPr bwMode="auto">
          <a:xfrm flipH="1">
            <a:off x="9264315" y="5600699"/>
            <a:ext cx="4036596" cy="4036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970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2.77778E-6 -1.11111E-6 L -0.76702 -0.28055 " pathEditMode="relative" rAng="0" ptsTypes="AA">
                                      <p:cBhvr>
                                        <p:cTn id="6" dur="2000" fill="hold"/>
                                        <p:tgtEl>
                                          <p:spTgt spid="1026"/>
                                        </p:tgtEl>
                                        <p:attrNameLst>
                                          <p:attrName>ppt_x</p:attrName>
                                          <p:attrName>ppt_y</p:attrName>
                                        </p:attrNameLst>
                                      </p:cBhvr>
                                      <p:rCtr x="-38351" y="-14028"/>
                                    </p:animMotion>
                                  </p:child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64" presetClass="path" presetSubtype="0" accel="50000" decel="50000" fill="hold" nodeType="clickEffect">
                                  <p:stCondLst>
                                    <p:cond delay="0"/>
                                  </p:stCondLst>
                                  <p:childTnLst>
                                    <p:animMotion origin="layout" path="M 3.33333E-6 -1.97531E-6 L 0.27708 -0.39521 " pathEditMode="relative" rAng="0" ptsTypes="AA">
                                      <p:cBhvr>
                                        <p:cTn id="11" dur="2000" fill="hold"/>
                                        <p:tgtEl>
                                          <p:spTgt spid="1028"/>
                                        </p:tgtEl>
                                        <p:attrNameLst>
                                          <p:attrName>ppt_x</p:attrName>
                                          <p:attrName>ppt_y</p:attrName>
                                        </p:attrNameLst>
                                      </p:cBhvr>
                                      <p:rCtr x="13854" y="-19769"/>
                                    </p:animMotion>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64" presetClass="path" presetSubtype="0" accel="50000" decel="50000" fill="hold" nodeType="clickEffect">
                                  <p:stCondLst>
                                    <p:cond delay="0"/>
                                  </p:stCondLst>
                                  <p:childTnLst>
                                    <p:animMotion origin="layout" path="M -1.38889E-6 3.95062E-6 L 0.23038 -0.34429 " pathEditMode="relative" rAng="0" ptsTypes="AA">
                                      <p:cBhvr>
                                        <p:cTn id="16" dur="2000" fill="hold"/>
                                        <p:tgtEl>
                                          <p:spTgt spid="1030"/>
                                        </p:tgtEl>
                                        <p:attrNameLst>
                                          <p:attrName>ppt_x</p:attrName>
                                          <p:attrName>ppt_y</p:attrName>
                                        </p:attrNameLst>
                                      </p:cBhvr>
                                      <p:rCtr x="11519" y="-17222"/>
                                    </p:animMotion>
                                  </p:child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2.91667E-6 3.58025E-6 L 0.25911 -0.31466 " pathEditMode="relative" rAng="0" ptsTypes="AA">
                                      <p:cBhvr>
                                        <p:cTn id="21" dur="2000" fill="hold"/>
                                        <p:tgtEl>
                                          <p:spTgt spid="1038"/>
                                        </p:tgtEl>
                                        <p:attrNameLst>
                                          <p:attrName>ppt_x</p:attrName>
                                          <p:attrName>ppt_y</p:attrName>
                                        </p:attrNameLst>
                                      </p:cBhvr>
                                      <p:rCtr x="12951" y="-15741"/>
                                    </p:animMotion>
                                  </p:childTnLst>
                                </p:cTn>
                              </p:par>
                            </p:childTnLst>
                          </p:cTn>
                        </p:par>
                      </p:childTnLst>
                    </p:cTn>
                  </p:par>
                </p:childTnLst>
              </p:cTn>
              <p:nextCondLst>
                <p:cond evt="onClick" delay="0">
                  <p:tgtEl>
                    <p:spTgt spid="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F5B16B2-5BBA-3774-2485-E79EDF4C37D3}"/>
              </a:ext>
            </a:extLst>
          </p:cNvPr>
          <p:cNvSpPr txBox="1"/>
          <p:nvPr/>
        </p:nvSpPr>
        <p:spPr>
          <a:xfrm>
            <a:off x="457200" y="266700"/>
            <a:ext cx="16012027" cy="923330"/>
          </a:xfrm>
          <a:prstGeom prst="rect">
            <a:avLst/>
          </a:prstGeom>
          <a:noFill/>
        </p:spPr>
        <p:txBody>
          <a:bodyPr wrap="square">
            <a:spAutoFit/>
          </a:bodyPr>
          <a:lstStyle/>
          <a:p>
            <a:pPr algn="ctr"/>
            <a:r>
              <a:rPr lang="nl-NL" sz="5400" b="1">
                <a:solidFill>
                  <a:srgbClr val="FF0000"/>
                </a:solidFill>
                <a:effectLst/>
                <a:latin typeface="Berlin Sans FB Demi" panose="020E0802020502020306" pitchFamily="34" charset="0"/>
                <a:ea typeface="Times New Roman" panose="02020603050405020304" pitchFamily="18" charset="0"/>
              </a:rPr>
              <a:t>Ngoài ra, còn một số loại quạt điện khác như:</a:t>
            </a:r>
            <a:endParaRPr lang="en-GB" sz="5400" b="1">
              <a:solidFill>
                <a:srgbClr val="FF0000"/>
              </a:solidFill>
              <a:latin typeface="Berlin Sans FB Demi" panose="020E0802020502020306" pitchFamily="34" charset="0"/>
            </a:endParaRPr>
          </a:p>
        </p:txBody>
      </p:sp>
      <p:grpSp>
        <p:nvGrpSpPr>
          <p:cNvPr id="12" name="Group 11">
            <a:extLst>
              <a:ext uri="{FF2B5EF4-FFF2-40B4-BE49-F238E27FC236}">
                <a16:creationId xmlns:a16="http://schemas.microsoft.com/office/drawing/2014/main" id="{E7218307-1983-E09D-9953-E25F24D97D7D}"/>
              </a:ext>
            </a:extLst>
          </p:cNvPr>
          <p:cNvGrpSpPr/>
          <p:nvPr/>
        </p:nvGrpSpPr>
        <p:grpSpPr>
          <a:xfrm>
            <a:off x="-642011" y="1378666"/>
            <a:ext cx="4408319" cy="5511493"/>
            <a:chOff x="-642011" y="1378666"/>
            <a:chExt cx="4408319" cy="5511493"/>
          </a:xfrm>
        </p:grpSpPr>
        <p:pic>
          <p:nvPicPr>
            <p:cNvPr id="2050" name="Picture 2" descr="Quạt Cây Mitsubishi LV16RVSFGY Xám Nhạt Giá Rẻ">
              <a:extLst>
                <a:ext uri="{FF2B5EF4-FFF2-40B4-BE49-F238E27FC236}">
                  <a16:creationId xmlns:a16="http://schemas.microsoft.com/office/drawing/2014/main" id="{5A2FF0F8-A4A8-EDAC-38BD-F757B4F89AC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06" b="99412" l="10000" r="90000"/>
                      </a14:imgEffect>
                    </a14:imgLayer>
                  </a14:imgProps>
                </a:ext>
                <a:ext uri="{28A0092B-C50C-407E-A947-70E740481C1C}">
                  <a14:useLocalDpi xmlns:a14="http://schemas.microsoft.com/office/drawing/2010/main" val="0"/>
                </a:ext>
              </a:extLst>
            </a:blip>
            <a:srcRect/>
            <a:stretch>
              <a:fillRect/>
            </a:stretch>
          </p:blipFill>
          <p:spPr bwMode="auto">
            <a:xfrm>
              <a:off x="-642011" y="1378666"/>
              <a:ext cx="4408319" cy="44083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5A5C23E-13B3-A932-D5C6-5FFCA2F4C1B8}"/>
                </a:ext>
              </a:extLst>
            </p:cNvPr>
            <p:cNvSpPr txBox="1"/>
            <p:nvPr/>
          </p:nvSpPr>
          <p:spPr>
            <a:xfrm>
              <a:off x="-196092" y="6182273"/>
              <a:ext cx="3962400" cy="707886"/>
            </a:xfrm>
            <a:prstGeom prst="rect">
              <a:avLst/>
            </a:prstGeom>
            <a:noFill/>
          </p:spPr>
          <p:txBody>
            <a:bodyPr wrap="square">
              <a:spAutoFit/>
            </a:bodyPr>
            <a:lstStyle/>
            <a:p>
              <a:pPr algn="ctr"/>
              <a:r>
                <a:rPr lang="nl-NL" sz="4000" b="1">
                  <a:solidFill>
                    <a:srgbClr val="0000CC"/>
                  </a:solidFill>
                  <a:effectLst/>
                  <a:latin typeface="Berlin Sans FB Demi" panose="020E0802020502020306" pitchFamily="34" charset="0"/>
                  <a:ea typeface="Times New Roman" panose="02020603050405020304" pitchFamily="18" charset="0"/>
                </a:rPr>
                <a:t>Quạt cây</a:t>
              </a:r>
              <a:endParaRPr lang="en-GB" sz="4000" b="1">
                <a:solidFill>
                  <a:srgbClr val="0000CC"/>
                </a:solidFill>
                <a:latin typeface="Berlin Sans FB Demi" panose="020E0802020502020306" pitchFamily="34" charset="0"/>
              </a:endParaRPr>
            </a:p>
          </p:txBody>
        </p:sp>
      </p:grpSp>
      <p:grpSp>
        <p:nvGrpSpPr>
          <p:cNvPr id="8" name="Group 7">
            <a:extLst>
              <a:ext uri="{FF2B5EF4-FFF2-40B4-BE49-F238E27FC236}">
                <a16:creationId xmlns:a16="http://schemas.microsoft.com/office/drawing/2014/main" id="{EF43C74E-92CC-AB70-9F09-349C5DAD8573}"/>
              </a:ext>
            </a:extLst>
          </p:cNvPr>
          <p:cNvGrpSpPr/>
          <p:nvPr/>
        </p:nvGrpSpPr>
        <p:grpSpPr>
          <a:xfrm>
            <a:off x="3766308" y="1129106"/>
            <a:ext cx="4208296" cy="4847086"/>
            <a:chOff x="4783304" y="1404938"/>
            <a:chExt cx="4953000" cy="6162565"/>
          </a:xfrm>
        </p:grpSpPr>
        <p:pic>
          <p:nvPicPr>
            <p:cNvPr id="2052" name="Picture 4" descr="Quạt Con Cóc 3 Cánh Màu Xanh 12V">
              <a:extLst>
                <a:ext uri="{FF2B5EF4-FFF2-40B4-BE49-F238E27FC236}">
                  <a16:creationId xmlns:a16="http://schemas.microsoft.com/office/drawing/2014/main" id="{1C2DF1C9-6EED-025E-B066-151B737B110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3194" l="10000" r="90000"/>
                      </a14:imgEffect>
                    </a14:imgLayer>
                  </a14:imgProps>
                </a:ext>
                <a:ext uri="{28A0092B-C50C-407E-A947-70E740481C1C}">
                  <a14:useLocalDpi xmlns:a14="http://schemas.microsoft.com/office/drawing/2010/main" val="0"/>
                </a:ext>
              </a:extLst>
            </a:blip>
            <a:srcRect/>
            <a:stretch>
              <a:fillRect/>
            </a:stretch>
          </p:blipFill>
          <p:spPr bwMode="auto">
            <a:xfrm>
              <a:off x="4783304" y="1404938"/>
              <a:ext cx="4953000" cy="4953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FC7CD16-48A1-5ADE-448F-03B89F47909E}"/>
                </a:ext>
              </a:extLst>
            </p:cNvPr>
            <p:cNvSpPr txBox="1"/>
            <p:nvPr/>
          </p:nvSpPr>
          <p:spPr>
            <a:xfrm>
              <a:off x="5278604" y="6667500"/>
              <a:ext cx="3962400" cy="900003"/>
            </a:xfrm>
            <a:prstGeom prst="rect">
              <a:avLst/>
            </a:prstGeom>
            <a:noFill/>
          </p:spPr>
          <p:txBody>
            <a:bodyPr wrap="square">
              <a:spAutoFit/>
            </a:bodyPr>
            <a:lstStyle/>
            <a:p>
              <a:pPr algn="ctr"/>
              <a:r>
                <a:rPr lang="nl-NL" sz="4000" b="1">
                  <a:solidFill>
                    <a:srgbClr val="0000CC"/>
                  </a:solidFill>
                  <a:effectLst/>
                  <a:latin typeface="Berlin Sans FB Demi" panose="020E0802020502020306" pitchFamily="34" charset="0"/>
                  <a:ea typeface="Times New Roman" panose="02020603050405020304" pitchFamily="18" charset="0"/>
                </a:rPr>
                <a:t>Quạt con cóc</a:t>
              </a:r>
              <a:endParaRPr lang="en-GB" sz="4000" b="1">
                <a:solidFill>
                  <a:srgbClr val="0000CC"/>
                </a:solidFill>
                <a:latin typeface="Berlin Sans FB Demi" panose="020E0802020502020306" pitchFamily="34" charset="0"/>
              </a:endParaRPr>
            </a:p>
          </p:txBody>
        </p:sp>
      </p:grpSp>
      <p:grpSp>
        <p:nvGrpSpPr>
          <p:cNvPr id="6" name="Group 5">
            <a:extLst>
              <a:ext uri="{FF2B5EF4-FFF2-40B4-BE49-F238E27FC236}">
                <a16:creationId xmlns:a16="http://schemas.microsoft.com/office/drawing/2014/main" id="{1C831B60-997D-2F9C-4EAB-36FAA9170FE6}"/>
              </a:ext>
            </a:extLst>
          </p:cNvPr>
          <p:cNvGrpSpPr/>
          <p:nvPr/>
        </p:nvGrpSpPr>
        <p:grpSpPr>
          <a:xfrm>
            <a:off x="10331983" y="1378666"/>
            <a:ext cx="7769109" cy="5065959"/>
            <a:chOff x="9985491" y="1661959"/>
            <a:chExt cx="8439055" cy="5538689"/>
          </a:xfrm>
        </p:grpSpPr>
        <p:pic>
          <p:nvPicPr>
            <p:cNvPr id="2054" name="Picture 6" descr="Ngã ngửa' với những nhược điểm khi dùng quạt điều hòa">
              <a:extLst>
                <a:ext uri="{FF2B5EF4-FFF2-40B4-BE49-F238E27FC236}">
                  <a16:creationId xmlns:a16="http://schemas.microsoft.com/office/drawing/2014/main" id="{3CB15C83-6726-D50E-A17E-CB37C8F0C0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85491" y="1714500"/>
              <a:ext cx="5241727" cy="464343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5C91DE1-220D-70E1-0247-37CC65B8085C}"/>
                </a:ext>
              </a:extLst>
            </p:cNvPr>
            <p:cNvSpPr txBox="1"/>
            <p:nvPr/>
          </p:nvSpPr>
          <p:spPr>
            <a:xfrm>
              <a:off x="12618078" y="6426706"/>
              <a:ext cx="3962400" cy="773942"/>
            </a:xfrm>
            <a:prstGeom prst="rect">
              <a:avLst/>
            </a:prstGeom>
            <a:noFill/>
          </p:spPr>
          <p:txBody>
            <a:bodyPr wrap="square">
              <a:spAutoFit/>
            </a:bodyPr>
            <a:lstStyle/>
            <a:p>
              <a:pPr algn="ctr"/>
              <a:r>
                <a:rPr lang="nl-NL" sz="4000" b="1">
                  <a:solidFill>
                    <a:srgbClr val="0000CC"/>
                  </a:solidFill>
                  <a:effectLst/>
                  <a:latin typeface="Berlin Sans FB Demi" panose="020E0802020502020306" pitchFamily="34" charset="0"/>
                  <a:ea typeface="Times New Roman" panose="02020603050405020304" pitchFamily="18" charset="0"/>
                </a:rPr>
                <a:t>Quạt điều hòa</a:t>
              </a:r>
              <a:endParaRPr lang="en-GB" sz="4000" b="1">
                <a:solidFill>
                  <a:srgbClr val="0000CC"/>
                </a:solidFill>
                <a:latin typeface="Berlin Sans FB Demi" panose="020E0802020502020306" pitchFamily="34" charset="0"/>
              </a:endParaRPr>
            </a:p>
          </p:txBody>
        </p:sp>
        <p:pic>
          <p:nvPicPr>
            <p:cNvPr id="2056" name="Picture 8" descr="Top 5 quạt hơi nước giá rẻ đáng mua nhất - META.vn">
              <a:extLst>
                <a:ext uri="{FF2B5EF4-FFF2-40B4-BE49-F238E27FC236}">
                  <a16:creationId xmlns:a16="http://schemas.microsoft.com/office/drawing/2014/main" id="{E1C7DA07-919D-E6DC-BD6F-C20CE468EC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76405" y="1661959"/>
              <a:ext cx="2948141" cy="46959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D5B23784-4725-4E0B-60B4-D0EFB3514FFE}"/>
              </a:ext>
            </a:extLst>
          </p:cNvPr>
          <p:cNvGrpSpPr/>
          <p:nvPr/>
        </p:nvGrpSpPr>
        <p:grpSpPr>
          <a:xfrm>
            <a:off x="5181600" y="5931977"/>
            <a:ext cx="10748906" cy="4211114"/>
            <a:chOff x="5226745" y="6182273"/>
            <a:chExt cx="10748906" cy="4211114"/>
          </a:xfrm>
        </p:grpSpPr>
        <p:pic>
          <p:nvPicPr>
            <p:cNvPr id="30" name="Picture 10" descr="Quạt mini cầm tay loại nào tốt? TOP 10 tốt nhất 2022 - TIN CÔNG NGHỆ">
              <a:extLst>
                <a:ext uri="{FF2B5EF4-FFF2-40B4-BE49-F238E27FC236}">
                  <a16:creationId xmlns:a16="http://schemas.microsoft.com/office/drawing/2014/main" id="{3CB3E620-79C7-7298-E075-8EE39F9415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26745" y="6182273"/>
              <a:ext cx="6786506" cy="421111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BECB2371-322A-6676-C35C-D1F79D104129}"/>
                </a:ext>
              </a:extLst>
            </p:cNvPr>
            <p:cNvSpPr txBox="1"/>
            <p:nvPr/>
          </p:nvSpPr>
          <p:spPr>
            <a:xfrm>
              <a:off x="12013251" y="8554391"/>
              <a:ext cx="3962400" cy="1323439"/>
            </a:xfrm>
            <a:prstGeom prst="rect">
              <a:avLst/>
            </a:prstGeom>
            <a:noFill/>
          </p:spPr>
          <p:txBody>
            <a:bodyPr wrap="square">
              <a:spAutoFit/>
            </a:bodyPr>
            <a:lstStyle/>
            <a:p>
              <a:pPr algn="ctr"/>
              <a:r>
                <a:rPr lang="nl-NL" sz="4000" b="1">
                  <a:solidFill>
                    <a:srgbClr val="0000CC"/>
                  </a:solidFill>
                  <a:effectLst/>
                  <a:latin typeface="Berlin Sans FB Demi" panose="020E0802020502020306" pitchFamily="34" charset="0"/>
                  <a:ea typeface="Times New Roman" panose="02020603050405020304" pitchFamily="18" charset="0"/>
                </a:rPr>
                <a:t>Quạt cầm tay mini</a:t>
              </a:r>
              <a:endParaRPr lang="en-GB" sz="4000" b="1">
                <a:solidFill>
                  <a:srgbClr val="0000CC"/>
                </a:solidFill>
                <a:latin typeface="Berlin Sans FB Demi" panose="020E0802020502020306" pitchFamily="34" charset="0"/>
              </a:endParaRPr>
            </a:p>
          </p:txBody>
        </p:sp>
      </p:grpSp>
      <p:sp>
        <p:nvSpPr>
          <p:cNvPr id="49" name="TextBox 48">
            <a:extLst>
              <a:ext uri="{FF2B5EF4-FFF2-40B4-BE49-F238E27FC236}">
                <a16:creationId xmlns:a16="http://schemas.microsoft.com/office/drawing/2014/main" id="{F5F9FCAB-2A31-01E2-09AD-81488D6941A1}"/>
              </a:ext>
            </a:extLst>
          </p:cNvPr>
          <p:cNvSpPr txBox="1"/>
          <p:nvPr/>
        </p:nvSpPr>
        <p:spPr>
          <a:xfrm>
            <a:off x="914400" y="34003"/>
            <a:ext cx="16012027" cy="1754326"/>
          </a:xfrm>
          <a:prstGeom prst="rect">
            <a:avLst/>
          </a:prstGeom>
          <a:noFill/>
        </p:spPr>
        <p:txBody>
          <a:bodyPr wrap="square">
            <a:spAutoFit/>
          </a:bodyPr>
          <a:lstStyle/>
          <a:p>
            <a:pPr algn="ctr"/>
            <a:r>
              <a:rPr lang="nl-NL" sz="5400" b="1">
                <a:solidFill>
                  <a:srgbClr val="000000"/>
                </a:solidFill>
                <a:effectLst/>
                <a:latin typeface="Berlin Sans FB Demi" panose="020E0802020502020306" pitchFamily="34" charset="0"/>
                <a:ea typeface="Times New Roman" panose="02020603050405020304" pitchFamily="18" charset="0"/>
              </a:rPr>
              <a:t>Ngoài ra, em còn biết một số loại quạt điện khác nào khác nữa?</a:t>
            </a:r>
            <a:endParaRPr lang="en-GB" sz="5400" b="1">
              <a:solidFill>
                <a:srgbClr val="000000"/>
              </a:solidFill>
              <a:latin typeface="Berlin Sans FB Demi" panose="020E0802020502020306" pitchFamily="34" charset="0"/>
            </a:endParaRPr>
          </a:p>
        </p:txBody>
      </p:sp>
    </p:spTree>
    <p:extLst>
      <p:ext uri="{BB962C8B-B14F-4D97-AF65-F5344CB8AC3E}">
        <p14:creationId xmlns:p14="http://schemas.microsoft.com/office/powerpoint/2010/main" val="1660018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hidden"/>
                                      </p:to>
                                    </p:set>
                                  </p:childTnLst>
                                </p:cTn>
                              </p:par>
                              <p:par>
                                <p:cTn id="7" presetID="1" presetClass="entr" presetSubtype="0" fill="hold" grpId="1"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4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E2F5EC9-444A-C8DA-3030-EED2906AFBCE}"/>
              </a:ext>
            </a:extLst>
          </p:cNvPr>
          <p:cNvGrpSpPr/>
          <p:nvPr/>
        </p:nvGrpSpPr>
        <p:grpSpPr>
          <a:xfrm>
            <a:off x="0" y="2781300"/>
            <a:ext cx="11033651" cy="6725055"/>
            <a:chOff x="9997214" y="1723855"/>
            <a:chExt cx="8427332" cy="5256115"/>
          </a:xfrm>
        </p:grpSpPr>
        <p:pic>
          <p:nvPicPr>
            <p:cNvPr id="6" name="Picture 6" descr="Ngã ngửa' với những nhược điểm khi dùng quạt điều hòa">
              <a:extLst>
                <a:ext uri="{FF2B5EF4-FFF2-40B4-BE49-F238E27FC236}">
                  <a16:creationId xmlns:a16="http://schemas.microsoft.com/office/drawing/2014/main" id="{39B9CF68-70AC-B4F9-1FD6-4EBF7CEFF3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7214" y="1723855"/>
              <a:ext cx="5241727" cy="464343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C17513D-CE7B-467D-BAF0-92552643E957}"/>
                </a:ext>
              </a:extLst>
            </p:cNvPr>
            <p:cNvSpPr txBox="1"/>
            <p:nvPr/>
          </p:nvSpPr>
          <p:spPr>
            <a:xfrm>
              <a:off x="12618078" y="6426706"/>
              <a:ext cx="3962400" cy="553264"/>
            </a:xfrm>
            <a:prstGeom prst="rect">
              <a:avLst/>
            </a:prstGeom>
            <a:noFill/>
          </p:spPr>
          <p:txBody>
            <a:bodyPr wrap="square">
              <a:spAutoFit/>
            </a:bodyPr>
            <a:lstStyle/>
            <a:p>
              <a:pPr algn="ctr"/>
              <a:endParaRPr lang="en-GB" sz="4000" b="1">
                <a:solidFill>
                  <a:srgbClr val="0000CC"/>
                </a:solidFill>
                <a:latin typeface="Berlin Sans FB Demi" panose="020E0802020502020306" pitchFamily="34" charset="0"/>
              </a:endParaRPr>
            </a:p>
          </p:txBody>
        </p:sp>
        <p:pic>
          <p:nvPicPr>
            <p:cNvPr id="8" name="Picture 8" descr="Top 5 quạt hơi nước giá rẻ đáng mua nhất - META.vn">
              <a:extLst>
                <a:ext uri="{FF2B5EF4-FFF2-40B4-BE49-F238E27FC236}">
                  <a16:creationId xmlns:a16="http://schemas.microsoft.com/office/drawing/2014/main" id="{F3EFBD5A-966D-A7A9-31C0-25A40A731F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405" y="1730727"/>
              <a:ext cx="2948141" cy="4695979"/>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3FF17CBE-0E38-779D-707E-B4B98727A8ED}"/>
              </a:ext>
            </a:extLst>
          </p:cNvPr>
          <p:cNvSpPr txBox="1"/>
          <p:nvPr/>
        </p:nvSpPr>
        <p:spPr>
          <a:xfrm>
            <a:off x="0" y="350313"/>
            <a:ext cx="18288000" cy="1938992"/>
          </a:xfrm>
          <a:prstGeom prst="rect">
            <a:avLst/>
          </a:prstGeom>
          <a:noFill/>
        </p:spPr>
        <p:txBody>
          <a:bodyPr wrap="square">
            <a:spAutoFit/>
          </a:bodyPr>
          <a:lstStyle/>
          <a:p>
            <a:pPr algn="ctr"/>
            <a:r>
              <a:rPr lang="nl-NL" sz="6000" b="1">
                <a:solidFill>
                  <a:srgbClr val="000000"/>
                </a:solidFill>
                <a:effectLst/>
                <a:latin typeface="Times New Roman" panose="02020603050405020304" pitchFamily="18" charset="0"/>
                <a:ea typeface="Times New Roman" panose="02020603050405020304" pitchFamily="18" charset="0"/>
              </a:rPr>
              <a:t>Ngoài tác dụng tạo ra gió, giúp làm mát, con còn biết, quạt có tác dụng gì?</a:t>
            </a:r>
            <a:endParaRPr lang="en-GB" sz="6000" b="1">
              <a:solidFill>
                <a:srgbClr val="000000"/>
              </a:solidFill>
            </a:endParaRPr>
          </a:p>
        </p:txBody>
      </p:sp>
      <p:pic>
        <p:nvPicPr>
          <p:cNvPr id="3074" name="Picture 2" descr="92+ Mẫu Quạt Trần Đẹp Trang Trí Phòng Khách Xu Hướng Mới Nhất 2022">
            <a:extLst>
              <a:ext uri="{FF2B5EF4-FFF2-40B4-BE49-F238E27FC236}">
                <a16:creationId xmlns:a16="http://schemas.microsoft.com/office/drawing/2014/main" id="{79AAC939-81E4-E971-9DDE-2613F6AC88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25167" y="2649730"/>
            <a:ext cx="6502682" cy="6502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105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pic>
        <p:nvPicPr>
          <p:cNvPr id="8" name="Picture 16">
            <a:extLst>
              <a:ext uri="{FF2B5EF4-FFF2-40B4-BE49-F238E27FC236}">
                <a16:creationId xmlns:a16="http://schemas.microsoft.com/office/drawing/2014/main" id="{3F59F51E-0AF5-4F83-A46A-80A6A7318EC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375603">
            <a:off x="1240425" y="1722042"/>
            <a:ext cx="1481547" cy="705898"/>
          </a:xfrm>
          <a:prstGeom prst="rect">
            <a:avLst/>
          </a:prstGeom>
        </p:spPr>
      </p:pic>
      <p:pic>
        <p:nvPicPr>
          <p:cNvPr id="9" name="Picture 8" descr="A picture containing toy, doll&#10;&#10;Description automatically generated">
            <a:extLst>
              <a:ext uri="{FF2B5EF4-FFF2-40B4-BE49-F238E27FC236}">
                <a16:creationId xmlns:a16="http://schemas.microsoft.com/office/drawing/2014/main" id="{BAEB0907-0E0F-4AC2-9246-EFAACFE9F3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852" t="3498" b="51852"/>
          <a:stretch/>
        </p:blipFill>
        <p:spPr>
          <a:xfrm>
            <a:off x="12954000" y="4209288"/>
            <a:ext cx="6570087" cy="6092775"/>
          </a:xfrm>
          <a:prstGeom prst="rect">
            <a:avLst/>
          </a:prstGeom>
        </p:spPr>
      </p:pic>
      <p:grpSp>
        <p:nvGrpSpPr>
          <p:cNvPr id="7" name="Group 6">
            <a:extLst>
              <a:ext uri="{FF2B5EF4-FFF2-40B4-BE49-F238E27FC236}">
                <a16:creationId xmlns:a16="http://schemas.microsoft.com/office/drawing/2014/main" id="{1B02FE67-C912-4297-BF2E-C7EA96A0A6B1}"/>
              </a:ext>
            </a:extLst>
          </p:cNvPr>
          <p:cNvGrpSpPr/>
          <p:nvPr/>
        </p:nvGrpSpPr>
        <p:grpSpPr>
          <a:xfrm>
            <a:off x="2514600" y="419100"/>
            <a:ext cx="14721087" cy="2523879"/>
            <a:chOff x="-1906085" y="617031"/>
            <a:chExt cx="22260054" cy="2077492"/>
          </a:xfrm>
        </p:grpSpPr>
        <p:pic>
          <p:nvPicPr>
            <p:cNvPr id="10" name="Picture 5">
              <a:extLst>
                <a:ext uri="{FF2B5EF4-FFF2-40B4-BE49-F238E27FC236}">
                  <a16:creationId xmlns:a16="http://schemas.microsoft.com/office/drawing/2014/main" id="{E9890816-A92F-4D23-82B2-C4394A74E37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53732" y="713323"/>
              <a:ext cx="22007701" cy="1981200"/>
            </a:xfrm>
            <a:prstGeom prst="rect">
              <a:avLst/>
            </a:prstGeom>
          </p:spPr>
        </p:pic>
        <p:sp>
          <p:nvSpPr>
            <p:cNvPr id="11" name="Rectangle 10">
              <a:extLst>
                <a:ext uri="{FF2B5EF4-FFF2-40B4-BE49-F238E27FC236}">
                  <a16:creationId xmlns:a16="http://schemas.microsoft.com/office/drawing/2014/main" id="{32F4987E-4153-4771-9BAE-1D2AFF4B2C4A}"/>
                </a:ext>
              </a:extLst>
            </p:cNvPr>
            <p:cNvSpPr/>
            <p:nvPr/>
          </p:nvSpPr>
          <p:spPr>
            <a:xfrm>
              <a:off x="-1906085" y="617031"/>
              <a:ext cx="21830689" cy="1900062"/>
            </a:xfrm>
            <a:prstGeom prst="rect">
              <a:avLst/>
            </a:prstGeom>
            <a:noFill/>
          </p:spPr>
          <p:txBody>
            <a:bodyPr wrap="square" lIns="91440" tIns="45720" rIns="91440" bIns="45720">
              <a:spAutoFit/>
            </a:bodyPr>
            <a:lstStyle/>
            <a:p>
              <a:pPr algn="ctr"/>
              <a:r>
                <a:rPr lang="en-US" sz="7200" b="0" cap="none" spc="0" dirty="0" err="1">
                  <a:ln w="0">
                    <a:solidFill>
                      <a:sysClr val="windowText" lastClr="000000"/>
                    </a:solidFill>
                  </a:ln>
                  <a:solidFill>
                    <a:schemeClr val="bg1"/>
                  </a:solidFill>
                  <a:latin typeface="#9Slide03 BoosterNextFYBlack" panose="02000A03000000020004" pitchFamily="2" charset="0"/>
                </a:rPr>
                <a:t>Tìm</a:t>
              </a:r>
              <a:r>
                <a:rPr lang="en-US" sz="7200" b="0" cap="none" spc="0" dirty="0">
                  <a:ln w="0">
                    <a:solidFill>
                      <a:sysClr val="windowText" lastClr="000000"/>
                    </a:solidFill>
                  </a:ln>
                  <a:solidFill>
                    <a:schemeClr val="bg1"/>
                  </a:solidFill>
                  <a:latin typeface="#9Slide03 BoosterNextFYBlack" panose="02000A03000000020004" pitchFamily="2" charset="0"/>
                </a:rPr>
                <a:t> </a:t>
              </a:r>
              <a:r>
                <a:rPr lang="en-US" sz="7200" b="0" cap="none" spc="0" dirty="0" err="1">
                  <a:ln w="0">
                    <a:solidFill>
                      <a:sysClr val="windowText" lastClr="000000"/>
                    </a:solidFill>
                  </a:ln>
                  <a:solidFill>
                    <a:schemeClr val="bg1"/>
                  </a:solidFill>
                  <a:latin typeface="#9Slide03 BoosterNextFYBlack" panose="02000A03000000020004" pitchFamily="2" charset="0"/>
                </a:rPr>
                <a:t>hiểu</a:t>
              </a:r>
              <a:r>
                <a:rPr lang="en-US" sz="7200" b="0" cap="none" spc="0" dirty="0">
                  <a:ln w="0">
                    <a:solidFill>
                      <a:sysClr val="windowText" lastClr="000000"/>
                    </a:solidFill>
                  </a:ln>
                  <a:solidFill>
                    <a:schemeClr val="bg1"/>
                  </a:solidFill>
                  <a:latin typeface="#9Slide03 BoosterNextFYBlack" panose="02000A03000000020004" pitchFamily="2" charset="0"/>
                </a:rPr>
                <a:t> </a:t>
              </a:r>
              <a:r>
                <a:rPr lang="en-US" sz="7200" b="0" cap="none" spc="0" dirty="0" err="1">
                  <a:ln w="0">
                    <a:solidFill>
                      <a:sysClr val="windowText" lastClr="000000"/>
                    </a:solidFill>
                  </a:ln>
                  <a:solidFill>
                    <a:schemeClr val="bg1"/>
                  </a:solidFill>
                  <a:latin typeface="#9Slide03 BoosterNextFYBlack" panose="02000A03000000020004" pitchFamily="2" charset="0"/>
                </a:rPr>
                <a:t>một</a:t>
              </a:r>
              <a:r>
                <a:rPr lang="en-US" sz="7200" b="0" cap="none" spc="0" dirty="0">
                  <a:ln w="0">
                    <a:solidFill>
                      <a:sysClr val="windowText" lastClr="000000"/>
                    </a:solidFill>
                  </a:ln>
                  <a:solidFill>
                    <a:schemeClr val="bg1"/>
                  </a:solidFill>
                  <a:latin typeface="#9Slide03 BoosterNextFYBlack" panose="02000A03000000020004" pitchFamily="2" charset="0"/>
                </a:rPr>
                <a:t> </a:t>
              </a:r>
              <a:r>
                <a:rPr lang="en-US" sz="7200" b="0" cap="none" spc="0" dirty="0" err="1">
                  <a:ln w="0">
                    <a:solidFill>
                      <a:sysClr val="windowText" lastClr="000000"/>
                    </a:solidFill>
                  </a:ln>
                  <a:solidFill>
                    <a:schemeClr val="bg1"/>
                  </a:solidFill>
                  <a:latin typeface="#9Slide03 BoosterNextFYBlack" panose="02000A03000000020004" pitchFamily="2" charset="0"/>
                </a:rPr>
                <a:t>số</a:t>
              </a:r>
              <a:r>
                <a:rPr lang="en-US" sz="7200" b="0" cap="none" spc="0" dirty="0">
                  <a:ln w="0">
                    <a:solidFill>
                      <a:sysClr val="windowText" lastClr="000000"/>
                    </a:solidFill>
                  </a:ln>
                  <a:solidFill>
                    <a:schemeClr val="bg1"/>
                  </a:solidFill>
                  <a:latin typeface="#9Slide03 BoosterNextFYBlack" panose="02000A03000000020004" pitchFamily="2" charset="0"/>
                </a:rPr>
                <a:t> </a:t>
              </a:r>
              <a:r>
                <a:rPr lang="en-US" sz="7200" b="0" cap="none" spc="0" dirty="0" err="1">
                  <a:ln w="0">
                    <a:solidFill>
                      <a:sysClr val="windowText" lastClr="000000"/>
                    </a:solidFill>
                  </a:ln>
                  <a:solidFill>
                    <a:schemeClr val="bg1"/>
                  </a:solidFill>
                  <a:latin typeface="#9Slide03 BoosterNextFYBlack" panose="02000A03000000020004" pitchFamily="2" charset="0"/>
                </a:rPr>
                <a:t>bộ</a:t>
              </a:r>
              <a:r>
                <a:rPr lang="en-US" sz="7200" b="0" cap="none" spc="0" dirty="0">
                  <a:ln w="0">
                    <a:solidFill>
                      <a:sysClr val="windowText" lastClr="000000"/>
                    </a:solidFill>
                  </a:ln>
                  <a:solidFill>
                    <a:schemeClr val="bg1"/>
                  </a:solidFill>
                  <a:latin typeface="#9Slide03 BoosterNextFYBlack" panose="02000A03000000020004" pitchFamily="2" charset="0"/>
                </a:rPr>
                <a:t> </a:t>
              </a:r>
              <a:r>
                <a:rPr lang="en-US" sz="7200" b="0" cap="none" spc="0" dirty="0" err="1">
                  <a:ln w="0">
                    <a:solidFill>
                      <a:sysClr val="windowText" lastClr="000000"/>
                    </a:solidFill>
                  </a:ln>
                  <a:solidFill>
                    <a:schemeClr val="bg1"/>
                  </a:solidFill>
                  <a:latin typeface="#9Slide03 BoosterNextFYBlack" panose="02000A03000000020004" pitchFamily="2" charset="0"/>
                </a:rPr>
                <a:t>phận</a:t>
              </a:r>
              <a:r>
                <a:rPr lang="en-US" sz="7200" b="0" cap="none" spc="0" dirty="0">
                  <a:ln w="0">
                    <a:solidFill>
                      <a:sysClr val="windowText" lastClr="000000"/>
                    </a:solidFill>
                  </a:ln>
                  <a:solidFill>
                    <a:schemeClr val="bg1"/>
                  </a:solidFill>
                  <a:latin typeface="#9Slide03 BoosterNextFYBlack" panose="02000A03000000020004" pitchFamily="2" charset="0"/>
                </a:rPr>
                <a:t> </a:t>
              </a:r>
              <a:r>
                <a:rPr lang="en-US" sz="7200" b="0" cap="none" spc="0" dirty="0" err="1">
                  <a:ln w="0">
                    <a:solidFill>
                      <a:sysClr val="windowText" lastClr="000000"/>
                    </a:solidFill>
                  </a:ln>
                  <a:solidFill>
                    <a:schemeClr val="bg1"/>
                  </a:solidFill>
                  <a:latin typeface="#9Slide03 BoosterNextFYBlack" panose="02000A03000000020004" pitchFamily="2" charset="0"/>
                </a:rPr>
                <a:t>chính</a:t>
              </a:r>
              <a:r>
                <a:rPr lang="en-US" sz="7200" b="0" cap="none" spc="0" dirty="0">
                  <a:ln w="0">
                    <a:solidFill>
                      <a:sysClr val="windowText" lastClr="000000"/>
                    </a:solidFill>
                  </a:ln>
                  <a:solidFill>
                    <a:schemeClr val="bg1"/>
                  </a:solidFill>
                  <a:latin typeface="#9Slide03 BoosterNextFYBlack" panose="02000A03000000020004" pitchFamily="2" charset="0"/>
                </a:rPr>
                <a:t> </a:t>
              </a:r>
              <a:r>
                <a:rPr lang="en-US" sz="7200" b="0" cap="none" spc="0" err="1">
                  <a:ln w="0">
                    <a:solidFill>
                      <a:sysClr val="windowText" lastClr="000000"/>
                    </a:solidFill>
                  </a:ln>
                  <a:solidFill>
                    <a:schemeClr val="bg1"/>
                  </a:solidFill>
                  <a:latin typeface="#9Slide03 BoosterNextFYBlack" panose="02000A03000000020004" pitchFamily="2" charset="0"/>
                </a:rPr>
                <a:t>của</a:t>
              </a:r>
              <a:r>
                <a:rPr lang="en-US" sz="7200" b="0" cap="none" spc="0">
                  <a:ln w="0">
                    <a:solidFill>
                      <a:sysClr val="windowText" lastClr="000000"/>
                    </a:solidFill>
                  </a:ln>
                  <a:solidFill>
                    <a:schemeClr val="bg1"/>
                  </a:solidFill>
                  <a:latin typeface="#9Slide03 BoosterNextFYBlack" panose="02000A03000000020004" pitchFamily="2" charset="0"/>
                </a:rPr>
                <a:t> quạt điện</a:t>
              </a:r>
              <a:endParaRPr lang="en-US" sz="7200" b="0" cap="none" spc="0" dirty="0">
                <a:ln w="0">
                  <a:solidFill>
                    <a:sysClr val="windowText" lastClr="000000"/>
                  </a:solidFill>
                </a:ln>
                <a:solidFill>
                  <a:schemeClr val="bg1"/>
                </a:solidFill>
                <a:latin typeface="#9Slide03 BoosterNextFYBlack" panose="02000A03000000020004" pitchFamily="2" charset="0"/>
              </a:endParaRPr>
            </a:p>
          </p:txBody>
        </p:sp>
      </p:grpSp>
      <p:sp>
        <p:nvSpPr>
          <p:cNvPr id="13" name="TextBox 12">
            <a:extLst>
              <a:ext uri="{FF2B5EF4-FFF2-40B4-BE49-F238E27FC236}">
                <a16:creationId xmlns:a16="http://schemas.microsoft.com/office/drawing/2014/main" id="{28A284AE-8008-4957-A6C8-C9B242FE1869}"/>
              </a:ext>
            </a:extLst>
          </p:cNvPr>
          <p:cNvSpPr txBox="1"/>
          <p:nvPr/>
        </p:nvSpPr>
        <p:spPr>
          <a:xfrm>
            <a:off x="5486400" y="3340391"/>
            <a:ext cx="10397081" cy="2414315"/>
          </a:xfrm>
          <a:prstGeom prst="rect">
            <a:avLst/>
          </a:prstGeom>
          <a:noFill/>
        </p:spPr>
        <p:txBody>
          <a:bodyPr wrap="square">
            <a:spAutoFit/>
          </a:bodyPr>
          <a:lstStyle/>
          <a:p>
            <a:pPr algn="ctr">
              <a:lnSpc>
                <a:spcPct val="150000"/>
              </a:lnSpc>
            </a:pPr>
            <a:r>
              <a:rPr lang="en-US" sz="5400" dirty="0" err="1">
                <a:solidFill>
                  <a:srgbClr val="0000CC"/>
                </a:solidFill>
                <a:latin typeface="iCiel Cadena" panose="02000503000000020004" pitchFamily="2" charset="0"/>
              </a:rPr>
              <a:t>Đố</a:t>
            </a:r>
            <a:r>
              <a:rPr lang="en-US" sz="5400" dirty="0">
                <a:solidFill>
                  <a:srgbClr val="0000CC"/>
                </a:solidFill>
                <a:latin typeface="iCiel Cadena" panose="02000503000000020004" pitchFamily="2" charset="0"/>
              </a:rPr>
              <a:t> </a:t>
            </a:r>
            <a:r>
              <a:rPr lang="en-US" sz="5400" dirty="0" err="1">
                <a:solidFill>
                  <a:srgbClr val="0000CC"/>
                </a:solidFill>
                <a:latin typeface="iCiel Cadena" panose="02000503000000020004" pitchFamily="2" charset="0"/>
              </a:rPr>
              <a:t>các</a:t>
            </a:r>
            <a:r>
              <a:rPr lang="en-US" sz="5400" dirty="0">
                <a:solidFill>
                  <a:srgbClr val="0000CC"/>
                </a:solidFill>
                <a:latin typeface="iCiel Cadena" panose="02000503000000020004" pitchFamily="2" charset="0"/>
              </a:rPr>
              <a:t> </a:t>
            </a:r>
            <a:r>
              <a:rPr lang="en-US" sz="5400" dirty="0" err="1">
                <a:solidFill>
                  <a:srgbClr val="0000CC"/>
                </a:solidFill>
                <a:latin typeface="iCiel Cadena" panose="02000503000000020004" pitchFamily="2" charset="0"/>
              </a:rPr>
              <a:t>bạn</a:t>
            </a:r>
            <a:r>
              <a:rPr lang="en-US" sz="5400" dirty="0">
                <a:solidFill>
                  <a:srgbClr val="0000CC"/>
                </a:solidFill>
                <a:latin typeface="iCiel Cadena" panose="02000503000000020004" pitchFamily="2" charset="0"/>
              </a:rPr>
              <a:t> </a:t>
            </a:r>
            <a:r>
              <a:rPr lang="en-US" sz="5400" dirty="0" err="1">
                <a:solidFill>
                  <a:srgbClr val="0000CC"/>
                </a:solidFill>
                <a:latin typeface="iCiel Cadena" panose="02000503000000020004" pitchFamily="2" charset="0"/>
              </a:rPr>
              <a:t>biết</a:t>
            </a:r>
            <a:r>
              <a:rPr lang="en-US" sz="5400" dirty="0">
                <a:solidFill>
                  <a:srgbClr val="0000CC"/>
                </a:solidFill>
                <a:latin typeface="iCiel Cadena" panose="02000503000000020004" pitchFamily="2" charset="0"/>
              </a:rPr>
              <a:t> </a:t>
            </a:r>
            <a:r>
              <a:rPr lang="en-US" sz="5400" dirty="0" err="1">
                <a:solidFill>
                  <a:srgbClr val="0000CC"/>
                </a:solidFill>
                <a:latin typeface="iCiel Cadena" panose="02000503000000020004" pitchFamily="2" charset="0"/>
              </a:rPr>
              <a:t>cơ</a:t>
            </a:r>
            <a:r>
              <a:rPr lang="en-US" sz="5400" dirty="0">
                <a:solidFill>
                  <a:srgbClr val="0000CC"/>
                </a:solidFill>
                <a:latin typeface="iCiel Cadena" panose="02000503000000020004" pitchFamily="2" charset="0"/>
              </a:rPr>
              <a:t> </a:t>
            </a:r>
            <a:r>
              <a:rPr lang="en-US" sz="5400" dirty="0" err="1">
                <a:solidFill>
                  <a:srgbClr val="0000CC"/>
                </a:solidFill>
                <a:latin typeface="iCiel Cadena" panose="02000503000000020004" pitchFamily="2" charset="0"/>
              </a:rPr>
              <a:t>thể</a:t>
            </a:r>
            <a:r>
              <a:rPr lang="en-US" sz="5400" dirty="0">
                <a:solidFill>
                  <a:srgbClr val="0000CC"/>
                </a:solidFill>
                <a:latin typeface="iCiel Cadena" panose="02000503000000020004" pitchFamily="2" charset="0"/>
              </a:rPr>
              <a:t> </a:t>
            </a:r>
            <a:r>
              <a:rPr lang="en-US" sz="5400" dirty="0" err="1">
                <a:solidFill>
                  <a:srgbClr val="0000CC"/>
                </a:solidFill>
                <a:latin typeface="iCiel Cadena" panose="02000503000000020004" pitchFamily="2" charset="0"/>
              </a:rPr>
              <a:t>mình</a:t>
            </a:r>
            <a:r>
              <a:rPr lang="en-US" sz="5400" dirty="0">
                <a:solidFill>
                  <a:srgbClr val="0000CC"/>
                </a:solidFill>
                <a:latin typeface="iCiel Cadena" panose="02000503000000020004" pitchFamily="2" charset="0"/>
              </a:rPr>
              <a:t> </a:t>
            </a:r>
            <a:r>
              <a:rPr lang="en-US" sz="5400" dirty="0" err="1">
                <a:solidFill>
                  <a:srgbClr val="0000CC"/>
                </a:solidFill>
                <a:latin typeface="iCiel Cadena" panose="02000503000000020004" pitchFamily="2" charset="0"/>
              </a:rPr>
              <a:t>gồm</a:t>
            </a:r>
            <a:r>
              <a:rPr lang="en-US" sz="5400" dirty="0">
                <a:solidFill>
                  <a:srgbClr val="0000CC"/>
                </a:solidFill>
                <a:latin typeface="iCiel Cadena" panose="02000503000000020004" pitchFamily="2" charset="0"/>
              </a:rPr>
              <a:t> </a:t>
            </a:r>
            <a:r>
              <a:rPr lang="en-US" sz="5400" dirty="0" err="1">
                <a:solidFill>
                  <a:srgbClr val="0000CC"/>
                </a:solidFill>
                <a:latin typeface="iCiel Cadena" panose="02000503000000020004" pitchFamily="2" charset="0"/>
              </a:rPr>
              <a:t>những</a:t>
            </a:r>
            <a:r>
              <a:rPr lang="en-US" sz="5400" dirty="0">
                <a:solidFill>
                  <a:srgbClr val="0000CC"/>
                </a:solidFill>
                <a:latin typeface="iCiel Cadena" panose="02000503000000020004" pitchFamily="2" charset="0"/>
              </a:rPr>
              <a:t> </a:t>
            </a:r>
            <a:r>
              <a:rPr lang="en-US" sz="5400" dirty="0" err="1">
                <a:solidFill>
                  <a:srgbClr val="0000CC"/>
                </a:solidFill>
                <a:latin typeface="iCiel Cadena" panose="02000503000000020004" pitchFamily="2" charset="0"/>
              </a:rPr>
              <a:t>bộ</a:t>
            </a:r>
            <a:r>
              <a:rPr lang="en-US" sz="5400" dirty="0">
                <a:solidFill>
                  <a:srgbClr val="0000CC"/>
                </a:solidFill>
                <a:latin typeface="iCiel Cadena" panose="02000503000000020004" pitchFamily="2" charset="0"/>
              </a:rPr>
              <a:t> </a:t>
            </a:r>
            <a:r>
              <a:rPr lang="en-US" sz="5400" dirty="0" err="1">
                <a:solidFill>
                  <a:srgbClr val="0000CC"/>
                </a:solidFill>
                <a:latin typeface="iCiel Cadena" panose="02000503000000020004" pitchFamily="2" charset="0"/>
              </a:rPr>
              <a:t>phận</a:t>
            </a:r>
            <a:r>
              <a:rPr lang="en-US" sz="5400" dirty="0">
                <a:solidFill>
                  <a:srgbClr val="0000CC"/>
                </a:solidFill>
                <a:latin typeface="iCiel Cadena" panose="02000503000000020004" pitchFamily="2" charset="0"/>
              </a:rPr>
              <a:t> </a:t>
            </a:r>
            <a:r>
              <a:rPr lang="en-US" sz="5400" dirty="0" err="1">
                <a:solidFill>
                  <a:srgbClr val="0000CC"/>
                </a:solidFill>
                <a:latin typeface="iCiel Cadena" panose="02000503000000020004" pitchFamily="2" charset="0"/>
              </a:rPr>
              <a:t>nào</a:t>
            </a:r>
            <a:r>
              <a:rPr lang="en-US" sz="5400" dirty="0">
                <a:solidFill>
                  <a:srgbClr val="0000CC"/>
                </a:solidFill>
                <a:latin typeface="iCiel Cadena" panose="02000503000000020004" pitchFamily="2" charset="0"/>
              </a:rPr>
              <a:t>?</a:t>
            </a:r>
            <a:endParaRPr lang="vi-VN" sz="5400" dirty="0">
              <a:solidFill>
                <a:srgbClr val="0000CC"/>
              </a:solidFill>
              <a:latin typeface="iCiel Cadena" panose="02000503000000020004" pitchFamily="2" charset="0"/>
            </a:endParaRPr>
          </a:p>
        </p:txBody>
      </p:sp>
      <p:pic>
        <p:nvPicPr>
          <p:cNvPr id="14" name="Picture 6" descr="Quạt bàn B4 không đèn SenKo B1616">
            <a:extLst>
              <a:ext uri="{FF2B5EF4-FFF2-40B4-BE49-F238E27FC236}">
                <a16:creationId xmlns:a16="http://schemas.microsoft.com/office/drawing/2014/main" id="{397E4BA0-A0D0-431C-E873-0809B6B3D01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500" b="98875" l="10000" r="90000"/>
                    </a14:imgEffect>
                  </a14:imgLayer>
                </a14:imgProps>
              </a:ext>
              <a:ext uri="{28A0092B-C50C-407E-A947-70E740481C1C}">
                <a14:useLocalDpi xmlns:a14="http://schemas.microsoft.com/office/drawing/2010/main" val="0"/>
              </a:ext>
            </a:extLst>
          </a:blip>
          <a:srcRect/>
          <a:stretch>
            <a:fillRect/>
          </a:stretch>
        </p:blipFill>
        <p:spPr bwMode="auto">
          <a:xfrm>
            <a:off x="-143701" y="3314014"/>
            <a:ext cx="5884499" cy="5884499"/>
          </a:xfrm>
          <a:prstGeom prst="rect">
            <a:avLst/>
          </a:prstGeom>
          <a:solidFill>
            <a:schemeClr val="tx1">
              <a:lumMod val="40000"/>
              <a:lumOff val="60000"/>
            </a:schemeClr>
          </a:solidFill>
        </p:spPr>
      </p:pic>
    </p:spTree>
    <p:extLst>
      <p:ext uri="{BB962C8B-B14F-4D97-AF65-F5344CB8AC3E}">
        <p14:creationId xmlns:p14="http://schemas.microsoft.com/office/powerpoint/2010/main" val="2431551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084228-E083-04E7-2B28-8936BCC48CE8}"/>
              </a:ext>
            </a:extLst>
          </p:cNvPr>
          <p:cNvSpPr>
            <a:spLocks noGrp="1"/>
          </p:cNvSpPr>
          <p:nvPr>
            <p:ph type="sldNum" sz="quarter" idx="12"/>
          </p:nvPr>
        </p:nvSpPr>
        <p:spPr/>
        <p:txBody>
          <a:bodyPr/>
          <a:lstStyle/>
          <a:p>
            <a:fld id="{17F55963-6440-4C45-BA09-4E6A99D1BBE0}" type="slidenum">
              <a:rPr lang="en-US" smtClean="0"/>
              <a:t>16</a:t>
            </a:fld>
            <a:endParaRPr lang="en-US"/>
          </a:p>
        </p:txBody>
      </p:sp>
      <p:pic>
        <p:nvPicPr>
          <p:cNvPr id="4" name="Picture 3">
            <a:extLst>
              <a:ext uri="{FF2B5EF4-FFF2-40B4-BE49-F238E27FC236}">
                <a16:creationId xmlns:a16="http://schemas.microsoft.com/office/drawing/2014/main" id="{5CED8754-456A-AE93-08FD-2A8D8B772303}"/>
              </a:ext>
            </a:extLst>
          </p:cNvPr>
          <p:cNvPicPr>
            <a:picLocks noChangeAspect="1"/>
          </p:cNvPicPr>
          <p:nvPr/>
        </p:nvPicPr>
        <p:blipFill>
          <a:blip r:embed="rId2"/>
          <a:stretch>
            <a:fillRect/>
          </a:stretch>
        </p:blipFill>
        <p:spPr>
          <a:xfrm>
            <a:off x="3546231" y="863445"/>
            <a:ext cx="10820400" cy="9451441"/>
          </a:xfrm>
          <a:prstGeom prst="rect">
            <a:avLst/>
          </a:prstGeom>
        </p:spPr>
      </p:pic>
      <p:sp>
        <p:nvSpPr>
          <p:cNvPr id="5" name="TextBox 4">
            <a:extLst>
              <a:ext uri="{FF2B5EF4-FFF2-40B4-BE49-F238E27FC236}">
                <a16:creationId xmlns:a16="http://schemas.microsoft.com/office/drawing/2014/main" id="{5F46EC05-26EF-9AE9-340F-78D37DD06638}"/>
              </a:ext>
            </a:extLst>
          </p:cNvPr>
          <p:cNvSpPr txBox="1"/>
          <p:nvPr/>
        </p:nvSpPr>
        <p:spPr>
          <a:xfrm>
            <a:off x="1368668" y="-77458"/>
            <a:ext cx="18592800" cy="968663"/>
          </a:xfrm>
          <a:prstGeom prst="rect">
            <a:avLst/>
          </a:prstGeom>
          <a:noFill/>
        </p:spPr>
        <p:txBody>
          <a:bodyPr wrap="square">
            <a:spAutoFit/>
          </a:bodyPr>
          <a:lstStyle/>
          <a:p>
            <a:pPr algn="ctr">
              <a:lnSpc>
                <a:spcPct val="150000"/>
              </a:lnSpc>
            </a:pPr>
            <a:r>
              <a:rPr lang="en-US" sz="4400">
                <a:solidFill>
                  <a:srgbClr val="FF0000"/>
                </a:solidFill>
                <a:latin typeface="iCiel Cadena" panose="02000503000000020004" pitchFamily="2" charset="0"/>
              </a:rPr>
              <a:t>Chỉ và gọi tên các bộ phận tương ứng của quạt điện :</a:t>
            </a:r>
            <a:endParaRPr lang="vi-VN" sz="4400" dirty="0">
              <a:solidFill>
                <a:srgbClr val="FF0000"/>
              </a:solidFill>
              <a:latin typeface="iCiel Cadena" panose="02000503000000020004" pitchFamily="2" charset="0"/>
            </a:endParaRPr>
          </a:p>
        </p:txBody>
      </p:sp>
      <p:sp>
        <p:nvSpPr>
          <p:cNvPr id="6" name="Rectangle: Rounded Corners 5">
            <a:extLst>
              <a:ext uri="{FF2B5EF4-FFF2-40B4-BE49-F238E27FC236}">
                <a16:creationId xmlns:a16="http://schemas.microsoft.com/office/drawing/2014/main" id="{E7A03DF4-EB9E-59F6-FED0-FF10B65FF757}"/>
              </a:ext>
            </a:extLst>
          </p:cNvPr>
          <p:cNvSpPr/>
          <p:nvPr/>
        </p:nvSpPr>
        <p:spPr>
          <a:xfrm>
            <a:off x="237392" y="1646154"/>
            <a:ext cx="2262554" cy="796792"/>
          </a:xfrm>
          <a:prstGeom prst="roundRect">
            <a:avLst/>
          </a:prstGeom>
          <a:solidFill>
            <a:schemeClr val="accent2">
              <a:alpha val="5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latin typeface="Times New Roman" panose="02020603050405020304" pitchFamily="18" charset="0"/>
                <a:cs typeface="Times New Roman" panose="02020603050405020304" pitchFamily="18" charset="0"/>
              </a:rPr>
              <a:t>Cánh quạt</a:t>
            </a:r>
            <a:endParaRPr lang="en-GB" sz="3200" b="1">
              <a:solidFill>
                <a:srgbClr val="000000"/>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1322375C-42BB-A9F4-161B-810C5CC7B305}"/>
              </a:ext>
            </a:extLst>
          </p:cNvPr>
          <p:cNvSpPr/>
          <p:nvPr/>
        </p:nvSpPr>
        <p:spPr>
          <a:xfrm>
            <a:off x="395654" y="3422388"/>
            <a:ext cx="2262554" cy="796792"/>
          </a:xfrm>
          <a:prstGeom prst="roundRect">
            <a:avLst/>
          </a:prstGeom>
          <a:solidFill>
            <a:schemeClr val="accent2">
              <a:alpha val="5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latin typeface="Times New Roman" panose="02020603050405020304" pitchFamily="18" charset="0"/>
                <a:cs typeface="Times New Roman" panose="02020603050405020304" pitchFamily="18" charset="0"/>
              </a:rPr>
              <a:t>Lồng quạt</a:t>
            </a:r>
            <a:endParaRPr lang="en-GB" sz="3200" b="1">
              <a:solidFill>
                <a:srgbClr val="000000"/>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F9735CC4-352F-0A1D-05C7-E0CE8F81AB70}"/>
              </a:ext>
            </a:extLst>
          </p:cNvPr>
          <p:cNvSpPr/>
          <p:nvPr/>
        </p:nvSpPr>
        <p:spPr>
          <a:xfrm>
            <a:off x="395654" y="5381273"/>
            <a:ext cx="2414954" cy="968663"/>
          </a:xfrm>
          <a:prstGeom prst="roundRect">
            <a:avLst/>
          </a:prstGeom>
          <a:solidFill>
            <a:schemeClr val="accent2">
              <a:alpha val="5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latin typeface="Times New Roman" panose="02020603050405020304" pitchFamily="18" charset="0"/>
                <a:cs typeface="Times New Roman" panose="02020603050405020304" pitchFamily="18" charset="0"/>
              </a:rPr>
              <a:t>Hoạt động </a:t>
            </a:r>
          </a:p>
          <a:p>
            <a:pPr algn="ctr"/>
            <a:r>
              <a:rPr lang="en-US" sz="3200" b="1">
                <a:solidFill>
                  <a:srgbClr val="000000"/>
                </a:solidFill>
                <a:latin typeface="Times New Roman" panose="02020603050405020304" pitchFamily="18" charset="0"/>
                <a:cs typeface="Times New Roman" panose="02020603050405020304" pitchFamily="18" charset="0"/>
              </a:rPr>
              <a:t>cơ quạt</a:t>
            </a:r>
            <a:endParaRPr lang="en-GB" sz="3200" b="1">
              <a:solidFill>
                <a:srgbClr val="000000"/>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2E08BF28-DE0D-F1BF-E76C-76AAC292570B}"/>
              </a:ext>
            </a:extLst>
          </p:cNvPr>
          <p:cNvSpPr/>
          <p:nvPr/>
        </p:nvSpPr>
        <p:spPr>
          <a:xfrm>
            <a:off x="243254" y="7390647"/>
            <a:ext cx="2719754" cy="1447800"/>
          </a:xfrm>
          <a:prstGeom prst="roundRect">
            <a:avLst/>
          </a:prstGeom>
          <a:solidFill>
            <a:schemeClr val="accent2">
              <a:alpha val="5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latin typeface="Times New Roman" panose="02020603050405020304" pitchFamily="18" charset="0"/>
                <a:cs typeface="Times New Roman" panose="02020603050405020304" pitchFamily="18" charset="0"/>
              </a:rPr>
              <a:t>Tuốc năng</a:t>
            </a:r>
          </a:p>
          <a:p>
            <a:pPr algn="ctr"/>
            <a:r>
              <a:rPr lang="en-US" sz="3200" b="1">
                <a:solidFill>
                  <a:srgbClr val="000000"/>
                </a:solidFill>
                <a:latin typeface="Times New Roman" panose="02020603050405020304" pitchFamily="18" charset="0"/>
                <a:cs typeface="Times New Roman" panose="02020603050405020304" pitchFamily="18" charset="0"/>
              </a:rPr>
              <a:t>(Bộ phận điều khiển)</a:t>
            </a:r>
            <a:endParaRPr lang="en-GB" sz="3200" b="1">
              <a:solidFill>
                <a:srgbClr val="000000"/>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763D3B51-8BB4-274C-0F82-9750D0F2ADC1}"/>
              </a:ext>
            </a:extLst>
          </p:cNvPr>
          <p:cNvSpPr/>
          <p:nvPr/>
        </p:nvSpPr>
        <p:spPr>
          <a:xfrm>
            <a:off x="15380675" y="1315684"/>
            <a:ext cx="2532185" cy="968663"/>
          </a:xfrm>
          <a:prstGeom prst="roundRect">
            <a:avLst/>
          </a:prstGeom>
          <a:solidFill>
            <a:schemeClr val="accent2">
              <a:alpha val="5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latin typeface="Times New Roman" panose="02020603050405020304" pitchFamily="18" charset="0"/>
                <a:cs typeface="Times New Roman" panose="02020603050405020304" pitchFamily="18" charset="0"/>
              </a:rPr>
              <a:t>Thân quạt</a:t>
            </a:r>
            <a:endParaRPr lang="en-GB" sz="3200" b="1">
              <a:solidFill>
                <a:srgbClr val="000000"/>
              </a:solidFill>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C3C0916F-22BB-17CD-ECB2-AB67F4584ED2}"/>
              </a:ext>
            </a:extLst>
          </p:cNvPr>
          <p:cNvSpPr/>
          <p:nvPr/>
        </p:nvSpPr>
        <p:spPr>
          <a:xfrm>
            <a:off x="14958647" y="3308837"/>
            <a:ext cx="3094893" cy="1656261"/>
          </a:xfrm>
          <a:prstGeom prst="roundRect">
            <a:avLst/>
          </a:prstGeom>
          <a:solidFill>
            <a:schemeClr val="accent2">
              <a:alpha val="5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latin typeface="Times New Roman" panose="02020603050405020304" pitchFamily="18" charset="0"/>
                <a:cs typeface="Times New Roman" panose="02020603050405020304" pitchFamily="18" charset="0"/>
              </a:rPr>
              <a:t>Các nút điều khiển (Bộ phận điều khiển)</a:t>
            </a:r>
            <a:endParaRPr lang="en-GB" sz="3200" b="1">
              <a:solidFill>
                <a:srgbClr val="000000"/>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ADDDA931-3549-C028-7878-D70088D92EDA}"/>
              </a:ext>
            </a:extLst>
          </p:cNvPr>
          <p:cNvSpPr/>
          <p:nvPr/>
        </p:nvSpPr>
        <p:spPr>
          <a:xfrm>
            <a:off x="15380676" y="5321902"/>
            <a:ext cx="2532185" cy="959871"/>
          </a:xfrm>
          <a:prstGeom prst="roundRect">
            <a:avLst/>
          </a:prstGeom>
          <a:solidFill>
            <a:schemeClr val="accent2">
              <a:alpha val="5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latin typeface="Times New Roman" panose="02020603050405020304" pitchFamily="18" charset="0"/>
                <a:cs typeface="Times New Roman" panose="02020603050405020304" pitchFamily="18" charset="0"/>
              </a:rPr>
              <a:t>Đế quạt</a:t>
            </a:r>
            <a:endParaRPr lang="en-GB" sz="3200" b="1">
              <a:solidFill>
                <a:srgbClr val="000000"/>
              </a:solidFill>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A26264B5-DCDE-AB0D-F2BE-AD404D2C8347}"/>
              </a:ext>
            </a:extLst>
          </p:cNvPr>
          <p:cNvSpPr/>
          <p:nvPr/>
        </p:nvSpPr>
        <p:spPr>
          <a:xfrm>
            <a:off x="15456877" y="7362092"/>
            <a:ext cx="2379785" cy="959871"/>
          </a:xfrm>
          <a:prstGeom prst="roundRect">
            <a:avLst/>
          </a:prstGeom>
          <a:solidFill>
            <a:schemeClr val="accent2">
              <a:alpha val="50000"/>
            </a:schemeClr>
          </a:solid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latin typeface="Times New Roman" panose="02020603050405020304" pitchFamily="18" charset="0"/>
                <a:cs typeface="Times New Roman" panose="02020603050405020304" pitchFamily="18" charset="0"/>
              </a:rPr>
              <a:t>Dây nguồn</a:t>
            </a:r>
            <a:endParaRPr lang="en-GB" sz="3200" b="1">
              <a:solidFill>
                <a:srgbClr val="00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AB72809D-3CAF-09FD-C4B4-5C1E8D927AB2}"/>
              </a:ext>
            </a:extLst>
          </p:cNvPr>
          <p:cNvSpPr txBox="1"/>
          <p:nvPr/>
        </p:nvSpPr>
        <p:spPr>
          <a:xfrm>
            <a:off x="-17585" y="-41219"/>
            <a:ext cx="3518799" cy="1446550"/>
          </a:xfrm>
          <a:prstGeom prst="rect">
            <a:avLst/>
          </a:prstGeom>
          <a:noFill/>
        </p:spPr>
        <p:txBody>
          <a:bodyPr wrap="square">
            <a:spAutoFit/>
          </a:bodyPr>
          <a:lstStyle/>
          <a:p>
            <a:pPr algn="ctr"/>
            <a:r>
              <a:rPr lang="en-US" sz="4400">
                <a:solidFill>
                  <a:srgbClr val="0000CC"/>
                </a:solidFill>
                <a:latin typeface="iCiel Cadena" panose="02000503000000020004" pitchFamily="2" charset="0"/>
              </a:rPr>
              <a:t>Thảo luận nhóm 2</a:t>
            </a:r>
            <a:endParaRPr lang="vi-VN" sz="4400" dirty="0">
              <a:solidFill>
                <a:srgbClr val="0000CC"/>
              </a:solidFill>
              <a:latin typeface="iCiel Cadena" panose="02000503000000020004" pitchFamily="2" charset="0"/>
            </a:endParaRPr>
          </a:p>
        </p:txBody>
      </p:sp>
    </p:spTree>
    <p:extLst>
      <p:ext uri="{BB962C8B-B14F-4D97-AF65-F5344CB8AC3E}">
        <p14:creationId xmlns:p14="http://schemas.microsoft.com/office/powerpoint/2010/main" val="4186080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1.38889E-7 -6.17284E-7 L 0.19991 -0.24352 " pathEditMode="relative" rAng="0" ptsTypes="AA">
                                      <p:cBhvr>
                                        <p:cTn id="16" dur="2000" fill="hold"/>
                                        <p:tgtEl>
                                          <p:spTgt spid="7"/>
                                        </p:tgtEl>
                                        <p:attrNameLst>
                                          <p:attrName>ppt_x</p:attrName>
                                          <p:attrName>ppt_y</p:attrName>
                                        </p:attrNameLst>
                                      </p:cBhvr>
                                      <p:rCtr x="9991" y="-12176"/>
                                    </p:animMotion>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0" nodeType="clickEffect">
                                  <p:stCondLst>
                                    <p:cond delay="0"/>
                                  </p:stCondLst>
                                  <p:childTnLst>
                                    <p:animMotion origin="layout" path="M 3.61111E-6 4.5679E-6 L 0.20017 0.15169 " pathEditMode="relative" rAng="0" ptsTypes="AA">
                                      <p:cBhvr>
                                        <p:cTn id="20" dur="2000" fill="hold"/>
                                        <p:tgtEl>
                                          <p:spTgt spid="6"/>
                                        </p:tgtEl>
                                        <p:attrNameLst>
                                          <p:attrName>ppt_x</p:attrName>
                                          <p:attrName>ppt_y</p:attrName>
                                        </p:attrNameLst>
                                      </p:cBhvr>
                                      <p:rCtr x="10009" y="7577"/>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0" nodeType="clickEffect">
                                  <p:stCondLst>
                                    <p:cond delay="0"/>
                                  </p:stCondLst>
                                  <p:childTnLst>
                                    <p:animMotion origin="layout" path="M 2.63889E-6 -4.93827E-7 L -0.49775 0.23858 " pathEditMode="relative" rAng="0" ptsTypes="AA">
                                      <p:cBhvr>
                                        <p:cTn id="24" dur="2000" fill="hold"/>
                                        <p:tgtEl>
                                          <p:spTgt spid="12"/>
                                        </p:tgtEl>
                                        <p:attrNameLst>
                                          <p:attrName>ppt_x</p:attrName>
                                          <p:attrName>ppt_y</p:attrName>
                                        </p:attrNameLst>
                                      </p:cBhvr>
                                      <p:rCtr x="-24887" y="11929"/>
                                    </p:animMotion>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0" nodeType="clickEffect">
                                  <p:stCondLst>
                                    <p:cond delay="0"/>
                                  </p:stCondLst>
                                  <p:childTnLst>
                                    <p:animMotion origin="layout" path="M -3.05556E-6 1.11111E-6 L -0.74826 0.38055 " pathEditMode="relative" rAng="0" ptsTypes="AA">
                                      <p:cBhvr>
                                        <p:cTn id="28" dur="2000" fill="hold"/>
                                        <p:tgtEl>
                                          <p:spTgt spid="13"/>
                                        </p:tgtEl>
                                        <p:attrNameLst>
                                          <p:attrName>ppt_x</p:attrName>
                                          <p:attrName>ppt_y</p:attrName>
                                        </p:attrNameLst>
                                      </p:cBhvr>
                                      <p:rCtr x="-37413" y="19028"/>
                                    </p:animMotion>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0" nodeType="clickEffect">
                                  <p:stCondLst>
                                    <p:cond delay="0"/>
                                  </p:stCondLst>
                                  <p:childTnLst>
                                    <p:animMotion origin="layout" path="M 3.19444E-6 1.11111E-6 L 0.52074 -0.62886 " pathEditMode="relative" rAng="0" ptsTypes="AA">
                                      <p:cBhvr>
                                        <p:cTn id="32" dur="2000" fill="hold"/>
                                        <p:tgtEl>
                                          <p:spTgt spid="10"/>
                                        </p:tgtEl>
                                        <p:attrNameLst>
                                          <p:attrName>ppt_x</p:attrName>
                                          <p:attrName>ppt_y</p:attrName>
                                        </p:attrNameLst>
                                      </p:cBhvr>
                                      <p:rCtr x="26033" y="-31451"/>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0" nodeType="clickEffect">
                                  <p:stCondLst>
                                    <p:cond delay="0"/>
                                  </p:stCondLst>
                                  <p:childTnLst>
                                    <p:animMotion origin="layout" path="M 3.19444E-6 3.95062E-6 L 0.52491 -0.09337 " pathEditMode="relative" rAng="0" ptsTypes="AA">
                                      <p:cBhvr>
                                        <p:cTn id="36" dur="2000" fill="hold"/>
                                        <p:tgtEl>
                                          <p:spTgt spid="8"/>
                                        </p:tgtEl>
                                        <p:attrNameLst>
                                          <p:attrName>ppt_x</p:attrName>
                                          <p:attrName>ppt_y</p:attrName>
                                        </p:attrNameLst>
                                      </p:cBhvr>
                                      <p:rCtr x="26241" y="-4676"/>
                                    </p:animMotion>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0" nodeType="clickEffect">
                                  <p:stCondLst>
                                    <p:cond delay="0"/>
                                  </p:stCondLst>
                                  <p:childTnLst>
                                    <p:animMotion origin="layout" path="M -3.05556E-6 2.77556E-17 L -0.07613 0.48796 " pathEditMode="relative" rAng="0" ptsTypes="AA">
                                      <p:cBhvr>
                                        <p:cTn id="40" dur="2000" fill="hold"/>
                                        <p:tgtEl>
                                          <p:spTgt spid="11"/>
                                        </p:tgtEl>
                                        <p:attrNameLst>
                                          <p:attrName>ppt_x</p:attrName>
                                          <p:attrName>ppt_y</p:attrName>
                                        </p:attrNameLst>
                                      </p:cBhvr>
                                      <p:rCtr x="-3811" y="24398"/>
                                    </p:animMotion>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grpId="0" nodeType="clickEffect">
                                  <p:stCondLst>
                                    <p:cond delay="0"/>
                                  </p:stCondLst>
                                  <p:childTnLst>
                                    <p:animMotion origin="layout" path="M -3.05556E-6 4.32099E-6 L -0.08446 0.13765 " pathEditMode="relative" rAng="0" ptsTypes="AA">
                                      <p:cBhvr>
                                        <p:cTn id="44" dur="2000" fill="hold"/>
                                        <p:tgtEl>
                                          <p:spTgt spid="14"/>
                                        </p:tgtEl>
                                        <p:attrNameLst>
                                          <p:attrName>ppt_x</p:attrName>
                                          <p:attrName>ppt_y</p:attrName>
                                        </p:attrNameLst>
                                      </p:cBhvr>
                                      <p:rCtr x="-4227" y="68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10" grpId="0" animBg="1"/>
      <p:bldP spid="11" grpId="0" animBg="1"/>
      <p:bldP spid="12" grpId="0" animBg="1"/>
      <p:bldP spid="13" grpId="0" animBg="1"/>
      <p:bldP spid="14"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E42780-DD02-229D-D49A-A277E6915170}"/>
              </a:ext>
            </a:extLst>
          </p:cNvPr>
          <p:cNvSpPr/>
          <p:nvPr/>
        </p:nvSpPr>
        <p:spPr>
          <a:xfrm>
            <a:off x="3107" y="-3907"/>
            <a:ext cx="18288000" cy="10474626"/>
          </a:xfrm>
          <a:prstGeom prst="rect">
            <a:avLst/>
          </a:prstGeom>
          <a:solidFill>
            <a:schemeClr val="bg1">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b="1">
              <a:latin typeface="Times New Roman" panose="02020603050405020304" pitchFamily="18" charset="0"/>
              <a:cs typeface="Times New Roman" panose="02020603050405020304" pitchFamily="18" charset="0"/>
            </a:endParaRPr>
          </a:p>
        </p:txBody>
      </p:sp>
      <p:pic>
        <p:nvPicPr>
          <p:cNvPr id="8" name="Picture 16">
            <a:extLst>
              <a:ext uri="{FF2B5EF4-FFF2-40B4-BE49-F238E27FC236}">
                <a16:creationId xmlns:a16="http://schemas.microsoft.com/office/drawing/2014/main" id="{3F59F51E-0AF5-4F83-A46A-80A6A7318EC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375603">
            <a:off x="1216947" y="1510504"/>
            <a:ext cx="1481547" cy="705898"/>
          </a:xfrm>
          <a:prstGeom prst="rect">
            <a:avLst/>
          </a:prstGeom>
        </p:spPr>
      </p:pic>
      <p:pic>
        <p:nvPicPr>
          <p:cNvPr id="12" name="Picture 5">
            <a:extLst>
              <a:ext uri="{FF2B5EF4-FFF2-40B4-BE49-F238E27FC236}">
                <a16:creationId xmlns:a16="http://schemas.microsoft.com/office/drawing/2014/main" id="{0D621D7C-D2A3-4821-A9DF-6E4569B0C4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309251">
            <a:off x="14916745" y="8548"/>
            <a:ext cx="3170920" cy="1960205"/>
          </a:xfrm>
          <a:prstGeom prst="rect">
            <a:avLst/>
          </a:prstGeom>
        </p:spPr>
      </p:pic>
      <p:sp>
        <p:nvSpPr>
          <p:cNvPr id="9" name="TextBox 8">
            <a:extLst>
              <a:ext uri="{FF2B5EF4-FFF2-40B4-BE49-F238E27FC236}">
                <a16:creationId xmlns:a16="http://schemas.microsoft.com/office/drawing/2014/main" id="{28A284AE-8008-4957-A6C8-C9B242FE1869}"/>
              </a:ext>
            </a:extLst>
          </p:cNvPr>
          <p:cNvSpPr txBox="1"/>
          <p:nvPr/>
        </p:nvSpPr>
        <p:spPr>
          <a:xfrm>
            <a:off x="905654" y="-3906"/>
            <a:ext cx="15066751" cy="1323439"/>
          </a:xfrm>
          <a:prstGeom prst="rect">
            <a:avLst/>
          </a:prstGeom>
          <a:solidFill>
            <a:schemeClr val="bg1"/>
          </a:solidFill>
        </p:spPr>
        <p:txBody>
          <a:bodyPr wrap="square">
            <a:spAutoFit/>
          </a:bodyPr>
          <a:lstStyle/>
          <a:p>
            <a:pPr algn="ctr"/>
            <a:r>
              <a:rPr lang="vi-VN" sz="4000" b="1">
                <a:solidFill>
                  <a:srgbClr val="000000"/>
                </a:solidFill>
                <a:latin typeface="Times New Roman" panose="02020603050405020304" pitchFamily="18" charset="0"/>
                <a:cs typeface="Times New Roman" panose="02020603050405020304" pitchFamily="18" charset="0"/>
              </a:rPr>
              <a:t>Những mô tả về tác dụng sau đây tương ứng với bộ phận nào của quạt điện?</a:t>
            </a:r>
            <a:endParaRPr lang="vi-VN" sz="4000" b="1" dirty="0">
              <a:solidFill>
                <a:srgbClr val="00000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29488" y="1481866"/>
            <a:ext cx="6798939" cy="1530292"/>
          </a:xfrm>
          <a:prstGeom prst="roundRect">
            <a:avLst/>
          </a:prstGeom>
          <a:solidFill>
            <a:schemeClr val="bg1">
              <a:lumMod val="5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latin typeface="Times New Roman" panose="02020603050405020304" pitchFamily="18" charset="0"/>
                <a:cs typeface="Times New Roman" panose="02020603050405020304" pitchFamily="18" charset="0"/>
              </a:rPr>
              <a:t>Bật, tắt và điều chỉnh tốc độ quay của cánh quạt</a:t>
            </a:r>
            <a:endParaRPr lang="en-US" sz="4000" b="1" dirty="0">
              <a:solidFill>
                <a:srgbClr val="000000"/>
              </a:solidFill>
              <a:latin typeface="Times New Roman" panose="02020603050405020304" pitchFamily="18" charset="0"/>
              <a:cs typeface="Times New Roman" panose="02020603050405020304" pitchFamily="18" charset="0"/>
            </a:endParaRPr>
          </a:p>
        </p:txBody>
      </p:sp>
      <p:sp>
        <p:nvSpPr>
          <p:cNvPr id="25" name="Rounded Rectangle 24"/>
          <p:cNvSpPr/>
          <p:nvPr/>
        </p:nvSpPr>
        <p:spPr>
          <a:xfrm>
            <a:off x="20805" y="3233017"/>
            <a:ext cx="6793931" cy="1179668"/>
          </a:xfrm>
          <a:prstGeom prst="roundRect">
            <a:avLst/>
          </a:prstGeom>
          <a:solidFill>
            <a:srgbClr val="75F747"/>
          </a:solidFill>
          <a:ln>
            <a:solidFill>
              <a:srgbClr val="6FF7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latin typeface="Times New Roman" panose="02020603050405020304" pitchFamily="18" charset="0"/>
                <a:cs typeface="Times New Roman" panose="02020603050405020304" pitchFamily="18" charset="0"/>
              </a:rPr>
              <a:t>Bảo vệ cánh quạt và an toàn cho người sử dụng</a:t>
            </a:r>
            <a:endParaRPr lang="en-US" sz="4000" b="1" dirty="0">
              <a:solidFill>
                <a:srgbClr val="000000"/>
              </a:solidFill>
              <a:latin typeface="Times New Roman" panose="02020603050405020304" pitchFamily="18" charset="0"/>
              <a:cs typeface="Times New Roman" panose="02020603050405020304" pitchFamily="18" charset="0"/>
            </a:endParaRPr>
          </a:p>
        </p:txBody>
      </p:sp>
      <p:sp>
        <p:nvSpPr>
          <p:cNvPr id="26" name="Rounded Rectangle 25"/>
          <p:cNvSpPr/>
          <p:nvPr/>
        </p:nvSpPr>
        <p:spPr>
          <a:xfrm>
            <a:off x="-104246" y="4981092"/>
            <a:ext cx="6708911" cy="999485"/>
          </a:xfrm>
          <a:prstGeom prst="roundRect">
            <a:avLst/>
          </a:prstGeom>
          <a:solidFill>
            <a:srgbClr val="FD8DD8"/>
          </a:solidFill>
          <a:ln>
            <a:solidFill>
              <a:srgbClr val="FD8D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latin typeface="Times New Roman" panose="02020603050405020304" pitchFamily="18" charset="0"/>
                <a:cs typeface="Times New Roman" panose="02020603050405020304" pitchFamily="18" charset="0"/>
              </a:rPr>
              <a:t>Chứa động cơ của quạt</a:t>
            </a:r>
            <a:endParaRPr lang="en-US" sz="4000" b="1" dirty="0">
              <a:solidFill>
                <a:srgbClr val="000000"/>
              </a:solidFill>
              <a:latin typeface="Times New Roman" panose="02020603050405020304" pitchFamily="18" charset="0"/>
              <a:cs typeface="Times New Roman" panose="02020603050405020304" pitchFamily="18" charset="0"/>
            </a:endParaRPr>
          </a:p>
        </p:txBody>
      </p:sp>
      <p:sp>
        <p:nvSpPr>
          <p:cNvPr id="27" name="Rounded Rectangle 26"/>
          <p:cNvSpPr/>
          <p:nvPr/>
        </p:nvSpPr>
        <p:spPr>
          <a:xfrm>
            <a:off x="11631915" y="4827477"/>
            <a:ext cx="6682637" cy="999485"/>
          </a:xfrm>
          <a:prstGeom prst="round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latin typeface="Times New Roman" panose="02020603050405020304" pitchFamily="18" charset="0"/>
                <a:cs typeface="Times New Roman" panose="02020603050405020304" pitchFamily="18" charset="0"/>
              </a:rPr>
              <a:t>Giúp thay đổi hướng gió</a:t>
            </a:r>
            <a:endParaRPr lang="en-US" sz="4000" b="1" dirty="0">
              <a:solidFill>
                <a:srgbClr val="000000"/>
              </a:solidFill>
              <a:latin typeface="Times New Roman" panose="02020603050405020304" pitchFamily="18" charset="0"/>
              <a:cs typeface="Times New Roman" panose="02020603050405020304" pitchFamily="18" charset="0"/>
            </a:endParaRPr>
          </a:p>
        </p:txBody>
      </p:sp>
      <p:sp>
        <p:nvSpPr>
          <p:cNvPr id="28" name="Rounded Rectangle 27"/>
          <p:cNvSpPr/>
          <p:nvPr/>
        </p:nvSpPr>
        <p:spPr>
          <a:xfrm>
            <a:off x="11731080" y="1675755"/>
            <a:ext cx="6677226" cy="1060110"/>
          </a:xfrm>
          <a:prstGeom prst="roundRect">
            <a:avLst/>
          </a:prstGeom>
          <a:solidFill>
            <a:srgbClr val="B547FF"/>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latin typeface="Times New Roman" panose="02020603050405020304" pitchFamily="18" charset="0"/>
                <a:cs typeface="Times New Roman" panose="02020603050405020304" pitchFamily="18" charset="0"/>
              </a:rPr>
              <a:t>Nối quạt với nguồn điện</a:t>
            </a:r>
            <a:endParaRPr lang="en-US" sz="4000" b="1" dirty="0">
              <a:solidFill>
                <a:srgbClr val="000000"/>
              </a:solidFill>
              <a:latin typeface="Times New Roman" panose="02020603050405020304" pitchFamily="18" charset="0"/>
              <a:cs typeface="Times New Roman" panose="02020603050405020304" pitchFamily="18" charset="0"/>
            </a:endParaRPr>
          </a:p>
        </p:txBody>
      </p:sp>
      <p:sp>
        <p:nvSpPr>
          <p:cNvPr id="29" name="Rounded Rectangle 28"/>
          <p:cNvSpPr/>
          <p:nvPr/>
        </p:nvSpPr>
        <p:spPr>
          <a:xfrm>
            <a:off x="11630337" y="3149106"/>
            <a:ext cx="6672852" cy="1060110"/>
          </a:xfrm>
          <a:prstGeom prst="roundRect">
            <a:avLst/>
          </a:prstGeom>
          <a:solidFill>
            <a:schemeClr val="bg1">
              <a:lumMod val="90000"/>
            </a:schemeClr>
          </a:solidFill>
          <a:ln>
            <a:solidFill>
              <a:srgbClr val="B7CE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latin typeface="Times New Roman" panose="02020603050405020304" pitchFamily="18" charset="0"/>
                <a:cs typeface="Times New Roman" panose="02020603050405020304" pitchFamily="18" charset="0"/>
              </a:rPr>
              <a:t>Giữ cho quạt đứng vững</a:t>
            </a:r>
            <a:endParaRPr lang="en-US" sz="4000" b="1" dirty="0">
              <a:solidFill>
                <a:srgbClr val="000000"/>
              </a:solidFill>
              <a:latin typeface="Times New Roman" panose="02020603050405020304" pitchFamily="18" charset="0"/>
              <a:cs typeface="Times New Roman" panose="02020603050405020304" pitchFamily="18" charset="0"/>
            </a:endParaRPr>
          </a:p>
        </p:txBody>
      </p:sp>
      <p:sp>
        <p:nvSpPr>
          <p:cNvPr id="32" name="Heart 31"/>
          <p:cNvSpPr/>
          <p:nvPr/>
        </p:nvSpPr>
        <p:spPr>
          <a:xfrm>
            <a:off x="2289911" y="7959484"/>
            <a:ext cx="2209802" cy="1752600"/>
          </a:xfrm>
          <a:prstGeom prst="heart">
            <a:avLst/>
          </a:pr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latin typeface="Times New Roman" panose="02020603050405020304" pitchFamily="18" charset="0"/>
                <a:cs typeface="Times New Roman" panose="02020603050405020304" pitchFamily="18" charset="0"/>
              </a:rPr>
              <a:t>Lồng quạt</a:t>
            </a:r>
            <a:endParaRPr lang="en-GB" sz="3200" b="1">
              <a:solidFill>
                <a:srgbClr val="000000"/>
              </a:solidFill>
              <a:latin typeface="Times New Roman" panose="02020603050405020304" pitchFamily="18" charset="0"/>
              <a:cs typeface="Times New Roman" panose="02020603050405020304" pitchFamily="18" charset="0"/>
            </a:endParaRPr>
          </a:p>
        </p:txBody>
      </p:sp>
      <p:sp>
        <p:nvSpPr>
          <p:cNvPr id="33" name="Heart 32"/>
          <p:cNvSpPr/>
          <p:nvPr/>
        </p:nvSpPr>
        <p:spPr>
          <a:xfrm>
            <a:off x="4490274" y="8020050"/>
            <a:ext cx="2520488" cy="1752600"/>
          </a:xfrm>
          <a:prstGeom prst="hear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0000"/>
                </a:solidFill>
                <a:latin typeface="Times New Roman" panose="02020603050405020304" pitchFamily="18" charset="0"/>
                <a:cs typeface="Times New Roman" panose="02020603050405020304" pitchFamily="18" charset="0"/>
              </a:rPr>
              <a:t>Hộp động </a:t>
            </a:r>
          </a:p>
          <a:p>
            <a:pPr algn="ctr"/>
            <a:r>
              <a:rPr lang="en-US" sz="2800" b="1">
                <a:solidFill>
                  <a:srgbClr val="000000"/>
                </a:solidFill>
                <a:latin typeface="Times New Roman" panose="02020603050405020304" pitchFamily="18" charset="0"/>
                <a:cs typeface="Times New Roman" panose="02020603050405020304" pitchFamily="18" charset="0"/>
              </a:rPr>
              <a:t>cơ quạt</a:t>
            </a:r>
            <a:endParaRPr lang="en-GB" sz="2800" b="1">
              <a:solidFill>
                <a:srgbClr val="000000"/>
              </a:solidFill>
              <a:latin typeface="Times New Roman" panose="02020603050405020304" pitchFamily="18" charset="0"/>
              <a:cs typeface="Times New Roman" panose="02020603050405020304" pitchFamily="18" charset="0"/>
            </a:endParaRPr>
          </a:p>
        </p:txBody>
      </p:sp>
      <p:sp>
        <p:nvSpPr>
          <p:cNvPr id="34" name="Heart 33"/>
          <p:cNvSpPr/>
          <p:nvPr/>
        </p:nvSpPr>
        <p:spPr>
          <a:xfrm>
            <a:off x="6975593" y="8028842"/>
            <a:ext cx="2209802" cy="1752600"/>
          </a:xfrm>
          <a:prstGeom prst="heart">
            <a:avLst/>
          </a:prstGeom>
          <a:solidFill>
            <a:srgbClr val="FC70CD"/>
          </a:solidFill>
          <a:ln>
            <a:solidFill>
              <a:srgbClr val="FC70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latin typeface="Times New Roman" panose="02020603050405020304" pitchFamily="18" charset="0"/>
                <a:cs typeface="Times New Roman" panose="02020603050405020304" pitchFamily="18" charset="0"/>
              </a:rPr>
              <a:t>Tuốc năng</a:t>
            </a:r>
          </a:p>
        </p:txBody>
      </p:sp>
      <p:sp>
        <p:nvSpPr>
          <p:cNvPr id="35" name="Heart 34"/>
          <p:cNvSpPr/>
          <p:nvPr/>
        </p:nvSpPr>
        <p:spPr>
          <a:xfrm>
            <a:off x="9288463" y="8073082"/>
            <a:ext cx="2341874" cy="1752600"/>
          </a:xfrm>
          <a:prstGeom prst="heart">
            <a:avLst/>
          </a:prstGeom>
          <a:solidFill>
            <a:srgbClr val="0099FF"/>
          </a:solid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latin typeface="Times New Roman" panose="02020603050405020304" pitchFamily="18" charset="0"/>
                <a:cs typeface="Times New Roman" panose="02020603050405020304" pitchFamily="18" charset="0"/>
              </a:rPr>
              <a:t>Thân quạt</a:t>
            </a:r>
            <a:endParaRPr lang="en-GB" sz="3200" b="1">
              <a:solidFill>
                <a:srgbClr val="000000"/>
              </a:solidFill>
              <a:latin typeface="Times New Roman" panose="02020603050405020304" pitchFamily="18" charset="0"/>
              <a:cs typeface="Times New Roman" panose="02020603050405020304" pitchFamily="18" charset="0"/>
            </a:endParaRPr>
          </a:p>
        </p:txBody>
      </p:sp>
      <p:sp>
        <p:nvSpPr>
          <p:cNvPr id="36" name="Heart 35"/>
          <p:cNvSpPr/>
          <p:nvPr/>
        </p:nvSpPr>
        <p:spPr>
          <a:xfrm>
            <a:off x="11658600" y="8118857"/>
            <a:ext cx="2209802" cy="1752600"/>
          </a:xfrm>
          <a:prstGeom prst="heart">
            <a:avLst/>
          </a:prstGeom>
          <a:solidFill>
            <a:srgbClr val="FBA271"/>
          </a:solidFill>
          <a:ln>
            <a:solidFill>
              <a:srgbClr val="FBA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0000"/>
                </a:solidFill>
                <a:latin typeface="Times New Roman" panose="02020603050405020304" pitchFamily="18" charset="0"/>
                <a:cs typeface="Times New Roman" panose="02020603050405020304" pitchFamily="18" charset="0"/>
              </a:rPr>
              <a:t>Các nút điều khiển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0" name="Rounded Rectangle 5">
            <a:extLst>
              <a:ext uri="{FF2B5EF4-FFF2-40B4-BE49-F238E27FC236}">
                <a16:creationId xmlns:a16="http://schemas.microsoft.com/office/drawing/2014/main" id="{07A2708C-29A2-9944-93FC-EE6392C8456C}"/>
              </a:ext>
            </a:extLst>
          </p:cNvPr>
          <p:cNvSpPr/>
          <p:nvPr/>
        </p:nvSpPr>
        <p:spPr>
          <a:xfrm>
            <a:off x="-38718" y="6820262"/>
            <a:ext cx="6708911" cy="812059"/>
          </a:xfrm>
          <a:prstGeom prst="roundRect">
            <a:avLst/>
          </a:prstGeom>
          <a:solidFill>
            <a:schemeClr val="tx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latin typeface="Times New Roman" panose="02020603050405020304" pitchFamily="18" charset="0"/>
                <a:cs typeface="Times New Roman" panose="02020603050405020304" pitchFamily="18" charset="0"/>
              </a:rPr>
              <a:t>Tạo ra gió</a:t>
            </a:r>
            <a:endParaRPr lang="en-US" sz="4000" b="1" dirty="0">
              <a:solidFill>
                <a:srgbClr val="000000"/>
              </a:solidFill>
              <a:latin typeface="Times New Roman" panose="02020603050405020304" pitchFamily="18" charset="0"/>
              <a:cs typeface="Times New Roman" panose="02020603050405020304" pitchFamily="18" charset="0"/>
            </a:endParaRPr>
          </a:p>
        </p:txBody>
      </p:sp>
      <p:sp>
        <p:nvSpPr>
          <p:cNvPr id="21" name="Rounded Rectangle 27">
            <a:extLst>
              <a:ext uri="{FF2B5EF4-FFF2-40B4-BE49-F238E27FC236}">
                <a16:creationId xmlns:a16="http://schemas.microsoft.com/office/drawing/2014/main" id="{AE732577-2548-66CE-A9A2-E01B70761934}"/>
              </a:ext>
            </a:extLst>
          </p:cNvPr>
          <p:cNvSpPr/>
          <p:nvPr/>
        </p:nvSpPr>
        <p:spPr>
          <a:xfrm>
            <a:off x="11578374" y="6325105"/>
            <a:ext cx="6677226" cy="175260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latin typeface="Times New Roman" panose="02020603050405020304" pitchFamily="18" charset="0"/>
                <a:cs typeface="Times New Roman" panose="02020603050405020304" pitchFamily="18" charset="0"/>
              </a:rPr>
              <a:t>Đỡ động cơ và cánh quạt, có thể điều chỉnh độ cao của quạt</a:t>
            </a:r>
            <a:endParaRPr lang="en-US" sz="4000" b="1" dirty="0">
              <a:solidFill>
                <a:srgbClr val="000000"/>
              </a:solidFill>
              <a:latin typeface="Times New Roman" panose="02020603050405020304" pitchFamily="18" charset="0"/>
              <a:cs typeface="Times New Roman" panose="02020603050405020304" pitchFamily="18" charset="0"/>
            </a:endParaRPr>
          </a:p>
        </p:txBody>
      </p:sp>
      <p:sp>
        <p:nvSpPr>
          <p:cNvPr id="22" name="Heart 21">
            <a:extLst>
              <a:ext uri="{FF2B5EF4-FFF2-40B4-BE49-F238E27FC236}">
                <a16:creationId xmlns:a16="http://schemas.microsoft.com/office/drawing/2014/main" id="{BC2F3F2C-055C-B23F-A3FD-F113CBCEC832}"/>
              </a:ext>
            </a:extLst>
          </p:cNvPr>
          <p:cNvSpPr/>
          <p:nvPr/>
        </p:nvSpPr>
        <p:spPr>
          <a:xfrm>
            <a:off x="13971470" y="8139372"/>
            <a:ext cx="2209802" cy="1752600"/>
          </a:xfrm>
          <a:prstGeom prst="heart">
            <a:avLst/>
          </a:prstGeom>
          <a:solidFill>
            <a:srgbClr val="B547FF"/>
          </a:solidFill>
          <a:ln>
            <a:solidFill>
              <a:srgbClr val="FBA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latin typeface="Times New Roman" panose="02020603050405020304" pitchFamily="18" charset="0"/>
                <a:cs typeface="Times New Roman" panose="02020603050405020304" pitchFamily="18" charset="0"/>
              </a:rPr>
              <a:t>Đế quạt</a:t>
            </a:r>
            <a:endParaRPr lang="en-GB" sz="3200" b="1">
              <a:solidFill>
                <a:srgbClr val="000000"/>
              </a:solidFill>
              <a:latin typeface="Times New Roman" panose="02020603050405020304" pitchFamily="18" charset="0"/>
              <a:cs typeface="Times New Roman" panose="02020603050405020304" pitchFamily="18" charset="0"/>
            </a:endParaRPr>
          </a:p>
        </p:txBody>
      </p:sp>
      <p:sp>
        <p:nvSpPr>
          <p:cNvPr id="23" name="Heart 22">
            <a:extLst>
              <a:ext uri="{FF2B5EF4-FFF2-40B4-BE49-F238E27FC236}">
                <a16:creationId xmlns:a16="http://schemas.microsoft.com/office/drawing/2014/main" id="{C009128F-DE68-CA44-1459-78879694446E}"/>
              </a:ext>
            </a:extLst>
          </p:cNvPr>
          <p:cNvSpPr/>
          <p:nvPr/>
        </p:nvSpPr>
        <p:spPr>
          <a:xfrm>
            <a:off x="16284340" y="8165749"/>
            <a:ext cx="2209802" cy="1752600"/>
          </a:xfrm>
          <a:prstGeom prst="heart">
            <a:avLst/>
          </a:prstGeom>
          <a:solidFill>
            <a:srgbClr val="00B050"/>
          </a:solidFill>
          <a:ln>
            <a:solidFill>
              <a:srgbClr val="FBA2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latin typeface="Times New Roman" panose="02020603050405020304" pitchFamily="18" charset="0"/>
                <a:cs typeface="Times New Roman" panose="02020603050405020304" pitchFamily="18" charset="0"/>
              </a:rPr>
              <a:t>Dây nguồn</a:t>
            </a:r>
            <a:endParaRPr lang="en-GB" sz="3200" b="1">
              <a:solidFill>
                <a:srgbClr val="000000"/>
              </a:solidFill>
              <a:latin typeface="Times New Roman" panose="02020603050405020304" pitchFamily="18" charset="0"/>
              <a:cs typeface="Times New Roman" panose="02020603050405020304" pitchFamily="18" charset="0"/>
            </a:endParaRPr>
          </a:p>
        </p:txBody>
      </p:sp>
      <p:sp>
        <p:nvSpPr>
          <p:cNvPr id="30" name="Heart 29"/>
          <p:cNvSpPr/>
          <p:nvPr/>
        </p:nvSpPr>
        <p:spPr>
          <a:xfrm>
            <a:off x="0" y="7867650"/>
            <a:ext cx="2209802" cy="1752600"/>
          </a:xfrm>
          <a:prstGeom prst="heart">
            <a:avLst/>
          </a:prstGeom>
          <a:solidFill>
            <a:srgbClr val="75F747"/>
          </a:solidFill>
          <a:ln>
            <a:solidFill>
              <a:srgbClr val="6FF7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0000"/>
                </a:solidFill>
                <a:latin typeface="Times New Roman" panose="02020603050405020304" pitchFamily="18" charset="0"/>
                <a:cs typeface="Times New Roman" panose="02020603050405020304" pitchFamily="18" charset="0"/>
              </a:rPr>
              <a:t>Cánh quạt</a:t>
            </a:r>
            <a:endParaRPr lang="en-GB" sz="3200" b="1">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0309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3.33333E-6 -2.71605E-6 L -0.28447 -0.65957 " pathEditMode="relative" rAng="0" ptsTypes="AA">
                                      <p:cBhvr>
                                        <p:cTn id="11" dur="2000" fill="hold"/>
                                        <p:tgtEl>
                                          <p:spTgt spid="36"/>
                                        </p:tgtEl>
                                        <p:attrNameLst>
                                          <p:attrName>ppt_x</p:attrName>
                                          <p:attrName>ppt_y</p:attrName>
                                        </p:attrNameLst>
                                      </p:cBhvr>
                                      <p:rCtr x="-14227" y="-32978"/>
                                    </p:animMotion>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grpId="0" nodeType="clickEffect">
                                  <p:stCondLst>
                                    <p:cond delay="0"/>
                                  </p:stCondLst>
                                  <p:childTnLst>
                                    <p:animMotion origin="layout" path="M 0.04774 -0.0838 L 0.28238 -0.09074 L 0.28238 -0.47608 L 0.23229 -0.47824 " pathEditMode="relative" rAng="0" ptsTypes="AAAA">
                                      <p:cBhvr>
                                        <p:cTn id="15" dur="2000" fill="hold"/>
                                        <p:tgtEl>
                                          <p:spTgt spid="32"/>
                                        </p:tgtEl>
                                        <p:attrNameLst>
                                          <p:attrName>ppt_x</p:attrName>
                                          <p:attrName>ppt_y</p:attrName>
                                        </p:attrNameLst>
                                      </p:cBhvr>
                                      <p:rCtr x="11727" y="-19722"/>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grpId="1" nodeType="clickEffect">
                                  <p:stCondLst>
                                    <p:cond delay="0"/>
                                  </p:stCondLst>
                                  <p:childTnLst>
                                    <p:animMotion origin="layout" path="M 2.77778E-7 -4.81481E-6 L 0.09392 -0.32777 " pathEditMode="relative" rAng="0" ptsTypes="AA">
                                      <p:cBhvr>
                                        <p:cTn id="19" dur="2000" fill="hold"/>
                                        <p:tgtEl>
                                          <p:spTgt spid="33"/>
                                        </p:tgtEl>
                                        <p:attrNameLst>
                                          <p:attrName>ppt_x</p:attrName>
                                          <p:attrName>ppt_y</p:attrName>
                                        </p:attrNameLst>
                                      </p:cBhvr>
                                      <p:rCtr x="4696" y="-16389"/>
                                    </p:animMotion>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0" nodeType="clickEffect">
                                  <p:stCondLst>
                                    <p:cond delay="0"/>
                                  </p:stCondLst>
                                  <p:childTnLst>
                                    <p:animMotion origin="layout" path="M 3.33333E-6 1.11022E-16 L 0.34791 -0.1287 " pathEditMode="relative" rAng="0" ptsTypes="AA">
                                      <p:cBhvr>
                                        <p:cTn id="23" dur="2000" fill="hold"/>
                                        <p:tgtEl>
                                          <p:spTgt spid="30"/>
                                        </p:tgtEl>
                                        <p:attrNameLst>
                                          <p:attrName>ppt_x</p:attrName>
                                          <p:attrName>ppt_y</p:attrName>
                                        </p:attrNameLst>
                                      </p:cBhvr>
                                      <p:rCtr x="17396" y="-6435"/>
                                    </p:animMotion>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grpId="0" nodeType="clickEffect">
                                  <p:stCondLst>
                                    <p:cond delay="0"/>
                                  </p:stCondLst>
                                  <p:childTnLst>
                                    <p:animMotion origin="layout" path="M 1.94444E-6 -2.34568E-6 L -0.34436 -0.6642 " pathEditMode="relative" rAng="0" ptsTypes="AA">
                                      <p:cBhvr>
                                        <p:cTn id="27" dur="2000" fill="hold"/>
                                        <p:tgtEl>
                                          <p:spTgt spid="23"/>
                                        </p:tgtEl>
                                        <p:attrNameLst>
                                          <p:attrName>ppt_x</p:attrName>
                                          <p:attrName>ppt_y</p:attrName>
                                        </p:attrNameLst>
                                      </p:cBhvr>
                                      <p:rCtr x="-17222" y="-33210"/>
                                    </p:animMotion>
                                  </p:childTnLst>
                                </p:cTn>
                              </p:par>
                            </p:childTnLst>
                          </p:cTn>
                        </p:par>
                      </p:childTnLst>
                    </p:cTn>
                  </p:par>
                  <p:par>
                    <p:cTn id="28" fill="hold">
                      <p:stCondLst>
                        <p:cond delay="indefinite"/>
                      </p:stCondLst>
                      <p:childTnLst>
                        <p:par>
                          <p:cTn id="29" fill="hold">
                            <p:stCondLst>
                              <p:cond delay="0"/>
                            </p:stCondLst>
                            <p:childTnLst>
                              <p:par>
                                <p:cTn id="30" presetID="0" presetClass="path" presetSubtype="0" accel="50000" decel="50000" fill="hold" grpId="0" nodeType="clickEffect">
                                  <p:stCondLst>
                                    <p:cond delay="0"/>
                                  </p:stCondLst>
                                  <p:childTnLst>
                                    <p:animMotion origin="layout" path="M -0.07048 -0.0784 L -0.07048 -0.07824 C -0.07821 -0.07701 -0.08585 -0.07438 -0.09357 -0.07392 C -0.10625 -0.07315 -0.1158 -0.0804 -0.12821 -0.08534 C -0.14939 -0.09367 -0.13689 -0.0875 -0.16797 -0.11034 C -0.171 -0.11266 -0.17413 -0.11435 -0.17699 -0.11713 C -0.17995 -0.12022 -0.2059 -0.14815 -0.21415 -0.1537 C -0.21658 -0.15525 -0.21927 -0.15525 -0.22187 -0.15602 C -0.22352 -0.15741 -0.22526 -0.1588 -0.22699 -0.16049 C -0.22916 -0.16266 -0.23116 -0.16543 -0.23342 -0.16729 C -0.23541 -0.16914 -0.23776 -0.17006 -0.23975 -0.17191 C -0.24861 -0.17979 -0.23811 -0.17392 -0.24878 -0.1787 C -0.25199 -0.18256 -0.25399 -0.18534 -0.25772 -0.18781 C -0.26328 -0.19151 -0.26284 -0.18673 -0.26284 -0.19244 L -0.30642 -0.45216 L -0.22057 -0.52053 " pathEditMode="relative" rAng="0" ptsTypes="AAAAAAAAAAAAAAAA">
                                      <p:cBhvr>
                                        <p:cTn id="31" dur="2000" fill="hold"/>
                                        <p:tgtEl>
                                          <p:spTgt spid="22"/>
                                        </p:tgtEl>
                                        <p:attrNameLst>
                                          <p:attrName>ppt_x</p:attrName>
                                          <p:attrName>ppt_y</p:attrName>
                                        </p:attrNameLst>
                                      </p:cBhvr>
                                      <p:rCtr x="-11797" y="-21883"/>
                                    </p:animMotion>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grpId="0" nodeType="clickEffect">
                                  <p:stCondLst>
                                    <p:cond delay="0"/>
                                  </p:stCondLst>
                                  <p:childTnLst>
                                    <p:animMotion origin="layout" path="M -2.77778E-7 -7.40741E-7 L 0.15399 -0.36574 " pathEditMode="relative" rAng="0" ptsTypes="AA">
                                      <p:cBhvr>
                                        <p:cTn id="35" dur="2000" fill="hold"/>
                                        <p:tgtEl>
                                          <p:spTgt spid="34"/>
                                        </p:tgtEl>
                                        <p:attrNameLst>
                                          <p:attrName>ppt_x</p:attrName>
                                          <p:attrName>ppt_y</p:attrName>
                                        </p:attrNameLst>
                                      </p:cBhvr>
                                      <p:rCtr x="7700" y="-18287"/>
                                    </p:animMotion>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grpId="0" nodeType="clickEffect">
                                  <p:stCondLst>
                                    <p:cond delay="0"/>
                                  </p:stCondLst>
                                  <p:childTnLst>
                                    <p:animMotion origin="layout" path="M 5E-6 2.59259E-6 L 0.01146 -0.17037 " pathEditMode="relative" rAng="0" ptsTypes="AA">
                                      <p:cBhvr>
                                        <p:cTn id="39" dur="2000" fill="hold"/>
                                        <p:tgtEl>
                                          <p:spTgt spid="35"/>
                                        </p:tgtEl>
                                        <p:attrNameLst>
                                          <p:attrName>ppt_x</p:attrName>
                                          <p:attrName>ppt_y</p:attrName>
                                        </p:attrNameLst>
                                      </p:cBhvr>
                                      <p:rCtr x="573" y="-8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2" grpId="0" animBg="1"/>
      <p:bldP spid="33" grpId="1" animBg="1"/>
      <p:bldP spid="34" grpId="0" animBg="1"/>
      <p:bldP spid="35" grpId="0" animBg="1"/>
      <p:bldP spid="36" grpId="0" animBg="1"/>
      <p:bldP spid="22" grpId="0" animBg="1"/>
      <p:bldP spid="23" grpId="0" animBg="1"/>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084228-E083-04E7-2B28-8936BCC48CE8}"/>
              </a:ext>
            </a:extLst>
          </p:cNvPr>
          <p:cNvSpPr>
            <a:spLocks noGrp="1"/>
          </p:cNvSpPr>
          <p:nvPr>
            <p:ph type="sldNum" sz="quarter" idx="12"/>
          </p:nvPr>
        </p:nvSpPr>
        <p:spPr/>
        <p:txBody>
          <a:bodyPr/>
          <a:lstStyle/>
          <a:p>
            <a:fld id="{17F55963-6440-4C45-BA09-4E6A99D1BBE0}" type="slidenum">
              <a:rPr lang="en-US" smtClean="0"/>
              <a:t>18</a:t>
            </a:fld>
            <a:endParaRPr lang="en-US"/>
          </a:p>
        </p:txBody>
      </p:sp>
      <p:pic>
        <p:nvPicPr>
          <p:cNvPr id="4" name="Picture 3">
            <a:extLst>
              <a:ext uri="{FF2B5EF4-FFF2-40B4-BE49-F238E27FC236}">
                <a16:creationId xmlns:a16="http://schemas.microsoft.com/office/drawing/2014/main" id="{5CED8754-456A-AE93-08FD-2A8D8B772303}"/>
              </a:ext>
            </a:extLst>
          </p:cNvPr>
          <p:cNvPicPr>
            <a:picLocks noChangeAspect="1"/>
          </p:cNvPicPr>
          <p:nvPr/>
        </p:nvPicPr>
        <p:blipFill>
          <a:blip r:embed="rId2"/>
          <a:stretch>
            <a:fillRect/>
          </a:stretch>
        </p:blipFill>
        <p:spPr>
          <a:xfrm>
            <a:off x="3546231" y="863445"/>
            <a:ext cx="10820400" cy="9451441"/>
          </a:xfrm>
          <a:prstGeom prst="rect">
            <a:avLst/>
          </a:prstGeom>
        </p:spPr>
      </p:pic>
      <p:sp>
        <p:nvSpPr>
          <p:cNvPr id="5" name="TextBox 4">
            <a:extLst>
              <a:ext uri="{FF2B5EF4-FFF2-40B4-BE49-F238E27FC236}">
                <a16:creationId xmlns:a16="http://schemas.microsoft.com/office/drawing/2014/main" id="{5F46EC05-26EF-9AE9-340F-78D37DD06638}"/>
              </a:ext>
            </a:extLst>
          </p:cNvPr>
          <p:cNvSpPr txBox="1"/>
          <p:nvPr/>
        </p:nvSpPr>
        <p:spPr>
          <a:xfrm>
            <a:off x="-339969" y="-105218"/>
            <a:ext cx="18592800" cy="913712"/>
          </a:xfrm>
          <a:prstGeom prst="rect">
            <a:avLst/>
          </a:prstGeom>
          <a:noFill/>
        </p:spPr>
        <p:txBody>
          <a:bodyPr wrap="square">
            <a:spAutoFit/>
          </a:bodyPr>
          <a:lstStyle/>
          <a:p>
            <a:pPr algn="ctr">
              <a:lnSpc>
                <a:spcPct val="150000"/>
              </a:lnSpc>
            </a:pPr>
            <a:r>
              <a:rPr lang="en-GB" sz="4000" b="1">
                <a:solidFill>
                  <a:srgbClr val="FF0000"/>
                </a:solidFill>
                <a:latin typeface="Berlin Sans FB Demi" panose="020E0802020502020306" pitchFamily="34" charset="0"/>
              </a:rPr>
              <a:t>Em cùng bạn quan sát và gọi tên những bộ phận chính của một chiếc quạt điện.</a:t>
            </a:r>
            <a:endParaRPr lang="vi-VN" sz="4000" b="1" dirty="0">
              <a:solidFill>
                <a:srgbClr val="FF0000"/>
              </a:solidFill>
              <a:latin typeface="iCiel Cadena" panose="02000503000000020004" pitchFamily="2" charset="0"/>
            </a:endParaRPr>
          </a:p>
        </p:txBody>
      </p:sp>
    </p:spTree>
    <p:extLst>
      <p:ext uri="{BB962C8B-B14F-4D97-AF65-F5344CB8AC3E}">
        <p14:creationId xmlns:p14="http://schemas.microsoft.com/office/powerpoint/2010/main" val="75536049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05059">
            <a:off x="405222" y="7671255"/>
            <a:ext cx="2638689" cy="229052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7409"/>
          <a:stretch>
            <a:fillRect/>
          </a:stretch>
        </p:blipFill>
        <p:spPr>
          <a:xfrm>
            <a:off x="14888829" y="0"/>
            <a:ext cx="3399171" cy="171615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72101">
            <a:off x="7594894" y="69510"/>
            <a:ext cx="1958314" cy="640903"/>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38084">
            <a:off x="8409847" y="8500138"/>
            <a:ext cx="1468306" cy="1891261"/>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357335" y="8265231"/>
            <a:ext cx="1097730" cy="1026378"/>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05585">
            <a:off x="15403249" y="305708"/>
            <a:ext cx="614106" cy="1036466"/>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37339" y="1029039"/>
            <a:ext cx="3883356" cy="4254673"/>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38200" y="1029039"/>
            <a:ext cx="1113922" cy="992403"/>
          </a:xfrm>
          <a:prstGeom prst="rect">
            <a:avLst/>
          </a:prstGeom>
        </p:spPr>
      </p:pic>
      <p:pic>
        <p:nvPicPr>
          <p:cNvPr id="12" name="Picture 6" descr="Quạt bàn B4 không đèn SenKo B1616">
            <a:extLst>
              <a:ext uri="{FF2B5EF4-FFF2-40B4-BE49-F238E27FC236}">
                <a16:creationId xmlns:a16="http://schemas.microsoft.com/office/drawing/2014/main" id="{E7A1F0A2-0DB3-F511-4A21-5EDDA4614D57}"/>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2500" b="98875" l="10000" r="90000"/>
                    </a14:imgEffect>
                  </a14:imgLayer>
                </a14:imgProps>
              </a:ext>
              <a:ext uri="{28A0092B-C50C-407E-A947-70E740481C1C}">
                <a14:useLocalDpi xmlns:a14="http://schemas.microsoft.com/office/drawing/2010/main" val="0"/>
              </a:ext>
            </a:extLst>
          </a:blip>
          <a:srcRect/>
          <a:stretch>
            <a:fillRect/>
          </a:stretch>
        </p:blipFill>
        <p:spPr bwMode="auto">
          <a:xfrm>
            <a:off x="10404039" y="5365197"/>
            <a:ext cx="5004359" cy="5004359"/>
          </a:xfrm>
          <a:prstGeom prst="rect">
            <a:avLst/>
          </a:prstGeom>
          <a:solidFill>
            <a:schemeClr val="tx1">
              <a:lumMod val="40000"/>
              <a:lumOff val="60000"/>
            </a:schemeClr>
          </a:solidFill>
        </p:spPr>
      </p:pic>
      <p:sp>
        <p:nvSpPr>
          <p:cNvPr id="14" name="TextBox 13">
            <a:extLst>
              <a:ext uri="{FF2B5EF4-FFF2-40B4-BE49-F238E27FC236}">
                <a16:creationId xmlns:a16="http://schemas.microsoft.com/office/drawing/2014/main" id="{CD72E4F4-A9A3-8E81-9F3C-C42DCF571588}"/>
              </a:ext>
            </a:extLst>
          </p:cNvPr>
          <p:cNvSpPr txBox="1"/>
          <p:nvPr/>
        </p:nvSpPr>
        <p:spPr>
          <a:xfrm>
            <a:off x="5100077" y="1027630"/>
            <a:ext cx="12757325" cy="4403513"/>
          </a:xfrm>
          <a:prstGeom prst="rect">
            <a:avLst/>
          </a:prstGeom>
          <a:noFill/>
        </p:spPr>
        <p:txBody>
          <a:bodyPr wrap="square">
            <a:spAutoFit/>
          </a:bodyPr>
          <a:lstStyle/>
          <a:p>
            <a:pPr algn="just">
              <a:lnSpc>
                <a:spcPct val="120000"/>
              </a:lnSpc>
            </a:pPr>
            <a:r>
              <a:rPr lang="nl-NL" sz="6000">
                <a:solidFill>
                  <a:srgbClr val="FF0000"/>
                </a:solidFill>
                <a:effectLst/>
                <a:latin typeface="iCiel Cadena" panose="020B0604020202020204" charset="0"/>
                <a:ea typeface="Times New Roman" panose="02020603050405020304" pitchFamily="18" charset="0"/>
              </a:rPr>
              <a:t>Quạt điện thường có các bộ phận chính như: hộp động cơ, cánh quạt, thân quạt, </a:t>
            </a:r>
            <a:r>
              <a:rPr lang="nl-NL" sz="6000">
                <a:solidFill>
                  <a:srgbClr val="FF0000"/>
                </a:solidFill>
                <a:latin typeface="iCiel Cadena" panose="020B0604020202020204" charset="0"/>
                <a:ea typeface="Times New Roman" panose="02020603050405020304" pitchFamily="18" charset="0"/>
              </a:rPr>
              <a:t>đế quạt, lồng quạt, bộ phận điều khiển và </a:t>
            </a:r>
            <a:r>
              <a:rPr lang="nl-NL" sz="6000">
                <a:solidFill>
                  <a:srgbClr val="FF0000"/>
                </a:solidFill>
                <a:effectLst/>
                <a:latin typeface="iCiel Cadena" panose="020B0604020202020204" charset="0"/>
                <a:ea typeface="Times New Roman" panose="02020603050405020304" pitchFamily="18" charset="0"/>
              </a:rPr>
              <a:t>dây nguồn.</a:t>
            </a:r>
            <a:endParaRPr lang="en-GB" sz="6000">
              <a:solidFill>
                <a:srgbClr val="FF0000"/>
              </a:solidFill>
              <a:effectLst/>
              <a:latin typeface="iCiel Cadena" panose="020B0604020202020204" charset="0"/>
              <a:ea typeface="Times New Roman" panose="02020603050405020304" pitchFamily="18" charset="0"/>
            </a:endParaRPr>
          </a:p>
        </p:txBody>
      </p:sp>
    </p:spTree>
    <p:extLst>
      <p:ext uri="{BB962C8B-B14F-4D97-AF65-F5344CB8AC3E}">
        <p14:creationId xmlns:p14="http://schemas.microsoft.com/office/powerpoint/2010/main" val="96861767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05059">
            <a:off x="405222" y="7671255"/>
            <a:ext cx="2638689" cy="229052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7409"/>
          <a:stretch>
            <a:fillRect/>
          </a:stretch>
        </p:blipFill>
        <p:spPr>
          <a:xfrm>
            <a:off x="14888829" y="0"/>
            <a:ext cx="3399171" cy="171615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72101">
            <a:off x="8193437" y="961719"/>
            <a:ext cx="1958314" cy="640903"/>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38084">
            <a:off x="8409847" y="8500138"/>
            <a:ext cx="1468306" cy="1891261"/>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357335" y="8265231"/>
            <a:ext cx="1097730" cy="1026378"/>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05585">
            <a:off x="16001792" y="1197917"/>
            <a:ext cx="614106" cy="1036466"/>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37966" y="2818779"/>
            <a:ext cx="3883356" cy="4254673"/>
          </a:xfrm>
          <a:prstGeom prst="rect">
            <a:avLst/>
          </a:prstGeom>
        </p:spPr>
      </p:pic>
      <p:sp>
        <p:nvSpPr>
          <p:cNvPr id="10" name="TextBox 10"/>
          <p:cNvSpPr txBox="1"/>
          <p:nvPr/>
        </p:nvSpPr>
        <p:spPr>
          <a:xfrm>
            <a:off x="1507455" y="3985637"/>
            <a:ext cx="3883356" cy="2321148"/>
          </a:xfrm>
          <a:prstGeom prst="rect">
            <a:avLst/>
          </a:prstGeom>
        </p:spPr>
        <p:txBody>
          <a:bodyPr lIns="0" tIns="0" rIns="0" bIns="0" rtlCol="0" anchor="t">
            <a:spAutoFit/>
          </a:bodyPr>
          <a:lstStyle/>
          <a:p>
            <a:pPr marL="0" marR="0" lvl="0" indent="0" algn="ctr" defTabSz="914400" rtl="0" eaLnBrk="1" fontAlgn="auto" latinLnBrk="0" hangingPunct="1">
              <a:lnSpc>
                <a:spcPts val="18125"/>
              </a:lnSpc>
              <a:spcBef>
                <a:spcPct val="0"/>
              </a:spcBef>
              <a:spcAft>
                <a:spcPts val="0"/>
              </a:spcAft>
              <a:buClrTx/>
              <a:buSzTx/>
              <a:buFontTx/>
              <a:buNone/>
              <a:tabLst/>
              <a:defRPr/>
            </a:pPr>
            <a:r>
              <a:rPr kumimoji="0" lang="en-US" sz="18125" b="0" i="0" u="none" strike="noStrike" kern="1200" cap="none" spc="0" normalizeH="0" baseline="0" noProof="0">
                <a:ln>
                  <a:noFill/>
                </a:ln>
                <a:solidFill>
                  <a:srgbClr val="F46E16"/>
                </a:solidFill>
                <a:effectLst/>
                <a:uLnTx/>
                <a:uFillTx/>
                <a:latin typeface="SFU Rhythm" panose="00000400000000000000" pitchFamily="2" charset="0"/>
              </a:rPr>
              <a:t>01</a:t>
            </a:r>
          </a:p>
        </p:txBody>
      </p:sp>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38200" y="1029039"/>
            <a:ext cx="1113922" cy="992403"/>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id="{479999F4-9D15-4DB4-BB74-2A61F510D33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572000" y="2513487"/>
            <a:ext cx="14638284" cy="3689210"/>
          </a:xfrm>
          <a:prstGeom prst="rect">
            <a:avLst/>
          </a:prstGeom>
        </p:spPr>
      </p:pic>
    </p:spTree>
    <p:extLst>
      <p:ext uri="{BB962C8B-B14F-4D97-AF65-F5344CB8AC3E}">
        <p14:creationId xmlns:p14="http://schemas.microsoft.com/office/powerpoint/2010/main" val="2720737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par>
                          <p:cTn id="11" fill="hold">
                            <p:stCondLst>
                              <p:cond delay="2000"/>
                            </p:stCondLst>
                            <p:childTnLst>
                              <p:par>
                                <p:cTn id="12" presetID="14" presetClass="entr" presetSubtype="1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273093-DC70-595A-9697-4F4A1A5CCBDE}"/>
              </a:ext>
            </a:extLst>
          </p:cNvPr>
          <p:cNvSpPr>
            <a:spLocks noGrp="1"/>
          </p:cNvSpPr>
          <p:nvPr>
            <p:ph type="sldNum" sz="quarter" idx="12"/>
          </p:nvPr>
        </p:nvSpPr>
        <p:spPr/>
        <p:txBody>
          <a:bodyPr/>
          <a:lstStyle/>
          <a:p>
            <a:fld id="{17F55963-6440-4C45-BA09-4E6A99D1BBE0}" type="slidenum">
              <a:rPr lang="en-US" smtClean="0"/>
              <a:t>20</a:t>
            </a:fld>
            <a:endParaRPr lang="en-US"/>
          </a:p>
        </p:txBody>
      </p:sp>
      <p:pic>
        <p:nvPicPr>
          <p:cNvPr id="4" name="Picture 3">
            <a:extLst>
              <a:ext uri="{FF2B5EF4-FFF2-40B4-BE49-F238E27FC236}">
                <a16:creationId xmlns:a16="http://schemas.microsoft.com/office/drawing/2014/main" id="{C4938E72-3B89-F2A4-69AA-FE5BF17D6F92}"/>
              </a:ext>
            </a:extLst>
          </p:cNvPr>
          <p:cNvPicPr>
            <a:picLocks noChangeAspect="1"/>
          </p:cNvPicPr>
          <p:nvPr/>
        </p:nvPicPr>
        <p:blipFill>
          <a:blip r:embed="rId2"/>
          <a:stretch>
            <a:fillRect/>
          </a:stretch>
        </p:blipFill>
        <p:spPr>
          <a:xfrm>
            <a:off x="1707135" y="0"/>
            <a:ext cx="14873729" cy="10287000"/>
          </a:xfrm>
          <a:prstGeom prst="rect">
            <a:avLst/>
          </a:prstGeom>
        </p:spPr>
      </p:pic>
    </p:spTree>
    <p:extLst>
      <p:ext uri="{BB962C8B-B14F-4D97-AF65-F5344CB8AC3E}">
        <p14:creationId xmlns:p14="http://schemas.microsoft.com/office/powerpoint/2010/main" val="37706643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22698">
            <a:off x="13773244" y="6981036"/>
            <a:ext cx="3766556" cy="1218994"/>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400" y="-416266"/>
            <a:ext cx="3641361" cy="2694607"/>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421714">
            <a:off x="1225910" y="6842386"/>
            <a:ext cx="3126214" cy="1932569"/>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935200" y="116943"/>
            <a:ext cx="2434726" cy="2337337"/>
          </a:xfrm>
          <a:prstGeom prst="rect">
            <a:avLst/>
          </a:prstGeom>
        </p:spPr>
      </p:pic>
      <p:grpSp>
        <p:nvGrpSpPr>
          <p:cNvPr id="14" name="Group 13">
            <a:extLst>
              <a:ext uri="{FF2B5EF4-FFF2-40B4-BE49-F238E27FC236}">
                <a16:creationId xmlns:a16="http://schemas.microsoft.com/office/drawing/2014/main" id="{B5B7A4A0-C297-41E9-AEA9-52B625458051}"/>
              </a:ext>
            </a:extLst>
          </p:cNvPr>
          <p:cNvGrpSpPr/>
          <p:nvPr/>
        </p:nvGrpSpPr>
        <p:grpSpPr>
          <a:xfrm>
            <a:off x="5546664" y="105882"/>
            <a:ext cx="7194672" cy="1153015"/>
            <a:chOff x="5454528" y="1837723"/>
            <a:chExt cx="7286808" cy="923329"/>
          </a:xfrm>
        </p:grpSpPr>
        <p:sp>
          <p:nvSpPr>
            <p:cNvPr id="13" name="Rectangle 12">
              <a:extLst>
                <a:ext uri="{FF2B5EF4-FFF2-40B4-BE49-F238E27FC236}">
                  <a16:creationId xmlns:a16="http://schemas.microsoft.com/office/drawing/2014/main" id="{EF3C695A-D238-4ADC-8DE8-771183AB9041}"/>
                </a:ext>
              </a:extLst>
            </p:cNvPr>
            <p:cNvSpPr/>
            <p:nvPr/>
          </p:nvSpPr>
          <p:spPr>
            <a:xfrm>
              <a:off x="5454528" y="1837723"/>
              <a:ext cx="7286808" cy="92332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E3E808F-1A23-49AF-877C-67CEA98A2D3F}"/>
                </a:ext>
              </a:extLst>
            </p:cNvPr>
            <p:cNvSpPr/>
            <p:nvPr/>
          </p:nvSpPr>
          <p:spPr>
            <a:xfrm>
              <a:off x="6395202" y="1837723"/>
              <a:ext cx="5497602" cy="887278"/>
            </a:xfrm>
            <a:prstGeom prst="rect">
              <a:avLst/>
            </a:prstGeom>
            <a:noFill/>
          </p:spPr>
          <p:txBody>
            <a:bodyPr wrap="none" lIns="91440" tIns="45720" rIns="91440" bIns="45720">
              <a:spAutoFit/>
            </a:bodyPr>
            <a:lstStyle/>
            <a:p>
              <a:pPr algn="ctr"/>
              <a:r>
                <a:rPr lang="en-US" sz="6600" b="1" cap="none" spc="0">
                  <a:ln w="0"/>
                  <a:solidFill>
                    <a:schemeClr val="tx1"/>
                  </a:solidFill>
                  <a:latin typeface="Times New Roman" panose="02020603050405020304" pitchFamily="18" charset="0"/>
                  <a:cs typeface="Times New Roman" panose="02020603050405020304" pitchFamily="18" charset="0"/>
                </a:rPr>
                <a:t>CÔNG NGHỆ</a:t>
              </a:r>
              <a:endParaRPr lang="en-US" sz="6600" b="1" cap="none" spc="0" dirty="0">
                <a:ln w="0"/>
                <a:solidFill>
                  <a:schemeClr val="tx1"/>
                </a:solidFill>
                <a:latin typeface="Times New Roman" panose="02020603050405020304" pitchFamily="18" charset="0"/>
                <a:cs typeface="Times New Roman" panose="02020603050405020304" pitchFamily="18" charset="0"/>
              </a:endParaRPr>
            </a:p>
          </p:txBody>
        </p:sp>
      </p:grpSp>
      <p:cxnSp>
        <p:nvCxnSpPr>
          <p:cNvPr id="12" name="Straight Connector 11">
            <a:extLst>
              <a:ext uri="{FF2B5EF4-FFF2-40B4-BE49-F238E27FC236}">
                <a16:creationId xmlns:a16="http://schemas.microsoft.com/office/drawing/2014/main" id="{186CD965-8133-4664-ABD4-FF3763FF94B8}"/>
              </a:ext>
            </a:extLst>
          </p:cNvPr>
          <p:cNvCxnSpPr/>
          <p:nvPr/>
        </p:nvCxnSpPr>
        <p:spPr>
          <a:xfrm>
            <a:off x="5546664" y="1489500"/>
            <a:ext cx="7194672" cy="0"/>
          </a:xfrm>
          <a:prstGeom prst="line">
            <a:avLst/>
          </a:prstGeom>
          <a:ln w="57150">
            <a:prstDash val="dash"/>
          </a:ln>
        </p:spPr>
        <p:style>
          <a:lnRef idx="1">
            <a:schemeClr val="accent6"/>
          </a:lnRef>
          <a:fillRef idx="0">
            <a:schemeClr val="accent6"/>
          </a:fillRef>
          <a:effectRef idx="0">
            <a:schemeClr val="accent6"/>
          </a:effectRef>
          <a:fontRef idx="minor">
            <a:schemeClr val="tx1"/>
          </a:fontRef>
        </p:style>
      </p:cxnSp>
      <p:pic>
        <p:nvPicPr>
          <p:cNvPr id="1026" name="Picture 2" descr="Vì sao quạt điện thường có 3 cánh? Những câu hỏi thú vị khi dùng quạt điện">
            <a:extLst>
              <a:ext uri="{FF2B5EF4-FFF2-40B4-BE49-F238E27FC236}">
                <a16:creationId xmlns:a16="http://schemas.microsoft.com/office/drawing/2014/main" id="{40B9CB53-EBAA-ADB6-EE2D-308F763C5DD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00470" y="4901542"/>
            <a:ext cx="8087060" cy="53981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5"/>
          <p:cNvSpPr txBox="1"/>
          <p:nvPr/>
        </p:nvSpPr>
        <p:spPr>
          <a:xfrm>
            <a:off x="510090" y="1898464"/>
            <a:ext cx="17449800" cy="2585323"/>
          </a:xfrm>
          <a:prstGeom prst="rect">
            <a:avLst/>
          </a:prstGeom>
        </p:spPr>
        <p:txBody>
          <a:bodyPr wrap="square" lIns="0" tIns="0" rIns="0" bIns="0" rtlCol="0" anchor="t">
            <a:spAutoFit/>
          </a:bodyPr>
          <a:lstStyle/>
          <a:p>
            <a:pPr algn="ctr"/>
            <a:r>
              <a:rPr lang="en-US" sz="8800" b="1" dirty="0" err="1">
                <a:solidFill>
                  <a:srgbClr val="0000CC"/>
                </a:solidFill>
                <a:latin typeface="Sriracha"/>
              </a:rPr>
              <a:t>Chủ</a:t>
            </a:r>
            <a:r>
              <a:rPr lang="en-US" sz="8800" b="1" dirty="0">
                <a:solidFill>
                  <a:srgbClr val="0000CC"/>
                </a:solidFill>
                <a:latin typeface="Sriracha"/>
              </a:rPr>
              <a:t> </a:t>
            </a:r>
            <a:r>
              <a:rPr lang="en-US" sz="8800" b="1" dirty="0" err="1">
                <a:solidFill>
                  <a:srgbClr val="0000CC"/>
                </a:solidFill>
                <a:latin typeface="Sriracha"/>
              </a:rPr>
              <a:t>đề</a:t>
            </a:r>
            <a:r>
              <a:rPr lang="en-US" sz="8800" b="1" dirty="0">
                <a:solidFill>
                  <a:srgbClr val="0000CC"/>
                </a:solidFill>
                <a:latin typeface="Sriracha"/>
              </a:rPr>
              <a:t>: </a:t>
            </a:r>
            <a:r>
              <a:rPr lang="en-US" sz="8800" b="1" dirty="0" err="1">
                <a:solidFill>
                  <a:srgbClr val="0000CC"/>
                </a:solidFill>
                <a:latin typeface="Sriracha"/>
              </a:rPr>
              <a:t>Công</a:t>
            </a:r>
            <a:r>
              <a:rPr lang="en-US" sz="8800" b="1" dirty="0">
                <a:solidFill>
                  <a:srgbClr val="0000CC"/>
                </a:solidFill>
                <a:latin typeface="Sriracha"/>
              </a:rPr>
              <a:t> </a:t>
            </a:r>
            <a:r>
              <a:rPr lang="en-US" sz="8800" b="1" dirty="0" err="1">
                <a:solidFill>
                  <a:srgbClr val="0000CC"/>
                </a:solidFill>
                <a:latin typeface="Sriracha"/>
              </a:rPr>
              <a:t>nghệ</a:t>
            </a:r>
            <a:r>
              <a:rPr lang="en-US" sz="8800" b="1" dirty="0">
                <a:solidFill>
                  <a:srgbClr val="0000CC"/>
                </a:solidFill>
                <a:latin typeface="Sriracha"/>
              </a:rPr>
              <a:t> </a:t>
            </a:r>
            <a:r>
              <a:rPr lang="en-US" sz="8800" b="1" dirty="0" err="1">
                <a:solidFill>
                  <a:srgbClr val="0000CC"/>
                </a:solidFill>
                <a:latin typeface="Sriracha"/>
              </a:rPr>
              <a:t>và</a:t>
            </a:r>
            <a:r>
              <a:rPr lang="en-US" sz="8800" b="1" dirty="0">
                <a:solidFill>
                  <a:srgbClr val="0000CC"/>
                </a:solidFill>
                <a:latin typeface="Sriracha"/>
              </a:rPr>
              <a:t> </a:t>
            </a:r>
            <a:r>
              <a:rPr lang="en-US" sz="8800" b="1" dirty="0" err="1">
                <a:solidFill>
                  <a:srgbClr val="0000CC"/>
                </a:solidFill>
                <a:latin typeface="Sriracha"/>
              </a:rPr>
              <a:t>đời</a:t>
            </a:r>
            <a:r>
              <a:rPr lang="en-US" sz="8800" b="1" dirty="0">
                <a:solidFill>
                  <a:srgbClr val="0000CC"/>
                </a:solidFill>
                <a:latin typeface="Sriracha"/>
              </a:rPr>
              <a:t> </a:t>
            </a:r>
            <a:r>
              <a:rPr lang="en-US" sz="8800" b="1" dirty="0" err="1">
                <a:solidFill>
                  <a:srgbClr val="0000CC"/>
                </a:solidFill>
                <a:latin typeface="Sriracha"/>
              </a:rPr>
              <a:t>sống</a:t>
            </a:r>
            <a:endParaRPr lang="en-US" sz="8800" b="1" dirty="0">
              <a:solidFill>
                <a:srgbClr val="0000CC"/>
              </a:solidFill>
              <a:latin typeface="Sriracha"/>
            </a:endParaRPr>
          </a:p>
          <a:p>
            <a:pPr algn="ctr"/>
            <a:r>
              <a:rPr lang="en-US" sz="8000" b="1" err="1">
                <a:solidFill>
                  <a:srgbClr val="FF0000"/>
                </a:solidFill>
                <a:latin typeface="Sriracha"/>
              </a:rPr>
              <a:t>Bài</a:t>
            </a:r>
            <a:r>
              <a:rPr lang="en-US" sz="8000" b="1">
                <a:solidFill>
                  <a:srgbClr val="FF0000"/>
                </a:solidFill>
                <a:latin typeface="Sriracha"/>
              </a:rPr>
              <a:t> 3: </a:t>
            </a:r>
            <a:r>
              <a:rPr lang="en-US" sz="8000" b="1" dirty="0" err="1">
                <a:solidFill>
                  <a:srgbClr val="FF0000"/>
                </a:solidFill>
                <a:latin typeface="Sriracha"/>
              </a:rPr>
              <a:t>Sử</a:t>
            </a:r>
            <a:r>
              <a:rPr lang="en-US" sz="8000" b="1" dirty="0">
                <a:solidFill>
                  <a:srgbClr val="FF0000"/>
                </a:solidFill>
                <a:latin typeface="Sriracha"/>
              </a:rPr>
              <a:t> </a:t>
            </a:r>
            <a:r>
              <a:rPr lang="en-US" sz="8000" b="1" err="1">
                <a:solidFill>
                  <a:srgbClr val="FF0000"/>
                </a:solidFill>
                <a:latin typeface="Sriracha"/>
              </a:rPr>
              <a:t>dụng</a:t>
            </a:r>
            <a:r>
              <a:rPr lang="en-US" sz="8000" b="1">
                <a:solidFill>
                  <a:srgbClr val="FF0000"/>
                </a:solidFill>
                <a:latin typeface="Sriracha"/>
              </a:rPr>
              <a:t> quạt điện (Tiết 2)</a:t>
            </a:r>
            <a:endParaRPr lang="en-US" sz="8000" b="1" dirty="0">
              <a:solidFill>
                <a:srgbClr val="FF0000"/>
              </a:solidFill>
              <a:latin typeface="Sriracha"/>
            </a:endParaRPr>
          </a:p>
        </p:txBody>
      </p:sp>
    </p:spTree>
    <p:extLst>
      <p:ext uri="{BB962C8B-B14F-4D97-AF65-F5344CB8AC3E}">
        <p14:creationId xmlns:p14="http://schemas.microsoft.com/office/powerpoint/2010/main" val="3403388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pic>
        <p:nvPicPr>
          <p:cNvPr id="8" name="Picture 16">
            <a:extLst>
              <a:ext uri="{FF2B5EF4-FFF2-40B4-BE49-F238E27FC236}">
                <a16:creationId xmlns:a16="http://schemas.microsoft.com/office/drawing/2014/main" id="{3F59F51E-0AF5-4F83-A46A-80A6A7318EC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375603">
            <a:off x="15697577" y="8122842"/>
            <a:ext cx="1481547" cy="705898"/>
          </a:xfrm>
          <a:prstGeom prst="rect">
            <a:avLst/>
          </a:prstGeom>
        </p:spPr>
      </p:pic>
      <p:pic>
        <p:nvPicPr>
          <p:cNvPr id="12" name="Picture 5">
            <a:extLst>
              <a:ext uri="{FF2B5EF4-FFF2-40B4-BE49-F238E27FC236}">
                <a16:creationId xmlns:a16="http://schemas.microsoft.com/office/drawing/2014/main" id="{0D621D7C-D2A3-4821-A9DF-6E4569B0C4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309251">
            <a:off x="15276595" y="174059"/>
            <a:ext cx="3170920" cy="1960205"/>
          </a:xfrm>
          <a:prstGeom prst="rect">
            <a:avLst/>
          </a:prstGeom>
        </p:spPr>
      </p:pic>
      <p:pic>
        <p:nvPicPr>
          <p:cNvPr id="13" name="Picture 12" descr="A picture containing toy, doll&#10;&#10;Description automatically generated">
            <a:extLst>
              <a:ext uri="{FF2B5EF4-FFF2-40B4-BE49-F238E27FC236}">
                <a16:creationId xmlns:a16="http://schemas.microsoft.com/office/drawing/2014/main" id="{B8C2AF62-6DA5-4749-9A0A-5B1FE6698BC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52" t="3498" b="51852"/>
          <a:stretch/>
        </p:blipFill>
        <p:spPr>
          <a:xfrm>
            <a:off x="-472155" y="3736640"/>
            <a:ext cx="7266870" cy="6738937"/>
          </a:xfrm>
          <a:prstGeom prst="rect">
            <a:avLst/>
          </a:prstGeom>
        </p:spPr>
      </p:pic>
      <p:grpSp>
        <p:nvGrpSpPr>
          <p:cNvPr id="9" name="Group 8">
            <a:extLst>
              <a:ext uri="{FF2B5EF4-FFF2-40B4-BE49-F238E27FC236}">
                <a16:creationId xmlns:a16="http://schemas.microsoft.com/office/drawing/2014/main" id="{1B02FE67-C912-4297-BF2E-C7EA96A0A6B1}"/>
              </a:ext>
            </a:extLst>
          </p:cNvPr>
          <p:cNvGrpSpPr/>
          <p:nvPr/>
        </p:nvGrpSpPr>
        <p:grpSpPr>
          <a:xfrm>
            <a:off x="2514599" y="625831"/>
            <a:ext cx="13868401" cy="2308324"/>
            <a:chOff x="3012632" y="625831"/>
            <a:chExt cx="12074968" cy="2308324"/>
          </a:xfrm>
        </p:grpSpPr>
        <p:pic>
          <p:nvPicPr>
            <p:cNvPr id="10" name="Picture 5">
              <a:extLst>
                <a:ext uri="{FF2B5EF4-FFF2-40B4-BE49-F238E27FC236}">
                  <a16:creationId xmlns:a16="http://schemas.microsoft.com/office/drawing/2014/main" id="{E9890816-A92F-4D23-82B2-C4394A74E37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012632" y="789393"/>
              <a:ext cx="12074968" cy="1981200"/>
            </a:xfrm>
            <a:prstGeom prst="rect">
              <a:avLst/>
            </a:prstGeom>
          </p:spPr>
        </p:pic>
        <p:sp>
          <p:nvSpPr>
            <p:cNvPr id="11" name="Rectangle 10">
              <a:extLst>
                <a:ext uri="{FF2B5EF4-FFF2-40B4-BE49-F238E27FC236}">
                  <a16:creationId xmlns:a16="http://schemas.microsoft.com/office/drawing/2014/main" id="{32F4987E-4153-4771-9BAE-1D2AFF4B2C4A}"/>
                </a:ext>
              </a:extLst>
            </p:cNvPr>
            <p:cNvSpPr/>
            <p:nvPr/>
          </p:nvSpPr>
          <p:spPr>
            <a:xfrm>
              <a:off x="3415130" y="625831"/>
              <a:ext cx="11269970" cy="2308324"/>
            </a:xfrm>
            <a:prstGeom prst="rect">
              <a:avLst/>
            </a:prstGeom>
            <a:noFill/>
          </p:spPr>
          <p:txBody>
            <a:bodyPr wrap="square" lIns="91440" tIns="45720" rIns="91440" bIns="45720">
              <a:spAutoFit/>
            </a:bodyPr>
            <a:lstStyle/>
            <a:p>
              <a:pPr algn="ctr"/>
              <a:r>
                <a:rPr lang="en-US" sz="7200" b="0" cap="none" spc="0" dirty="0" err="1">
                  <a:ln w="0">
                    <a:solidFill>
                      <a:sysClr val="windowText" lastClr="000000"/>
                    </a:solidFill>
                  </a:ln>
                  <a:solidFill>
                    <a:schemeClr val="bg1"/>
                  </a:solidFill>
                  <a:latin typeface="#9Slide03 BoosterNextFYBlack" panose="02000A03000000020004" pitchFamily="2" charset="0"/>
                </a:rPr>
                <a:t>Tìm</a:t>
              </a:r>
              <a:r>
                <a:rPr lang="en-US" sz="7200" b="0" cap="none" spc="0" dirty="0">
                  <a:ln w="0">
                    <a:solidFill>
                      <a:sysClr val="windowText" lastClr="000000"/>
                    </a:solidFill>
                  </a:ln>
                  <a:solidFill>
                    <a:schemeClr val="bg1"/>
                  </a:solidFill>
                  <a:latin typeface="#9Slide03 BoosterNextFYBlack" panose="02000A03000000020004" pitchFamily="2" charset="0"/>
                </a:rPr>
                <a:t> </a:t>
              </a:r>
              <a:r>
                <a:rPr lang="en-US" sz="7200" b="0" cap="none" spc="0" dirty="0" err="1">
                  <a:ln w="0">
                    <a:solidFill>
                      <a:sysClr val="windowText" lastClr="000000"/>
                    </a:solidFill>
                  </a:ln>
                  <a:solidFill>
                    <a:schemeClr val="bg1"/>
                  </a:solidFill>
                  <a:latin typeface="#9Slide03 BoosterNextFYBlack" panose="02000A03000000020004" pitchFamily="2" charset="0"/>
                </a:rPr>
                <a:t>hiểu</a:t>
              </a:r>
              <a:r>
                <a:rPr lang="en-US" sz="7200" b="0" cap="none" spc="0" dirty="0">
                  <a:ln w="0">
                    <a:solidFill>
                      <a:sysClr val="windowText" lastClr="000000"/>
                    </a:solidFill>
                  </a:ln>
                  <a:solidFill>
                    <a:schemeClr val="bg1"/>
                  </a:solidFill>
                  <a:latin typeface="#9Slide03 BoosterNextFYBlack" panose="02000A03000000020004" pitchFamily="2" charset="0"/>
                </a:rPr>
                <a:t> </a:t>
              </a:r>
              <a:r>
                <a:rPr lang="en-US" sz="7200" b="0" cap="none" spc="0" dirty="0" err="1">
                  <a:ln w="0">
                    <a:solidFill>
                      <a:sysClr val="windowText" lastClr="000000"/>
                    </a:solidFill>
                  </a:ln>
                  <a:solidFill>
                    <a:schemeClr val="bg1"/>
                  </a:solidFill>
                  <a:latin typeface="#9Slide03 BoosterNextFYBlack" panose="02000A03000000020004" pitchFamily="2" charset="0"/>
                </a:rPr>
                <a:t>sử</a:t>
              </a:r>
              <a:r>
                <a:rPr lang="en-US" sz="7200" b="0" cap="none" spc="0" dirty="0">
                  <a:ln w="0">
                    <a:solidFill>
                      <a:sysClr val="windowText" lastClr="000000"/>
                    </a:solidFill>
                  </a:ln>
                  <a:solidFill>
                    <a:schemeClr val="bg1"/>
                  </a:solidFill>
                  <a:latin typeface="#9Slide03 BoosterNextFYBlack" panose="02000A03000000020004" pitchFamily="2" charset="0"/>
                </a:rPr>
                <a:t> </a:t>
              </a:r>
              <a:r>
                <a:rPr lang="en-US" sz="7200" b="0" cap="none" spc="0" err="1">
                  <a:ln w="0">
                    <a:solidFill>
                      <a:sysClr val="windowText" lastClr="000000"/>
                    </a:solidFill>
                  </a:ln>
                  <a:solidFill>
                    <a:schemeClr val="bg1"/>
                  </a:solidFill>
                  <a:latin typeface="#9Slide03 BoosterNextFYBlack" panose="02000A03000000020004" pitchFamily="2" charset="0"/>
                </a:rPr>
                <a:t>dụng</a:t>
              </a:r>
              <a:r>
                <a:rPr lang="en-US" sz="7200" b="0" cap="none" spc="0">
                  <a:ln w="0">
                    <a:solidFill>
                      <a:sysClr val="windowText" lastClr="000000"/>
                    </a:solidFill>
                  </a:ln>
                  <a:solidFill>
                    <a:schemeClr val="bg1"/>
                  </a:solidFill>
                  <a:latin typeface="#9Slide03 BoosterNextFYBlack" panose="02000A03000000020004" pitchFamily="2" charset="0"/>
                </a:rPr>
                <a:t> quạt điện </a:t>
              </a:r>
              <a:r>
                <a:rPr lang="en-US" sz="7200" b="0" cap="none" spc="0" err="1">
                  <a:ln w="0">
                    <a:solidFill>
                      <a:sysClr val="windowText" lastClr="000000"/>
                    </a:solidFill>
                  </a:ln>
                  <a:solidFill>
                    <a:schemeClr val="bg1"/>
                  </a:solidFill>
                  <a:latin typeface="#9Slide03 BoosterNextFYBlack" panose="02000A03000000020004" pitchFamily="2" charset="0"/>
                </a:rPr>
                <a:t>đúng</a:t>
              </a:r>
              <a:r>
                <a:rPr lang="en-US" sz="7200" b="0" cap="none" spc="0">
                  <a:ln w="0">
                    <a:solidFill>
                      <a:sysClr val="windowText" lastClr="000000"/>
                    </a:solidFill>
                  </a:ln>
                  <a:solidFill>
                    <a:schemeClr val="bg1"/>
                  </a:solidFill>
                  <a:latin typeface="#9Slide03 BoosterNextFYBlack" panose="02000A03000000020004" pitchFamily="2" charset="0"/>
                </a:rPr>
                <a:t> cách và an toàn</a:t>
              </a:r>
              <a:endParaRPr lang="en-US" sz="7200" b="0" cap="none" spc="0" dirty="0">
                <a:ln w="0">
                  <a:solidFill>
                    <a:sysClr val="windowText" lastClr="000000"/>
                  </a:solidFill>
                </a:ln>
                <a:solidFill>
                  <a:schemeClr val="bg1"/>
                </a:solidFill>
                <a:latin typeface="#9Slide03 BoosterNextFYBlack" panose="02000A03000000020004" pitchFamily="2" charset="0"/>
              </a:endParaRPr>
            </a:p>
          </p:txBody>
        </p:sp>
      </p:grpSp>
      <p:sp>
        <p:nvSpPr>
          <p:cNvPr id="15" name="TextBox 14">
            <a:extLst>
              <a:ext uri="{FF2B5EF4-FFF2-40B4-BE49-F238E27FC236}">
                <a16:creationId xmlns:a16="http://schemas.microsoft.com/office/drawing/2014/main" id="{28A284AE-8008-4957-A6C8-C9B242FE1869}"/>
              </a:ext>
            </a:extLst>
          </p:cNvPr>
          <p:cNvSpPr txBox="1"/>
          <p:nvPr/>
        </p:nvSpPr>
        <p:spPr>
          <a:xfrm>
            <a:off x="3657600" y="3791324"/>
            <a:ext cx="8063250" cy="3706977"/>
          </a:xfrm>
          <a:prstGeom prst="rect">
            <a:avLst/>
          </a:prstGeom>
          <a:noFill/>
        </p:spPr>
        <p:txBody>
          <a:bodyPr wrap="square">
            <a:spAutoFit/>
          </a:bodyPr>
          <a:lstStyle/>
          <a:p>
            <a:pPr algn="ctr">
              <a:lnSpc>
                <a:spcPct val="150000"/>
              </a:lnSpc>
            </a:pPr>
            <a:r>
              <a:rPr lang="en-US" sz="5400" dirty="0" err="1">
                <a:solidFill>
                  <a:srgbClr val="0000CC"/>
                </a:solidFill>
                <a:latin typeface="iCiel Cadena" panose="02000503000000020004" pitchFamily="2" charset="0"/>
              </a:rPr>
              <a:t>Các</a:t>
            </a:r>
            <a:r>
              <a:rPr lang="en-US" sz="5400" dirty="0">
                <a:solidFill>
                  <a:srgbClr val="0000CC"/>
                </a:solidFill>
                <a:latin typeface="iCiel Cadena" panose="02000503000000020004" pitchFamily="2" charset="0"/>
              </a:rPr>
              <a:t> </a:t>
            </a:r>
            <a:r>
              <a:rPr lang="en-US" sz="5400" dirty="0" err="1">
                <a:solidFill>
                  <a:srgbClr val="0000CC"/>
                </a:solidFill>
                <a:latin typeface="iCiel Cadena" panose="02000503000000020004" pitchFamily="2" charset="0"/>
              </a:rPr>
              <a:t>bạn</a:t>
            </a:r>
            <a:r>
              <a:rPr lang="en-US" sz="5400" dirty="0">
                <a:solidFill>
                  <a:srgbClr val="0000CC"/>
                </a:solidFill>
                <a:latin typeface="iCiel Cadena" panose="02000503000000020004" pitchFamily="2" charset="0"/>
              </a:rPr>
              <a:t> </a:t>
            </a:r>
            <a:r>
              <a:rPr lang="en-US" sz="5400" dirty="0" err="1">
                <a:solidFill>
                  <a:srgbClr val="0000CC"/>
                </a:solidFill>
                <a:latin typeface="iCiel Cadena" panose="02000503000000020004" pitchFamily="2" charset="0"/>
              </a:rPr>
              <a:t>đã</a:t>
            </a:r>
            <a:r>
              <a:rPr lang="en-US" sz="5400" dirty="0">
                <a:solidFill>
                  <a:srgbClr val="0000CC"/>
                </a:solidFill>
                <a:latin typeface="iCiel Cadena" panose="02000503000000020004" pitchFamily="2" charset="0"/>
              </a:rPr>
              <a:t> </a:t>
            </a:r>
            <a:r>
              <a:rPr lang="en-US" sz="5600" b="1" dirty="0" err="1">
                <a:solidFill>
                  <a:srgbClr val="0000CC"/>
                </a:solidFill>
                <a:latin typeface="#9Slide03 IcielPanton Black" panose="00000A00000000000000" pitchFamily="2" charset="0"/>
                <a:cs typeface="#9Slide03 Cousine Bold" panose="02070709020205020404" pitchFamily="49" charset="0"/>
              </a:rPr>
              <a:t>s</a:t>
            </a:r>
            <a:r>
              <a:rPr lang="en-US" sz="5600" b="1" dirty="0" err="1">
                <a:solidFill>
                  <a:srgbClr val="0000CC"/>
                </a:solidFill>
                <a:latin typeface="#9Slide03 IcielPanton Black" panose="00000A00000000000000" pitchFamily="2" charset="0"/>
              </a:rPr>
              <a:t>ử</a:t>
            </a:r>
            <a:r>
              <a:rPr lang="en-US" sz="5600" b="1" dirty="0">
                <a:solidFill>
                  <a:srgbClr val="0000CC"/>
                </a:solidFill>
                <a:latin typeface="#9Slide03 IcielPanton Black" panose="00000A00000000000000" pitchFamily="2" charset="0"/>
              </a:rPr>
              <a:t> </a:t>
            </a:r>
            <a:r>
              <a:rPr lang="en-US" sz="5400" dirty="0" err="1">
                <a:solidFill>
                  <a:srgbClr val="0000CC"/>
                </a:solidFill>
                <a:latin typeface="iCiel Cadena" panose="02000503000000020004" pitchFamily="2" charset="0"/>
              </a:rPr>
              <a:t>dụng</a:t>
            </a:r>
            <a:r>
              <a:rPr lang="en-US" sz="5400" dirty="0">
                <a:solidFill>
                  <a:srgbClr val="0000CC"/>
                </a:solidFill>
                <a:latin typeface="iCiel Cadena" panose="02000503000000020004" pitchFamily="2" charset="0"/>
              </a:rPr>
              <a:t> </a:t>
            </a:r>
            <a:r>
              <a:rPr lang="en-US" sz="5400" dirty="0" err="1">
                <a:solidFill>
                  <a:srgbClr val="0000CC"/>
                </a:solidFill>
                <a:latin typeface="iCiel Cadena" panose="02000503000000020004" pitchFamily="2" charset="0"/>
              </a:rPr>
              <a:t>tớ</a:t>
            </a:r>
            <a:r>
              <a:rPr lang="en-US" sz="5400" dirty="0">
                <a:solidFill>
                  <a:srgbClr val="0000CC"/>
                </a:solidFill>
                <a:latin typeface="iCiel Cadena" panose="02000503000000020004" pitchFamily="2" charset="0"/>
              </a:rPr>
              <a:t> </a:t>
            </a:r>
            <a:r>
              <a:rPr lang="en-US" sz="5400" err="1">
                <a:solidFill>
                  <a:srgbClr val="0000CC"/>
                </a:solidFill>
                <a:latin typeface="iCiel Cadena" panose="02000503000000020004" pitchFamily="2" charset="0"/>
              </a:rPr>
              <a:t>đúng</a:t>
            </a:r>
            <a:r>
              <a:rPr lang="en-US" sz="5400">
                <a:solidFill>
                  <a:srgbClr val="0000CC"/>
                </a:solidFill>
                <a:latin typeface="iCiel Cadena" panose="02000503000000020004" pitchFamily="2" charset="0"/>
              </a:rPr>
              <a:t> cách và an toàn </a:t>
            </a:r>
            <a:r>
              <a:rPr lang="en-US" sz="5400" dirty="0" err="1">
                <a:solidFill>
                  <a:srgbClr val="0000CC"/>
                </a:solidFill>
                <a:latin typeface="iCiel Cadena" panose="02000503000000020004" pitchFamily="2" charset="0"/>
              </a:rPr>
              <a:t>chưa</a:t>
            </a:r>
            <a:r>
              <a:rPr lang="en-US" sz="5400" dirty="0">
                <a:solidFill>
                  <a:srgbClr val="0000CC"/>
                </a:solidFill>
                <a:latin typeface="iCiel Cadena" panose="02000503000000020004" pitchFamily="2" charset="0"/>
              </a:rPr>
              <a:t> </a:t>
            </a:r>
            <a:r>
              <a:rPr lang="en-US" sz="5400" dirty="0" err="1">
                <a:solidFill>
                  <a:srgbClr val="0000CC"/>
                </a:solidFill>
                <a:latin typeface="iCiel Cadena" panose="02000503000000020004" pitchFamily="2" charset="0"/>
              </a:rPr>
              <a:t>nhỉ</a:t>
            </a:r>
            <a:r>
              <a:rPr lang="en-US" sz="5400" dirty="0">
                <a:solidFill>
                  <a:srgbClr val="0000CC"/>
                </a:solidFill>
                <a:latin typeface="iCiel Cadena" panose="02000503000000020004" pitchFamily="2" charset="0"/>
              </a:rPr>
              <a:t>?</a:t>
            </a:r>
            <a:endParaRPr lang="vi-VN" sz="5400" dirty="0">
              <a:solidFill>
                <a:srgbClr val="0000CC"/>
              </a:solidFill>
              <a:latin typeface="iCiel Cadena" panose="02000503000000020004" pitchFamily="2" charset="0"/>
            </a:endParaRPr>
          </a:p>
        </p:txBody>
      </p:sp>
      <p:pic>
        <p:nvPicPr>
          <p:cNvPr id="16" name="Picture 6" descr="Quạt bàn B4 không đèn SenKo B1616">
            <a:extLst>
              <a:ext uri="{FF2B5EF4-FFF2-40B4-BE49-F238E27FC236}">
                <a16:creationId xmlns:a16="http://schemas.microsoft.com/office/drawing/2014/main" id="{40704AF1-1748-6AA8-5E8E-9ED11834AF2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2500" b="98875" l="10000" r="90000"/>
                    </a14:imgEffect>
                  </a14:imgLayer>
                </a14:imgProps>
              </a:ext>
              <a:ext uri="{28A0092B-C50C-407E-A947-70E740481C1C}">
                <a14:useLocalDpi xmlns:a14="http://schemas.microsoft.com/office/drawing/2010/main" val="0"/>
              </a:ext>
            </a:extLst>
          </a:blip>
          <a:srcRect/>
          <a:stretch>
            <a:fillRect/>
          </a:stretch>
        </p:blipFill>
        <p:spPr bwMode="auto">
          <a:xfrm>
            <a:off x="12209557" y="3791324"/>
            <a:ext cx="5884499" cy="5884499"/>
          </a:xfrm>
          <a:prstGeom prst="rect">
            <a:avLst/>
          </a:prstGeom>
          <a:solidFill>
            <a:schemeClr val="tx1">
              <a:lumMod val="40000"/>
              <a:lumOff val="60000"/>
            </a:schemeClr>
          </a:solidFill>
        </p:spPr>
      </p:pic>
    </p:spTree>
    <p:extLst>
      <p:ext uri="{BB962C8B-B14F-4D97-AF65-F5344CB8AC3E}">
        <p14:creationId xmlns:p14="http://schemas.microsoft.com/office/powerpoint/2010/main" val="237008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008EA7-22B8-96B5-B760-58CEF7D69572}"/>
              </a:ext>
            </a:extLst>
          </p:cNvPr>
          <p:cNvPicPr>
            <a:picLocks noChangeAspect="1"/>
          </p:cNvPicPr>
          <p:nvPr/>
        </p:nvPicPr>
        <p:blipFill>
          <a:blip r:embed="rId2"/>
          <a:stretch>
            <a:fillRect/>
          </a:stretch>
        </p:blipFill>
        <p:spPr>
          <a:xfrm>
            <a:off x="-20782" y="2459181"/>
            <a:ext cx="4006763" cy="3815205"/>
          </a:xfrm>
          <a:prstGeom prst="rect">
            <a:avLst/>
          </a:prstGeom>
        </p:spPr>
      </p:pic>
      <p:pic>
        <p:nvPicPr>
          <p:cNvPr id="8" name="Picture 7">
            <a:extLst>
              <a:ext uri="{FF2B5EF4-FFF2-40B4-BE49-F238E27FC236}">
                <a16:creationId xmlns:a16="http://schemas.microsoft.com/office/drawing/2014/main" id="{D9981E26-9549-D800-A771-952CD20E363A}"/>
              </a:ext>
            </a:extLst>
          </p:cNvPr>
          <p:cNvPicPr>
            <a:picLocks noChangeAspect="1"/>
          </p:cNvPicPr>
          <p:nvPr/>
        </p:nvPicPr>
        <p:blipFill>
          <a:blip r:embed="rId3"/>
          <a:stretch>
            <a:fillRect/>
          </a:stretch>
        </p:blipFill>
        <p:spPr>
          <a:xfrm>
            <a:off x="4777513" y="2476500"/>
            <a:ext cx="4094766" cy="3815204"/>
          </a:xfrm>
          <a:prstGeom prst="rect">
            <a:avLst/>
          </a:prstGeom>
        </p:spPr>
      </p:pic>
      <p:pic>
        <p:nvPicPr>
          <p:cNvPr id="12" name="Picture 11">
            <a:extLst>
              <a:ext uri="{FF2B5EF4-FFF2-40B4-BE49-F238E27FC236}">
                <a16:creationId xmlns:a16="http://schemas.microsoft.com/office/drawing/2014/main" id="{BF2B2708-916A-E456-4ED5-CE38DB663242}"/>
              </a:ext>
            </a:extLst>
          </p:cNvPr>
          <p:cNvPicPr>
            <a:picLocks noChangeAspect="1"/>
          </p:cNvPicPr>
          <p:nvPr/>
        </p:nvPicPr>
        <p:blipFill>
          <a:blip r:embed="rId4"/>
          <a:stretch>
            <a:fillRect/>
          </a:stretch>
        </p:blipFill>
        <p:spPr>
          <a:xfrm>
            <a:off x="9351818" y="2476500"/>
            <a:ext cx="4069551" cy="3815204"/>
          </a:xfrm>
          <a:prstGeom prst="rect">
            <a:avLst/>
          </a:prstGeom>
        </p:spPr>
      </p:pic>
      <p:pic>
        <p:nvPicPr>
          <p:cNvPr id="16" name="Picture 15">
            <a:extLst>
              <a:ext uri="{FF2B5EF4-FFF2-40B4-BE49-F238E27FC236}">
                <a16:creationId xmlns:a16="http://schemas.microsoft.com/office/drawing/2014/main" id="{4F96695F-956E-3424-9509-B3D7EA8C561E}"/>
              </a:ext>
            </a:extLst>
          </p:cNvPr>
          <p:cNvPicPr>
            <a:picLocks noChangeAspect="1"/>
          </p:cNvPicPr>
          <p:nvPr/>
        </p:nvPicPr>
        <p:blipFill>
          <a:blip r:embed="rId5"/>
          <a:stretch>
            <a:fillRect/>
          </a:stretch>
        </p:blipFill>
        <p:spPr>
          <a:xfrm>
            <a:off x="13935000" y="2479964"/>
            <a:ext cx="4332218" cy="3815204"/>
          </a:xfrm>
          <a:prstGeom prst="rect">
            <a:avLst/>
          </a:prstGeom>
        </p:spPr>
      </p:pic>
      <p:sp>
        <p:nvSpPr>
          <p:cNvPr id="2" name="Slide Number Placeholder 1">
            <a:extLst>
              <a:ext uri="{FF2B5EF4-FFF2-40B4-BE49-F238E27FC236}">
                <a16:creationId xmlns:a16="http://schemas.microsoft.com/office/drawing/2014/main" id="{1EF306AE-E08D-0B85-8817-EB6D3E6D72D4}"/>
              </a:ext>
            </a:extLst>
          </p:cNvPr>
          <p:cNvSpPr>
            <a:spLocks noGrp="1"/>
          </p:cNvSpPr>
          <p:nvPr>
            <p:ph type="sldNum" sz="quarter" idx="12"/>
          </p:nvPr>
        </p:nvSpPr>
        <p:spPr/>
        <p:txBody>
          <a:bodyPr/>
          <a:lstStyle/>
          <a:p>
            <a:fld id="{17F55963-6440-4C45-BA09-4E6A99D1BBE0}" type="slidenum">
              <a:rPr lang="en-US" smtClean="0"/>
              <a:t>23</a:t>
            </a:fld>
            <a:endParaRPr lang="en-US"/>
          </a:p>
        </p:txBody>
      </p:sp>
      <p:sp>
        <p:nvSpPr>
          <p:cNvPr id="4" name="TextBox 3">
            <a:extLst>
              <a:ext uri="{FF2B5EF4-FFF2-40B4-BE49-F238E27FC236}">
                <a16:creationId xmlns:a16="http://schemas.microsoft.com/office/drawing/2014/main" id="{F9BB5ADA-83B4-9202-6937-AFF583C0C585}"/>
              </a:ext>
            </a:extLst>
          </p:cNvPr>
          <p:cNvSpPr txBox="1"/>
          <p:nvPr/>
        </p:nvSpPr>
        <p:spPr>
          <a:xfrm>
            <a:off x="0" y="24245"/>
            <a:ext cx="17983200" cy="1754326"/>
          </a:xfrm>
          <a:prstGeom prst="rect">
            <a:avLst/>
          </a:prstGeom>
          <a:noFill/>
        </p:spPr>
        <p:txBody>
          <a:bodyPr wrap="square">
            <a:spAutoFit/>
          </a:bodyPr>
          <a:lstStyle/>
          <a:p>
            <a:pPr algn="ctr"/>
            <a:r>
              <a:rPr lang="vi-VN" sz="5400" b="1" i="0">
                <a:solidFill>
                  <a:srgbClr val="000000"/>
                </a:solidFill>
                <a:effectLst/>
                <a:latin typeface="Open Sans" panose="020B0606030504020204" pitchFamily="34" charset="0"/>
              </a:rPr>
              <a:t>Em hãy sắp xếp các bước trong theo thứ tự hợp lí khi sử dụng quạt điện</a:t>
            </a:r>
            <a:endParaRPr lang="en-GB" sz="5400" b="1">
              <a:latin typeface="Berlin Sans FB Demi" panose="020E0802020502020306" pitchFamily="34" charset="0"/>
            </a:endParaRPr>
          </a:p>
        </p:txBody>
      </p:sp>
      <p:sp>
        <p:nvSpPr>
          <p:cNvPr id="22" name="TextBox 21">
            <a:extLst>
              <a:ext uri="{FF2B5EF4-FFF2-40B4-BE49-F238E27FC236}">
                <a16:creationId xmlns:a16="http://schemas.microsoft.com/office/drawing/2014/main" id="{479D534C-A4D1-5A5F-13FA-D07FDAD0C2F4}"/>
              </a:ext>
            </a:extLst>
          </p:cNvPr>
          <p:cNvSpPr txBox="1"/>
          <p:nvPr/>
        </p:nvSpPr>
        <p:spPr>
          <a:xfrm>
            <a:off x="55418" y="647700"/>
            <a:ext cx="17962417" cy="4801314"/>
          </a:xfrm>
          <a:prstGeom prst="rect">
            <a:avLst/>
          </a:prstGeom>
          <a:solidFill>
            <a:schemeClr val="tx1">
              <a:lumMod val="40000"/>
              <a:lumOff val="60000"/>
            </a:schemeClr>
          </a:solidFill>
        </p:spPr>
        <p:txBody>
          <a:bodyPr wrap="square">
            <a:spAutoFit/>
          </a:bodyPr>
          <a:lstStyle/>
          <a:p>
            <a:pPr algn="just"/>
            <a:r>
              <a:rPr lang="en-US" sz="6600" b="1">
                <a:solidFill>
                  <a:srgbClr val="0000CC"/>
                </a:solidFill>
                <a:latin typeface="#9Slide07 Marbelia Regular" panose="020B0604020202020204" charset="0"/>
                <a:cs typeface="#9Slide03 Cousine Bold" panose="02070709020205020404" pitchFamily="49" charset="0"/>
              </a:rPr>
              <a:t>Các bước s</a:t>
            </a:r>
            <a:r>
              <a:rPr lang="en-US" sz="6600" b="1">
                <a:solidFill>
                  <a:srgbClr val="0000CC"/>
                </a:solidFill>
                <a:latin typeface="#9Slide07 Marbelia Regular" panose="020B0604020202020204" charset="0"/>
              </a:rPr>
              <a:t>ử </a:t>
            </a:r>
            <a:r>
              <a:rPr lang="en-US" sz="6000">
                <a:solidFill>
                  <a:srgbClr val="0000CC"/>
                </a:solidFill>
                <a:latin typeface="#9Slide07 Marbelia Regular" panose="020B0604020202020204" charset="0"/>
              </a:rPr>
              <a:t>dụng quạt điện đúng cách và an toàn: </a:t>
            </a:r>
          </a:p>
          <a:p>
            <a:pPr algn="just"/>
            <a:r>
              <a:rPr lang="vi-VN" sz="6000" b="0" i="0">
                <a:solidFill>
                  <a:srgbClr val="000000"/>
                </a:solidFill>
                <a:effectLst/>
                <a:latin typeface="#9Slide07 Marbelia Regular" panose="020B0604020202020204" charset="0"/>
              </a:rPr>
              <a:t>- Bước 1: Đặt quạt điện trên bề mặt bằng phẳng, chắc chắn (Hình a)</a:t>
            </a:r>
          </a:p>
          <a:p>
            <a:pPr algn="just"/>
            <a:r>
              <a:rPr lang="vi-VN" sz="6000" b="0" i="0">
                <a:solidFill>
                  <a:srgbClr val="000000"/>
                </a:solidFill>
                <a:effectLst/>
                <a:latin typeface="#9Slide07 Marbelia Regular" panose="020B0604020202020204" charset="0"/>
              </a:rPr>
              <a:t>- Bước 2: Bật quạt và chọn tốc độ quay của cánh quạt (Hình c)</a:t>
            </a:r>
          </a:p>
          <a:p>
            <a:pPr algn="just"/>
            <a:r>
              <a:rPr lang="vi-VN" sz="6000" b="0" i="0">
                <a:solidFill>
                  <a:srgbClr val="000000"/>
                </a:solidFill>
                <a:effectLst/>
                <a:latin typeface="#9Slide07 Marbelia Regular" panose="020B0604020202020204" charset="0"/>
              </a:rPr>
              <a:t>- Bước 3: Điều chỉnh hướng gió (Hình d)</a:t>
            </a:r>
          </a:p>
          <a:p>
            <a:pPr algn="just"/>
            <a:r>
              <a:rPr lang="vi-VN" sz="6000" b="0" i="0">
                <a:solidFill>
                  <a:srgbClr val="000000"/>
                </a:solidFill>
                <a:effectLst/>
                <a:latin typeface="#9Slide07 Marbelia Regular" panose="020B0604020202020204" charset="0"/>
              </a:rPr>
              <a:t>- Bước 4: Tắt quạt khi không sử dụng (Hình b)</a:t>
            </a:r>
          </a:p>
        </p:txBody>
      </p:sp>
    </p:spTree>
    <p:extLst>
      <p:ext uri="{BB962C8B-B14F-4D97-AF65-F5344CB8AC3E}">
        <p14:creationId xmlns:p14="http://schemas.microsoft.com/office/powerpoint/2010/main" val="3322783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38889E-7 -2.71605E-6 L 0.00295 0.30664 " pathEditMode="relative" rAng="0" ptsTypes="AA">
                                      <p:cBhvr>
                                        <p:cTn id="6" dur="2000" fill="hold"/>
                                        <p:tgtEl>
                                          <p:spTgt spid="6"/>
                                        </p:tgtEl>
                                        <p:attrNameLst>
                                          <p:attrName>ppt_x</p:attrName>
                                          <p:attrName>ppt_y</p:attrName>
                                        </p:attrNameLst>
                                      </p:cBhvr>
                                      <p:rCtr x="148" y="15324"/>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5.55556E-7 -2.46914E-7 L -0.25287 0.3125 " pathEditMode="relative" rAng="0" ptsTypes="AA">
                                      <p:cBhvr>
                                        <p:cTn id="10" dur="2000" fill="hold"/>
                                        <p:tgtEl>
                                          <p:spTgt spid="12"/>
                                        </p:tgtEl>
                                        <p:attrNameLst>
                                          <p:attrName>ppt_x</p:attrName>
                                          <p:attrName>ppt_y</p:attrName>
                                        </p:attrNameLst>
                                      </p:cBhvr>
                                      <p:rCtr x="-12648" y="15617"/>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1.94444E-6 1.11111E-6 L -0.26068 0.30463 " pathEditMode="relative" rAng="0" ptsTypes="AA">
                                      <p:cBhvr>
                                        <p:cTn id="14" dur="2000" fill="hold"/>
                                        <p:tgtEl>
                                          <p:spTgt spid="16"/>
                                        </p:tgtEl>
                                        <p:attrNameLst>
                                          <p:attrName>ppt_x</p:attrName>
                                          <p:attrName>ppt_y</p:attrName>
                                        </p:attrNameLst>
                                      </p:cBhvr>
                                      <p:rCtr x="-13038" y="15231"/>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91667E-6 -2.46914E-7 L 0.50069 0.3125 " pathEditMode="relative" rAng="0" ptsTypes="AA">
                                      <p:cBhvr>
                                        <p:cTn id="18" dur="2000" fill="hold"/>
                                        <p:tgtEl>
                                          <p:spTgt spid="8"/>
                                        </p:tgtEl>
                                        <p:attrNameLst>
                                          <p:attrName>ppt_x</p:attrName>
                                          <p:attrName>ppt_y</p:attrName>
                                        </p:attrNameLst>
                                      </p:cBhvr>
                                      <p:rCtr x="25035" y="15617"/>
                                    </p:animMotion>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22" presetClass="entr" presetSubtype="4"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2E6"/>
        </a:solidFill>
        <a:effectLst/>
      </p:bgPr>
    </p:bg>
    <p:spTree>
      <p:nvGrpSpPr>
        <p:cNvPr id="1" name=""/>
        <p:cNvGrpSpPr/>
        <p:nvPr/>
      </p:nvGrpSpPr>
      <p:grpSpPr>
        <a:xfrm>
          <a:off x="0" y="0"/>
          <a:ext cx="0" cy="0"/>
          <a:chOff x="0" y="0"/>
          <a:chExt cx="0" cy="0"/>
        </a:xfrm>
      </p:grpSpPr>
      <p:pic>
        <p:nvPicPr>
          <p:cNvPr id="12" name="Picture 5">
            <a:extLst>
              <a:ext uri="{FF2B5EF4-FFF2-40B4-BE49-F238E27FC236}">
                <a16:creationId xmlns:a16="http://schemas.microsoft.com/office/drawing/2014/main" id="{0D621D7C-D2A3-4821-A9DF-6E4569B0C40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309251">
            <a:off x="15295978" y="255976"/>
            <a:ext cx="3170920" cy="1960205"/>
          </a:xfrm>
          <a:prstGeom prst="rect">
            <a:avLst/>
          </a:prstGeom>
        </p:spPr>
      </p:pic>
      <p:sp>
        <p:nvSpPr>
          <p:cNvPr id="9" name="TextBox 8">
            <a:extLst>
              <a:ext uri="{FF2B5EF4-FFF2-40B4-BE49-F238E27FC236}">
                <a16:creationId xmlns:a16="http://schemas.microsoft.com/office/drawing/2014/main" id="{28A284AE-8008-4957-A6C8-C9B242FE1869}"/>
              </a:ext>
            </a:extLst>
          </p:cNvPr>
          <p:cNvSpPr txBox="1"/>
          <p:nvPr/>
        </p:nvSpPr>
        <p:spPr>
          <a:xfrm>
            <a:off x="5078139" y="470236"/>
            <a:ext cx="7162800" cy="1015663"/>
          </a:xfrm>
          <a:prstGeom prst="rect">
            <a:avLst/>
          </a:prstGeom>
          <a:solidFill>
            <a:schemeClr val="bg1"/>
          </a:solidFill>
          <a:ln>
            <a:solidFill>
              <a:schemeClr val="bg1"/>
            </a:solidFill>
          </a:ln>
        </p:spPr>
        <p:txBody>
          <a:bodyPr wrap="square">
            <a:spAutoFit/>
          </a:bodyPr>
          <a:lstStyle/>
          <a:p>
            <a:pPr algn="ctr"/>
            <a:r>
              <a:rPr lang="en-US" sz="6000">
                <a:solidFill>
                  <a:srgbClr val="FF0000"/>
                </a:solidFill>
                <a:latin typeface="#9Slide03 BoosterNextFYBlack" panose="02000A03000000020004" pitchFamily="2" charset="0"/>
              </a:rPr>
              <a:t>TÌNH </a:t>
            </a:r>
            <a:r>
              <a:rPr lang="en-US" sz="6000" dirty="0">
                <a:solidFill>
                  <a:srgbClr val="FF0000"/>
                </a:solidFill>
                <a:latin typeface="#9Slide03 BoosterNextFYBlack" panose="02000A03000000020004" pitchFamily="2" charset="0"/>
              </a:rPr>
              <a:t>HUỐNG</a:t>
            </a:r>
            <a:endParaRPr lang="vi-VN" sz="6000" dirty="0">
              <a:solidFill>
                <a:srgbClr val="FF0000"/>
              </a:solidFill>
              <a:latin typeface="#9Slide03 BoosterNextFYBlack" panose="02000A03000000020004" pitchFamily="2" charset="0"/>
            </a:endParaRPr>
          </a:p>
        </p:txBody>
      </p:sp>
      <p:pic>
        <p:nvPicPr>
          <p:cNvPr id="15" name="Picture 16">
            <a:extLst>
              <a:ext uri="{FF2B5EF4-FFF2-40B4-BE49-F238E27FC236}">
                <a16:creationId xmlns:a16="http://schemas.microsoft.com/office/drawing/2014/main" id="{3F59F51E-0AF5-4F83-A46A-80A6A7318EC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375603">
            <a:off x="1109257" y="1411990"/>
            <a:ext cx="1481547" cy="705898"/>
          </a:xfrm>
          <a:prstGeom prst="rect">
            <a:avLst/>
          </a:prstGeom>
        </p:spPr>
      </p:pic>
      <p:sp>
        <p:nvSpPr>
          <p:cNvPr id="5" name="Rounded Rectangle 4"/>
          <p:cNvSpPr/>
          <p:nvPr/>
        </p:nvSpPr>
        <p:spPr>
          <a:xfrm>
            <a:off x="13225" y="3263554"/>
            <a:ext cx="4431249" cy="180505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latin typeface="Cambria" panose="02040503050406030204" pitchFamily="18" charset="0"/>
              </a:rPr>
              <a:t>1. Đặt quạt chênh vênh trên ghế</a:t>
            </a:r>
            <a:endParaRPr lang="en-US" sz="3600" dirty="0">
              <a:solidFill>
                <a:srgbClr val="000000"/>
              </a:solidFill>
              <a:latin typeface="Cambria" panose="02040503050406030204" pitchFamily="18" charset="0"/>
            </a:endParaRPr>
          </a:p>
        </p:txBody>
      </p:sp>
      <p:sp>
        <p:nvSpPr>
          <p:cNvPr id="16" name="Rounded Rectangle 15"/>
          <p:cNvSpPr/>
          <p:nvPr/>
        </p:nvSpPr>
        <p:spPr>
          <a:xfrm>
            <a:off x="9515687" y="2816676"/>
            <a:ext cx="4360683" cy="124844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0000"/>
                </a:solidFill>
                <a:latin typeface="Cambria" panose="02040503050406030204" pitchFamily="18" charset="0"/>
              </a:rPr>
              <a:t>2</a:t>
            </a:r>
            <a:r>
              <a:rPr lang="en-US" sz="3600">
                <a:solidFill>
                  <a:srgbClr val="000000"/>
                </a:solidFill>
                <a:latin typeface="Cambria" panose="02040503050406030204" pitchFamily="18" charset="0"/>
              </a:rPr>
              <a:t>. Ngồi gần sát vào quạt</a:t>
            </a:r>
            <a:endParaRPr lang="en-US" sz="3600" dirty="0">
              <a:solidFill>
                <a:srgbClr val="000000"/>
              </a:solidFill>
              <a:latin typeface="Cambria" panose="02040503050406030204" pitchFamily="18" charset="0"/>
            </a:endParaRPr>
          </a:p>
        </p:txBody>
      </p:sp>
      <p:sp>
        <p:nvSpPr>
          <p:cNvPr id="17" name="Rounded Rectangle 16"/>
          <p:cNvSpPr/>
          <p:nvPr/>
        </p:nvSpPr>
        <p:spPr>
          <a:xfrm>
            <a:off x="20152" y="6544959"/>
            <a:ext cx="4484384" cy="174325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0000"/>
                </a:solidFill>
                <a:latin typeface="Cambria" panose="02040503050406030204" pitchFamily="18" charset="0"/>
              </a:rPr>
              <a:t>3</a:t>
            </a:r>
            <a:r>
              <a:rPr lang="en-US" sz="3600">
                <a:solidFill>
                  <a:srgbClr val="000000"/>
                </a:solidFill>
                <a:latin typeface="Cambria" panose="02040503050406030204" pitchFamily="18" charset="0"/>
              </a:rPr>
              <a:t>. Cho ngón tay vào lồng quạt khi quạt đang hoạt động</a:t>
            </a:r>
            <a:endParaRPr lang="en-US" sz="3600" dirty="0">
              <a:solidFill>
                <a:srgbClr val="000000"/>
              </a:solidFill>
              <a:latin typeface="Cambria" panose="02040503050406030204" pitchFamily="18" charset="0"/>
            </a:endParaRPr>
          </a:p>
        </p:txBody>
      </p:sp>
      <p:sp>
        <p:nvSpPr>
          <p:cNvPr id="18" name="Rounded Rectangle 17"/>
          <p:cNvSpPr/>
          <p:nvPr/>
        </p:nvSpPr>
        <p:spPr>
          <a:xfrm>
            <a:off x="9586484" y="6544959"/>
            <a:ext cx="4294346" cy="172435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0000"/>
                </a:solidFill>
                <a:latin typeface="Cambria" panose="02040503050406030204" pitchFamily="18" charset="0"/>
              </a:rPr>
              <a:t>4</a:t>
            </a:r>
            <a:r>
              <a:rPr lang="en-US" sz="3600">
                <a:solidFill>
                  <a:srgbClr val="000000"/>
                </a:solidFill>
                <a:latin typeface="Cambria" panose="02040503050406030204" pitchFamily="18" charset="0"/>
              </a:rPr>
              <a:t>. Tắt quạt bằng cách giật dây nguồn</a:t>
            </a:r>
            <a:endParaRPr lang="en-US" sz="3600" dirty="0">
              <a:solidFill>
                <a:srgbClr val="000000"/>
              </a:solidFill>
              <a:latin typeface="Cambria" panose="02040503050406030204" pitchFamily="18" charset="0"/>
            </a:endParaRPr>
          </a:p>
        </p:txBody>
      </p:sp>
      <p:pic>
        <p:nvPicPr>
          <p:cNvPr id="3" name="Picture 2">
            <a:extLst>
              <a:ext uri="{FF2B5EF4-FFF2-40B4-BE49-F238E27FC236}">
                <a16:creationId xmlns:a16="http://schemas.microsoft.com/office/drawing/2014/main" id="{27D47B23-3FCB-59C6-B773-3EDB26937067}"/>
              </a:ext>
            </a:extLst>
          </p:cNvPr>
          <p:cNvPicPr>
            <a:picLocks noChangeAspect="1"/>
          </p:cNvPicPr>
          <p:nvPr/>
        </p:nvPicPr>
        <p:blipFill>
          <a:blip r:embed="rId6"/>
          <a:stretch>
            <a:fillRect/>
          </a:stretch>
        </p:blipFill>
        <p:spPr>
          <a:xfrm>
            <a:off x="4411630" y="1613890"/>
            <a:ext cx="4460370" cy="3709827"/>
          </a:xfrm>
          <a:prstGeom prst="rect">
            <a:avLst/>
          </a:prstGeom>
        </p:spPr>
      </p:pic>
      <p:pic>
        <p:nvPicPr>
          <p:cNvPr id="7" name="Picture 6">
            <a:extLst>
              <a:ext uri="{FF2B5EF4-FFF2-40B4-BE49-F238E27FC236}">
                <a16:creationId xmlns:a16="http://schemas.microsoft.com/office/drawing/2014/main" id="{4C15F5DF-8A0D-1E66-65ED-7CAFF4EB6378}"/>
              </a:ext>
            </a:extLst>
          </p:cNvPr>
          <p:cNvPicPr>
            <a:picLocks noChangeAspect="1"/>
          </p:cNvPicPr>
          <p:nvPr/>
        </p:nvPicPr>
        <p:blipFill>
          <a:blip r:embed="rId7"/>
          <a:stretch>
            <a:fillRect/>
          </a:stretch>
        </p:blipFill>
        <p:spPr>
          <a:xfrm>
            <a:off x="13680406" y="1635190"/>
            <a:ext cx="4599261" cy="3560718"/>
          </a:xfrm>
          <a:prstGeom prst="rect">
            <a:avLst/>
          </a:prstGeom>
        </p:spPr>
      </p:pic>
      <p:pic>
        <p:nvPicPr>
          <p:cNvPr id="10" name="Picture 9">
            <a:extLst>
              <a:ext uri="{FF2B5EF4-FFF2-40B4-BE49-F238E27FC236}">
                <a16:creationId xmlns:a16="http://schemas.microsoft.com/office/drawing/2014/main" id="{07BC6D38-36B0-1025-2E1A-9E315C0D46A6}"/>
              </a:ext>
            </a:extLst>
          </p:cNvPr>
          <p:cNvPicPr>
            <a:picLocks noChangeAspect="1"/>
          </p:cNvPicPr>
          <p:nvPr/>
        </p:nvPicPr>
        <p:blipFill>
          <a:blip r:embed="rId8"/>
          <a:stretch>
            <a:fillRect/>
          </a:stretch>
        </p:blipFill>
        <p:spPr>
          <a:xfrm>
            <a:off x="4444475" y="5671131"/>
            <a:ext cx="4460370" cy="3120165"/>
          </a:xfrm>
          <a:prstGeom prst="rect">
            <a:avLst/>
          </a:prstGeom>
        </p:spPr>
      </p:pic>
      <p:pic>
        <p:nvPicPr>
          <p:cNvPr id="20" name="Picture 19">
            <a:extLst>
              <a:ext uri="{FF2B5EF4-FFF2-40B4-BE49-F238E27FC236}">
                <a16:creationId xmlns:a16="http://schemas.microsoft.com/office/drawing/2014/main" id="{8085F0DC-11EF-2A67-A84F-90D0B6F7A41C}"/>
              </a:ext>
            </a:extLst>
          </p:cNvPr>
          <p:cNvPicPr>
            <a:picLocks noChangeAspect="1"/>
          </p:cNvPicPr>
          <p:nvPr/>
        </p:nvPicPr>
        <p:blipFill>
          <a:blip r:embed="rId9"/>
          <a:stretch>
            <a:fillRect/>
          </a:stretch>
        </p:blipFill>
        <p:spPr>
          <a:xfrm>
            <a:off x="13707969" y="5692512"/>
            <a:ext cx="4544133" cy="2994521"/>
          </a:xfrm>
          <a:prstGeom prst="rect">
            <a:avLst/>
          </a:prstGeom>
        </p:spPr>
      </p:pic>
      <p:sp>
        <p:nvSpPr>
          <p:cNvPr id="13" name="TextBox 12">
            <a:extLst>
              <a:ext uri="{FF2B5EF4-FFF2-40B4-BE49-F238E27FC236}">
                <a16:creationId xmlns:a16="http://schemas.microsoft.com/office/drawing/2014/main" id="{88234D2F-7DD8-7A67-25A5-5C29B6857AA0}"/>
              </a:ext>
            </a:extLst>
          </p:cNvPr>
          <p:cNvSpPr txBox="1"/>
          <p:nvPr/>
        </p:nvSpPr>
        <p:spPr>
          <a:xfrm>
            <a:off x="-17585" y="-41219"/>
            <a:ext cx="3518799" cy="1446550"/>
          </a:xfrm>
          <a:prstGeom prst="rect">
            <a:avLst/>
          </a:prstGeom>
          <a:noFill/>
        </p:spPr>
        <p:txBody>
          <a:bodyPr wrap="square">
            <a:spAutoFit/>
          </a:bodyPr>
          <a:lstStyle/>
          <a:p>
            <a:pPr algn="ctr"/>
            <a:r>
              <a:rPr lang="en-US" sz="4400">
                <a:solidFill>
                  <a:srgbClr val="0000CC"/>
                </a:solidFill>
                <a:latin typeface="iCiel Cadena" panose="02000503000000020004" pitchFamily="2" charset="0"/>
              </a:rPr>
              <a:t>Thảo luận nhóm 4</a:t>
            </a:r>
            <a:endParaRPr lang="vi-VN" sz="4400" dirty="0">
              <a:solidFill>
                <a:srgbClr val="0000CC"/>
              </a:solidFill>
              <a:latin typeface="iCiel Cadena" panose="02000503000000020004" pitchFamily="2" charset="0"/>
            </a:endParaRPr>
          </a:p>
        </p:txBody>
      </p:sp>
    </p:spTree>
    <p:extLst>
      <p:ext uri="{BB962C8B-B14F-4D97-AF65-F5344CB8AC3E}">
        <p14:creationId xmlns:p14="http://schemas.microsoft.com/office/powerpoint/2010/main" val="2991857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E6D3"/>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9F4BE49-F97C-168C-9384-157F171021C1}"/>
              </a:ext>
            </a:extLst>
          </p:cNvPr>
          <p:cNvSpPr/>
          <p:nvPr/>
        </p:nvSpPr>
        <p:spPr>
          <a:xfrm>
            <a:off x="0" y="0"/>
            <a:ext cx="18288000"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solidFill>
                <a:srgbClr val="0000CC"/>
              </a:solidFill>
              <a:latin typeface="Berlin Sans FB Demi" panose="020E0802020502020306" pitchFamily="34" charset="0"/>
            </a:endParaRPr>
          </a:p>
        </p:txBody>
      </p:sp>
      <p:pic>
        <p:nvPicPr>
          <p:cNvPr id="12" name="Picture 5">
            <a:extLst>
              <a:ext uri="{FF2B5EF4-FFF2-40B4-BE49-F238E27FC236}">
                <a16:creationId xmlns:a16="http://schemas.microsoft.com/office/drawing/2014/main" id="{0D621D7C-D2A3-4821-A9DF-6E4569B0C40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309251">
            <a:off x="15295978" y="255976"/>
            <a:ext cx="3170920" cy="1960205"/>
          </a:xfrm>
          <a:prstGeom prst="rect">
            <a:avLst/>
          </a:prstGeom>
        </p:spPr>
      </p:pic>
      <p:sp>
        <p:nvSpPr>
          <p:cNvPr id="9" name="TextBox 8">
            <a:extLst>
              <a:ext uri="{FF2B5EF4-FFF2-40B4-BE49-F238E27FC236}">
                <a16:creationId xmlns:a16="http://schemas.microsoft.com/office/drawing/2014/main" id="{28A284AE-8008-4957-A6C8-C9B242FE1869}"/>
              </a:ext>
            </a:extLst>
          </p:cNvPr>
          <p:cNvSpPr txBox="1"/>
          <p:nvPr/>
        </p:nvSpPr>
        <p:spPr>
          <a:xfrm>
            <a:off x="5078138" y="220415"/>
            <a:ext cx="7162800" cy="1015663"/>
          </a:xfrm>
          <a:prstGeom prst="rect">
            <a:avLst/>
          </a:prstGeom>
          <a:solidFill>
            <a:schemeClr val="bg1"/>
          </a:solidFill>
          <a:ln>
            <a:solidFill>
              <a:schemeClr val="bg1"/>
            </a:solidFill>
          </a:ln>
        </p:spPr>
        <p:txBody>
          <a:bodyPr wrap="square">
            <a:spAutoFit/>
          </a:bodyPr>
          <a:lstStyle/>
          <a:p>
            <a:pPr algn="ctr"/>
            <a:r>
              <a:rPr lang="en-US" sz="6000">
                <a:solidFill>
                  <a:srgbClr val="0000CC"/>
                </a:solidFill>
                <a:latin typeface="#9Slide03 BoosterNextFYBlack" panose="02000A03000000020004" pitchFamily="2" charset="0"/>
              </a:rPr>
              <a:t>TÌNH </a:t>
            </a:r>
            <a:r>
              <a:rPr lang="en-US" sz="6000" dirty="0">
                <a:solidFill>
                  <a:srgbClr val="0000CC"/>
                </a:solidFill>
                <a:latin typeface="#9Slide03 BoosterNextFYBlack" panose="02000A03000000020004" pitchFamily="2" charset="0"/>
              </a:rPr>
              <a:t>HUỐNG</a:t>
            </a:r>
            <a:endParaRPr lang="vi-VN" sz="6000" dirty="0">
              <a:solidFill>
                <a:srgbClr val="0000CC"/>
              </a:solidFill>
              <a:latin typeface="#9Slide03 BoosterNextFYBlack" panose="02000A03000000020004" pitchFamily="2" charset="0"/>
            </a:endParaRPr>
          </a:p>
        </p:txBody>
      </p:sp>
      <p:sp>
        <p:nvSpPr>
          <p:cNvPr id="7" name="Rounded Rectangle 4">
            <a:extLst>
              <a:ext uri="{FF2B5EF4-FFF2-40B4-BE49-F238E27FC236}">
                <a16:creationId xmlns:a16="http://schemas.microsoft.com/office/drawing/2014/main" id="{D8F48E1E-6A4F-BF23-1278-62FDE68E3268}"/>
              </a:ext>
            </a:extLst>
          </p:cNvPr>
          <p:cNvSpPr/>
          <p:nvPr/>
        </p:nvSpPr>
        <p:spPr>
          <a:xfrm>
            <a:off x="0" y="6905920"/>
            <a:ext cx="18288000" cy="267720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800" b="1">
                <a:solidFill>
                  <a:srgbClr val="0000CC"/>
                </a:solidFill>
                <a:latin typeface="Mongolian Baiti" panose="03000500000000000000" pitchFamily="66" charset="0"/>
                <a:cs typeface="Mongolian Baiti" panose="03000500000000000000" pitchFamily="66" charset="0"/>
              </a:rPr>
              <a:t>Bạn nhỏ đặt quạt điện như vậy không an toàn, quạt có thể bị đổ, rơi, gây hỏng học, chập điện hoặc những sự cố khác. </a:t>
            </a:r>
          </a:p>
          <a:p>
            <a:pPr algn="ctr"/>
            <a:r>
              <a:rPr lang="nl-NL" sz="4800" b="1">
                <a:solidFill>
                  <a:srgbClr val="0000CC"/>
                </a:solidFill>
                <a:latin typeface="Mongolian Baiti" panose="03000500000000000000" pitchFamily="66" charset="0"/>
                <a:cs typeface="Mongolian Baiti" panose="03000500000000000000" pitchFamily="66" charset="0"/>
              </a:rPr>
              <a:t>Ta nên để quạt vị trí bằng phẳng, chắc chắn.</a:t>
            </a:r>
            <a:endParaRPr lang="en-US" sz="4800" b="1" dirty="0">
              <a:solidFill>
                <a:srgbClr val="0000CC"/>
              </a:solidFill>
              <a:latin typeface="Mongolian Baiti" panose="03000500000000000000" pitchFamily="66" charset="0"/>
              <a:cs typeface="Mongolian Baiti" panose="03000500000000000000" pitchFamily="66" charset="0"/>
            </a:endParaRPr>
          </a:p>
        </p:txBody>
      </p:sp>
      <p:pic>
        <p:nvPicPr>
          <p:cNvPr id="8" name="Picture 7">
            <a:extLst>
              <a:ext uri="{FF2B5EF4-FFF2-40B4-BE49-F238E27FC236}">
                <a16:creationId xmlns:a16="http://schemas.microsoft.com/office/drawing/2014/main" id="{86974805-4219-1321-EB5D-42A964F20550}"/>
              </a:ext>
            </a:extLst>
          </p:cNvPr>
          <p:cNvPicPr>
            <a:picLocks noChangeAspect="1"/>
          </p:cNvPicPr>
          <p:nvPr/>
        </p:nvPicPr>
        <p:blipFill>
          <a:blip r:embed="rId4"/>
          <a:stretch>
            <a:fillRect/>
          </a:stretch>
        </p:blipFill>
        <p:spPr>
          <a:xfrm>
            <a:off x="7534679" y="1888527"/>
            <a:ext cx="5763081" cy="4793331"/>
          </a:xfrm>
          <a:prstGeom prst="rect">
            <a:avLst/>
          </a:prstGeom>
        </p:spPr>
      </p:pic>
      <p:sp>
        <p:nvSpPr>
          <p:cNvPr id="10" name="TextBox 9">
            <a:extLst>
              <a:ext uri="{FF2B5EF4-FFF2-40B4-BE49-F238E27FC236}">
                <a16:creationId xmlns:a16="http://schemas.microsoft.com/office/drawing/2014/main" id="{64FB1996-8C12-D757-3724-59246DEF12FB}"/>
              </a:ext>
            </a:extLst>
          </p:cNvPr>
          <p:cNvSpPr txBox="1"/>
          <p:nvPr/>
        </p:nvSpPr>
        <p:spPr>
          <a:xfrm>
            <a:off x="13532898" y="2901265"/>
            <a:ext cx="4267200" cy="1938992"/>
          </a:xfrm>
          <a:prstGeom prst="rect">
            <a:avLst/>
          </a:prstGeom>
          <a:solidFill>
            <a:schemeClr val="bg1"/>
          </a:solidFill>
          <a:ln>
            <a:solidFill>
              <a:schemeClr val="bg1"/>
            </a:solidFill>
          </a:ln>
        </p:spPr>
        <p:txBody>
          <a:bodyPr wrap="square">
            <a:spAutoFit/>
          </a:bodyPr>
          <a:lstStyle/>
          <a:p>
            <a:pPr algn="ctr"/>
            <a:r>
              <a:rPr lang="en-US" sz="6000">
                <a:solidFill>
                  <a:srgbClr val="FF0000"/>
                </a:solidFill>
                <a:latin typeface="#9Slide03 BoosterNextFYBlack" panose="02000A03000000020004" pitchFamily="2" charset="0"/>
              </a:rPr>
              <a:t>Mất an toàn</a:t>
            </a:r>
            <a:endParaRPr lang="vi-VN" sz="6000" dirty="0">
              <a:solidFill>
                <a:srgbClr val="FF0000"/>
              </a:solidFill>
              <a:latin typeface="#9Slide03 BoosterNextFYBlack" panose="02000A03000000020004" pitchFamily="2" charset="0"/>
            </a:endParaRPr>
          </a:p>
        </p:txBody>
      </p:sp>
      <p:sp>
        <p:nvSpPr>
          <p:cNvPr id="13" name="TextBox 12">
            <a:extLst>
              <a:ext uri="{FF2B5EF4-FFF2-40B4-BE49-F238E27FC236}">
                <a16:creationId xmlns:a16="http://schemas.microsoft.com/office/drawing/2014/main" id="{BB2AFECB-7AD1-AB42-4F79-7FDE196C6643}"/>
              </a:ext>
            </a:extLst>
          </p:cNvPr>
          <p:cNvSpPr txBox="1"/>
          <p:nvPr/>
        </p:nvSpPr>
        <p:spPr>
          <a:xfrm>
            <a:off x="187657" y="1576021"/>
            <a:ext cx="7397938" cy="4832092"/>
          </a:xfrm>
          <a:prstGeom prst="rect">
            <a:avLst/>
          </a:prstGeom>
          <a:noFill/>
        </p:spPr>
        <p:txBody>
          <a:bodyPr wrap="square">
            <a:spAutoFit/>
          </a:bodyPr>
          <a:lstStyle/>
          <a:p>
            <a:r>
              <a:rPr lang="nl-NL" sz="4400" b="1">
                <a:solidFill>
                  <a:srgbClr val="000000"/>
                </a:solidFill>
                <a:effectLst/>
                <a:latin typeface="Times New Roman" panose="02020603050405020304" pitchFamily="18" charset="0"/>
                <a:ea typeface="Times New Roman" panose="02020603050405020304" pitchFamily="18" charset="0"/>
              </a:rPr>
              <a:t>+ Theo các em bạn đặt quạt điện chênh vênh như vậy có an toàn không? </a:t>
            </a:r>
          </a:p>
          <a:p>
            <a:r>
              <a:rPr lang="nl-NL" sz="4400" b="1">
                <a:solidFill>
                  <a:srgbClr val="000000"/>
                </a:solidFill>
                <a:effectLst/>
                <a:latin typeface="Times New Roman" panose="02020603050405020304" pitchFamily="18" charset="0"/>
                <a:ea typeface="Times New Roman" panose="02020603050405020304" pitchFamily="18" charset="0"/>
              </a:rPr>
              <a:t>Có thể xảy ra tình huống gì nếu để quạt như vậy?</a:t>
            </a:r>
            <a:endParaRPr lang="en-GB" sz="4400" b="1">
              <a:solidFill>
                <a:srgbClr val="000000"/>
              </a:solidFill>
              <a:effectLst/>
              <a:latin typeface="Times New Roman" panose="02020603050405020304" pitchFamily="18" charset="0"/>
              <a:ea typeface="Times New Roman" panose="02020603050405020304" pitchFamily="18" charset="0"/>
            </a:endParaRPr>
          </a:p>
          <a:p>
            <a:r>
              <a:rPr lang="nl-NL" sz="4400" b="1">
                <a:solidFill>
                  <a:srgbClr val="000000"/>
                </a:solidFill>
                <a:effectLst/>
                <a:latin typeface="Times New Roman" panose="02020603050405020304" pitchFamily="18" charset="0"/>
                <a:ea typeface="Times New Roman" panose="02020603050405020304" pitchFamily="18" charset="0"/>
              </a:rPr>
              <a:t>+ Chúng ta nên đặt vị trí quạt điện như thế nào?</a:t>
            </a:r>
            <a:endParaRPr lang="en-GB" sz="4400" b="1">
              <a:solidFill>
                <a:srgbClr val="0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77561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fade">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fade">
                                      <p:cBhvr>
                                        <p:cTn id="27" dur="500"/>
                                        <p:tgtEl>
                                          <p:spTgt spid="1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fade">
                                      <p:cBhvr>
                                        <p:cTn id="3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9F4BE49-F97C-168C-9384-157F171021C1}"/>
              </a:ext>
            </a:extLst>
          </p:cNvPr>
          <p:cNvSpPr/>
          <p:nvPr/>
        </p:nvSpPr>
        <p:spPr>
          <a:xfrm>
            <a:off x="0" y="0"/>
            <a:ext cx="18288000"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solidFill>
                <a:srgbClr val="0000CC"/>
              </a:solidFill>
              <a:latin typeface="Berlin Sans FB Demi" panose="020E0802020502020306" pitchFamily="34" charset="0"/>
            </a:endParaRPr>
          </a:p>
        </p:txBody>
      </p:sp>
      <p:pic>
        <p:nvPicPr>
          <p:cNvPr id="12" name="Picture 5">
            <a:extLst>
              <a:ext uri="{FF2B5EF4-FFF2-40B4-BE49-F238E27FC236}">
                <a16:creationId xmlns:a16="http://schemas.microsoft.com/office/drawing/2014/main" id="{0D621D7C-D2A3-4821-A9DF-6E4569B0C40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309251">
            <a:off x="15295978" y="255976"/>
            <a:ext cx="3170920" cy="1960205"/>
          </a:xfrm>
          <a:prstGeom prst="rect">
            <a:avLst/>
          </a:prstGeom>
        </p:spPr>
      </p:pic>
      <p:sp>
        <p:nvSpPr>
          <p:cNvPr id="9" name="TextBox 8">
            <a:extLst>
              <a:ext uri="{FF2B5EF4-FFF2-40B4-BE49-F238E27FC236}">
                <a16:creationId xmlns:a16="http://schemas.microsoft.com/office/drawing/2014/main" id="{28A284AE-8008-4957-A6C8-C9B242FE1869}"/>
              </a:ext>
            </a:extLst>
          </p:cNvPr>
          <p:cNvSpPr txBox="1"/>
          <p:nvPr/>
        </p:nvSpPr>
        <p:spPr>
          <a:xfrm>
            <a:off x="5078138" y="220415"/>
            <a:ext cx="7162800" cy="1015663"/>
          </a:xfrm>
          <a:prstGeom prst="rect">
            <a:avLst/>
          </a:prstGeom>
          <a:solidFill>
            <a:schemeClr val="bg1"/>
          </a:solidFill>
          <a:ln>
            <a:solidFill>
              <a:schemeClr val="bg1"/>
            </a:solidFill>
          </a:ln>
        </p:spPr>
        <p:txBody>
          <a:bodyPr wrap="square">
            <a:spAutoFit/>
          </a:bodyPr>
          <a:lstStyle/>
          <a:p>
            <a:pPr algn="ctr"/>
            <a:r>
              <a:rPr lang="en-US" sz="6000">
                <a:solidFill>
                  <a:srgbClr val="0000CC"/>
                </a:solidFill>
                <a:latin typeface="#9Slide03 BoosterNextFYBlack" panose="02000A03000000020004" pitchFamily="2" charset="0"/>
              </a:rPr>
              <a:t>TÌNH </a:t>
            </a:r>
            <a:r>
              <a:rPr lang="en-US" sz="6000" dirty="0">
                <a:solidFill>
                  <a:srgbClr val="0000CC"/>
                </a:solidFill>
                <a:latin typeface="#9Slide03 BoosterNextFYBlack" panose="02000A03000000020004" pitchFamily="2" charset="0"/>
              </a:rPr>
              <a:t>HUỐNG</a:t>
            </a:r>
            <a:endParaRPr lang="vi-VN" sz="6000" dirty="0">
              <a:solidFill>
                <a:srgbClr val="0000CC"/>
              </a:solidFill>
              <a:latin typeface="#9Slide03 BoosterNextFYBlack" panose="02000A03000000020004" pitchFamily="2" charset="0"/>
            </a:endParaRPr>
          </a:p>
        </p:txBody>
      </p:sp>
      <p:sp>
        <p:nvSpPr>
          <p:cNvPr id="7" name="Rounded Rectangle 4">
            <a:extLst>
              <a:ext uri="{FF2B5EF4-FFF2-40B4-BE49-F238E27FC236}">
                <a16:creationId xmlns:a16="http://schemas.microsoft.com/office/drawing/2014/main" id="{D8F48E1E-6A4F-BF23-1278-62FDE68E3268}"/>
              </a:ext>
            </a:extLst>
          </p:cNvPr>
          <p:cNvSpPr/>
          <p:nvPr/>
        </p:nvSpPr>
        <p:spPr>
          <a:xfrm>
            <a:off x="0" y="6905920"/>
            <a:ext cx="18288000" cy="296198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800" b="1">
                <a:solidFill>
                  <a:srgbClr val="0000CC"/>
                </a:solidFill>
                <a:latin typeface="Mongolian Baiti" panose="03000500000000000000" pitchFamily="66" charset="0"/>
                <a:cs typeface="Mongolian Baiti" panose="03000500000000000000" pitchFamily="66" charset="0"/>
              </a:rPr>
              <a:t>Ngồi gần sát vào quạt có thể làm cho khí lạnh và vi khuẩn trong không khí dễ thâm nhập vào cơ thể hoặc có thể có nguy cơ mất an toàn nếu bị quạt đổ vào người.</a:t>
            </a:r>
          </a:p>
          <a:p>
            <a:pPr algn="ctr"/>
            <a:r>
              <a:rPr lang="nl-NL" sz="4800" b="1">
                <a:solidFill>
                  <a:srgbClr val="0000CC"/>
                </a:solidFill>
                <a:latin typeface="Mongolian Baiti" panose="03000500000000000000" pitchFamily="66" charset="0"/>
                <a:cs typeface="Mongolian Baiti" panose="03000500000000000000" pitchFamily="66" charset="0"/>
              </a:rPr>
              <a:t>Chúng ta nên ngồi ở khoảng cách vừa phải, không quá gần quạt.</a:t>
            </a:r>
            <a:endParaRPr lang="en-US" sz="4800" b="1" dirty="0">
              <a:solidFill>
                <a:srgbClr val="0000CC"/>
              </a:solidFill>
              <a:latin typeface="Mongolian Baiti" panose="03000500000000000000" pitchFamily="66" charset="0"/>
              <a:cs typeface="Mongolian Baiti" panose="03000500000000000000" pitchFamily="66" charset="0"/>
            </a:endParaRPr>
          </a:p>
        </p:txBody>
      </p:sp>
      <p:sp>
        <p:nvSpPr>
          <p:cNvPr id="10" name="TextBox 9">
            <a:extLst>
              <a:ext uri="{FF2B5EF4-FFF2-40B4-BE49-F238E27FC236}">
                <a16:creationId xmlns:a16="http://schemas.microsoft.com/office/drawing/2014/main" id="{64FB1996-8C12-D757-3724-59246DEF12FB}"/>
              </a:ext>
            </a:extLst>
          </p:cNvPr>
          <p:cNvSpPr txBox="1"/>
          <p:nvPr/>
        </p:nvSpPr>
        <p:spPr>
          <a:xfrm>
            <a:off x="13532898" y="2901265"/>
            <a:ext cx="4267200" cy="1938992"/>
          </a:xfrm>
          <a:prstGeom prst="rect">
            <a:avLst/>
          </a:prstGeom>
          <a:solidFill>
            <a:schemeClr val="bg1"/>
          </a:solidFill>
          <a:ln>
            <a:solidFill>
              <a:schemeClr val="bg1"/>
            </a:solidFill>
          </a:ln>
        </p:spPr>
        <p:txBody>
          <a:bodyPr wrap="square">
            <a:spAutoFit/>
          </a:bodyPr>
          <a:lstStyle/>
          <a:p>
            <a:pPr algn="ctr"/>
            <a:r>
              <a:rPr lang="en-US" sz="6000">
                <a:solidFill>
                  <a:srgbClr val="FF0000"/>
                </a:solidFill>
                <a:latin typeface="#9Slide03 BoosterNextFYBlack" panose="02000A03000000020004" pitchFamily="2" charset="0"/>
              </a:rPr>
              <a:t>Mất an toàn</a:t>
            </a:r>
            <a:endParaRPr lang="vi-VN" sz="6000" dirty="0">
              <a:solidFill>
                <a:srgbClr val="FF0000"/>
              </a:solidFill>
              <a:latin typeface="#9Slide03 BoosterNextFYBlack" panose="02000A03000000020004" pitchFamily="2" charset="0"/>
            </a:endParaRPr>
          </a:p>
        </p:txBody>
      </p:sp>
      <p:sp>
        <p:nvSpPr>
          <p:cNvPr id="13" name="TextBox 12">
            <a:extLst>
              <a:ext uri="{FF2B5EF4-FFF2-40B4-BE49-F238E27FC236}">
                <a16:creationId xmlns:a16="http://schemas.microsoft.com/office/drawing/2014/main" id="{BB2AFECB-7AD1-AB42-4F79-7FDE196C6643}"/>
              </a:ext>
            </a:extLst>
          </p:cNvPr>
          <p:cNvSpPr txBox="1"/>
          <p:nvPr/>
        </p:nvSpPr>
        <p:spPr>
          <a:xfrm>
            <a:off x="187656" y="1576021"/>
            <a:ext cx="7965743" cy="3785652"/>
          </a:xfrm>
          <a:prstGeom prst="rect">
            <a:avLst/>
          </a:prstGeom>
          <a:noFill/>
        </p:spPr>
        <p:txBody>
          <a:bodyPr wrap="square">
            <a:spAutoFit/>
          </a:bodyPr>
          <a:lstStyle/>
          <a:p>
            <a:r>
              <a:rPr lang="en-US" sz="4800" b="1">
                <a:solidFill>
                  <a:srgbClr val="000000"/>
                </a:solidFill>
                <a:latin typeface="Times New Roman" panose="02020603050405020304" pitchFamily="18" charset="0"/>
                <a:cs typeface="Times New Roman" panose="02020603050405020304" pitchFamily="18" charset="0"/>
              </a:rPr>
              <a:t>+ Hãy cho biết con có đồng ý bạn nhỏ trong ảnh không?  Vì sao?</a:t>
            </a:r>
            <a:endParaRPr lang="en-GB" sz="4800" b="1">
              <a:solidFill>
                <a:srgbClr val="000000"/>
              </a:solidFill>
              <a:latin typeface="Times New Roman" panose="02020603050405020304" pitchFamily="18" charset="0"/>
              <a:cs typeface="Times New Roman" panose="02020603050405020304" pitchFamily="18" charset="0"/>
            </a:endParaRPr>
          </a:p>
          <a:p>
            <a:r>
              <a:rPr lang="nl-NL" sz="4800" b="1">
                <a:solidFill>
                  <a:srgbClr val="000000"/>
                </a:solidFill>
                <a:latin typeface="Times New Roman" panose="02020603050405020304" pitchFamily="18" charset="0"/>
                <a:cs typeface="Times New Roman" panose="02020603050405020304" pitchFamily="18" charset="0"/>
              </a:rPr>
              <a:t>+ Khi ngồi quạt chúng ta nên ngồi ở vị trí như thế nào?</a:t>
            </a:r>
            <a:endParaRPr lang="en-GB" sz="4800" b="1">
              <a:solidFill>
                <a:srgbClr val="000000"/>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93186A8A-21EF-A765-BCEB-3DE3F1E5CE97}"/>
              </a:ext>
            </a:extLst>
          </p:cNvPr>
          <p:cNvPicPr>
            <a:picLocks noChangeAspect="1"/>
          </p:cNvPicPr>
          <p:nvPr/>
        </p:nvPicPr>
        <p:blipFill>
          <a:blip r:embed="rId4"/>
          <a:stretch>
            <a:fillRect/>
          </a:stretch>
        </p:blipFill>
        <p:spPr>
          <a:xfrm>
            <a:off x="7921854" y="1824371"/>
            <a:ext cx="5335067" cy="4130374"/>
          </a:xfrm>
          <a:prstGeom prst="rect">
            <a:avLst/>
          </a:prstGeom>
        </p:spPr>
      </p:pic>
    </p:spTree>
    <p:extLst>
      <p:ext uri="{BB962C8B-B14F-4D97-AF65-F5344CB8AC3E}">
        <p14:creationId xmlns:p14="http://schemas.microsoft.com/office/powerpoint/2010/main" val="1088975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fade">
                                      <p:cBhvr>
                                        <p:cTn id="22" dur="5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fade">
                                      <p:cBhvr>
                                        <p:cTn id="2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9F4BE49-F97C-168C-9384-157F171021C1}"/>
              </a:ext>
            </a:extLst>
          </p:cNvPr>
          <p:cNvSpPr/>
          <p:nvPr/>
        </p:nvSpPr>
        <p:spPr>
          <a:xfrm>
            <a:off x="0" y="0"/>
            <a:ext cx="18288000"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solidFill>
                <a:srgbClr val="0000CC"/>
              </a:solidFill>
              <a:latin typeface="Berlin Sans FB Demi" panose="020E0802020502020306" pitchFamily="34" charset="0"/>
            </a:endParaRPr>
          </a:p>
        </p:txBody>
      </p:sp>
      <p:pic>
        <p:nvPicPr>
          <p:cNvPr id="12" name="Picture 5">
            <a:extLst>
              <a:ext uri="{FF2B5EF4-FFF2-40B4-BE49-F238E27FC236}">
                <a16:creationId xmlns:a16="http://schemas.microsoft.com/office/drawing/2014/main" id="{0D621D7C-D2A3-4821-A9DF-6E4569B0C40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309251">
            <a:off x="15295978" y="255976"/>
            <a:ext cx="3170920" cy="1960205"/>
          </a:xfrm>
          <a:prstGeom prst="rect">
            <a:avLst/>
          </a:prstGeom>
        </p:spPr>
      </p:pic>
      <p:sp>
        <p:nvSpPr>
          <p:cNvPr id="9" name="TextBox 8">
            <a:extLst>
              <a:ext uri="{FF2B5EF4-FFF2-40B4-BE49-F238E27FC236}">
                <a16:creationId xmlns:a16="http://schemas.microsoft.com/office/drawing/2014/main" id="{28A284AE-8008-4957-A6C8-C9B242FE1869}"/>
              </a:ext>
            </a:extLst>
          </p:cNvPr>
          <p:cNvSpPr txBox="1"/>
          <p:nvPr/>
        </p:nvSpPr>
        <p:spPr>
          <a:xfrm>
            <a:off x="5078138" y="220415"/>
            <a:ext cx="7162800" cy="1015663"/>
          </a:xfrm>
          <a:prstGeom prst="rect">
            <a:avLst/>
          </a:prstGeom>
          <a:solidFill>
            <a:schemeClr val="bg1"/>
          </a:solidFill>
          <a:ln>
            <a:solidFill>
              <a:schemeClr val="bg1"/>
            </a:solidFill>
          </a:ln>
        </p:spPr>
        <p:txBody>
          <a:bodyPr wrap="square">
            <a:spAutoFit/>
          </a:bodyPr>
          <a:lstStyle/>
          <a:p>
            <a:pPr algn="ctr"/>
            <a:r>
              <a:rPr lang="en-US" sz="6000">
                <a:solidFill>
                  <a:srgbClr val="0000CC"/>
                </a:solidFill>
                <a:latin typeface="#9Slide03 BoosterNextFYBlack" panose="02000A03000000020004" pitchFamily="2" charset="0"/>
              </a:rPr>
              <a:t>TÌNH </a:t>
            </a:r>
            <a:r>
              <a:rPr lang="en-US" sz="6000" dirty="0">
                <a:solidFill>
                  <a:srgbClr val="0000CC"/>
                </a:solidFill>
                <a:latin typeface="#9Slide03 BoosterNextFYBlack" panose="02000A03000000020004" pitchFamily="2" charset="0"/>
              </a:rPr>
              <a:t>HUỐNG</a:t>
            </a:r>
            <a:endParaRPr lang="vi-VN" sz="6000" dirty="0">
              <a:solidFill>
                <a:srgbClr val="0000CC"/>
              </a:solidFill>
              <a:latin typeface="#9Slide03 BoosterNextFYBlack" panose="02000A03000000020004" pitchFamily="2" charset="0"/>
            </a:endParaRPr>
          </a:p>
        </p:txBody>
      </p:sp>
      <p:sp>
        <p:nvSpPr>
          <p:cNvPr id="7" name="Rounded Rectangle 4">
            <a:extLst>
              <a:ext uri="{FF2B5EF4-FFF2-40B4-BE49-F238E27FC236}">
                <a16:creationId xmlns:a16="http://schemas.microsoft.com/office/drawing/2014/main" id="{D8F48E1E-6A4F-BF23-1278-62FDE68E3268}"/>
              </a:ext>
            </a:extLst>
          </p:cNvPr>
          <p:cNvSpPr/>
          <p:nvPr/>
        </p:nvSpPr>
        <p:spPr>
          <a:xfrm>
            <a:off x="0" y="7528278"/>
            <a:ext cx="18288000" cy="233962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b="1">
                <a:solidFill>
                  <a:srgbClr val="0000CC"/>
                </a:solidFill>
                <a:latin typeface="Times New Roman" panose="02020603050405020304" pitchFamily="18" charset="0"/>
                <a:cs typeface="Times New Roman" panose="02020603050405020304" pitchFamily="18" charset="0"/>
              </a:rPr>
              <a:t>Khi quạt đang quay (đang hoạt động) chúng ta cho tay vào quạt sẽ bị kẹp tay và rất nguy hiểm. Ngoài ra, chúng ta không nên cho bất cứ thứ gì vào khi quạt quay có thể xảy ra tình huống vật đó làm vỡ cánh quạt mảnh vụn bắn vào mắt rất nguy hiểm...</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64FB1996-8C12-D757-3724-59246DEF12FB}"/>
              </a:ext>
            </a:extLst>
          </p:cNvPr>
          <p:cNvSpPr txBox="1"/>
          <p:nvPr/>
        </p:nvSpPr>
        <p:spPr>
          <a:xfrm>
            <a:off x="13532898" y="2901265"/>
            <a:ext cx="4267200" cy="1938992"/>
          </a:xfrm>
          <a:prstGeom prst="rect">
            <a:avLst/>
          </a:prstGeom>
          <a:solidFill>
            <a:schemeClr val="bg1"/>
          </a:solidFill>
          <a:ln>
            <a:solidFill>
              <a:schemeClr val="bg1"/>
            </a:solidFill>
          </a:ln>
        </p:spPr>
        <p:txBody>
          <a:bodyPr wrap="square">
            <a:spAutoFit/>
          </a:bodyPr>
          <a:lstStyle/>
          <a:p>
            <a:pPr algn="ctr"/>
            <a:r>
              <a:rPr lang="en-US" sz="6000">
                <a:solidFill>
                  <a:srgbClr val="FF0000"/>
                </a:solidFill>
                <a:latin typeface="#9Slide03 BoosterNextFYBlack" panose="02000A03000000020004" pitchFamily="2" charset="0"/>
              </a:rPr>
              <a:t>Mất an toàn</a:t>
            </a:r>
            <a:endParaRPr lang="vi-VN" sz="6000" dirty="0">
              <a:solidFill>
                <a:srgbClr val="FF0000"/>
              </a:solidFill>
              <a:latin typeface="#9Slide03 BoosterNextFYBlack" panose="02000A03000000020004" pitchFamily="2" charset="0"/>
            </a:endParaRPr>
          </a:p>
        </p:txBody>
      </p:sp>
      <p:sp>
        <p:nvSpPr>
          <p:cNvPr id="13" name="TextBox 12">
            <a:extLst>
              <a:ext uri="{FF2B5EF4-FFF2-40B4-BE49-F238E27FC236}">
                <a16:creationId xmlns:a16="http://schemas.microsoft.com/office/drawing/2014/main" id="{BB2AFECB-7AD1-AB42-4F79-7FDE196C6643}"/>
              </a:ext>
            </a:extLst>
          </p:cNvPr>
          <p:cNvSpPr txBox="1"/>
          <p:nvPr/>
        </p:nvSpPr>
        <p:spPr>
          <a:xfrm>
            <a:off x="187656" y="1576021"/>
            <a:ext cx="7965743" cy="5262979"/>
          </a:xfrm>
          <a:prstGeom prst="rect">
            <a:avLst/>
          </a:prstGeom>
          <a:noFill/>
        </p:spPr>
        <p:txBody>
          <a:bodyPr wrap="square">
            <a:spAutoFit/>
          </a:bodyPr>
          <a:lstStyle/>
          <a:p>
            <a:r>
              <a:rPr lang="en-US" sz="4800" b="1">
                <a:solidFill>
                  <a:srgbClr val="000000"/>
                </a:solidFill>
                <a:latin typeface="Times New Roman" panose="02020603050405020304" pitchFamily="18" charset="0"/>
                <a:cs typeface="Times New Roman" panose="02020603050405020304" pitchFamily="18" charset="0"/>
              </a:rPr>
              <a:t>+ Bạn nhỏ trong ảnh đang làm gì?</a:t>
            </a:r>
          </a:p>
          <a:p>
            <a:r>
              <a:rPr lang="en-US" sz="4800" b="1">
                <a:solidFill>
                  <a:srgbClr val="000000"/>
                </a:solidFill>
                <a:latin typeface="Times New Roman" panose="02020603050405020304" pitchFamily="18" charset="0"/>
                <a:cs typeface="Times New Roman" panose="02020603050405020304" pitchFamily="18" charset="0"/>
              </a:rPr>
              <a:t>+ Hãy cho biết con có đồng ý bạn nhỏ trong ảnh không?  Vì sao?</a:t>
            </a:r>
            <a:endParaRPr lang="en-GB" sz="4800" b="1">
              <a:solidFill>
                <a:srgbClr val="000000"/>
              </a:solidFill>
              <a:latin typeface="Times New Roman" panose="02020603050405020304" pitchFamily="18" charset="0"/>
              <a:cs typeface="Times New Roman" panose="02020603050405020304" pitchFamily="18" charset="0"/>
            </a:endParaRPr>
          </a:p>
          <a:p>
            <a:r>
              <a:rPr lang="nl-NL" sz="4800" b="1">
                <a:solidFill>
                  <a:srgbClr val="000000"/>
                </a:solidFill>
                <a:latin typeface="Times New Roman" panose="02020603050405020304" pitchFamily="18" charset="0"/>
                <a:cs typeface="Times New Roman" panose="02020603050405020304" pitchFamily="18" charset="0"/>
              </a:rPr>
              <a:t>+ Cho tay hoặc bất kì thứ gì vào quạt sẽ bị gì?</a:t>
            </a:r>
            <a:endParaRPr lang="en-GB" sz="4800" b="1">
              <a:solidFill>
                <a:srgbClr val="000000"/>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F5B35405-B6C7-F83C-C382-B0C9EC1ED4A5}"/>
              </a:ext>
            </a:extLst>
          </p:cNvPr>
          <p:cNvPicPr>
            <a:picLocks noChangeAspect="1"/>
          </p:cNvPicPr>
          <p:nvPr/>
        </p:nvPicPr>
        <p:blipFill>
          <a:blip r:embed="rId4"/>
          <a:stretch>
            <a:fillRect/>
          </a:stretch>
        </p:blipFill>
        <p:spPr>
          <a:xfrm>
            <a:off x="8265377" y="1861176"/>
            <a:ext cx="5440687" cy="3805926"/>
          </a:xfrm>
          <a:prstGeom prst="rect">
            <a:avLst/>
          </a:prstGeom>
        </p:spPr>
      </p:pic>
    </p:spTree>
    <p:extLst>
      <p:ext uri="{BB962C8B-B14F-4D97-AF65-F5344CB8AC3E}">
        <p14:creationId xmlns:p14="http://schemas.microsoft.com/office/powerpoint/2010/main" val="709205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44015D-B9CA-5AB1-6302-489FF43FC4B8}"/>
              </a:ext>
            </a:extLst>
          </p:cNvPr>
          <p:cNvSpPr/>
          <p:nvPr/>
        </p:nvSpPr>
        <p:spPr>
          <a:xfrm>
            <a:off x="0" y="0"/>
            <a:ext cx="18288000" cy="1028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5">
            <a:extLst>
              <a:ext uri="{FF2B5EF4-FFF2-40B4-BE49-F238E27FC236}">
                <a16:creationId xmlns:a16="http://schemas.microsoft.com/office/drawing/2014/main" id="{0D621D7C-D2A3-4821-A9DF-6E4569B0C4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309251">
            <a:off x="15295978" y="255976"/>
            <a:ext cx="3170920" cy="1960205"/>
          </a:xfrm>
          <a:prstGeom prst="rect">
            <a:avLst/>
          </a:prstGeom>
        </p:spPr>
      </p:pic>
      <p:sp>
        <p:nvSpPr>
          <p:cNvPr id="9" name="TextBox 8">
            <a:extLst>
              <a:ext uri="{FF2B5EF4-FFF2-40B4-BE49-F238E27FC236}">
                <a16:creationId xmlns:a16="http://schemas.microsoft.com/office/drawing/2014/main" id="{28A284AE-8008-4957-A6C8-C9B242FE1869}"/>
              </a:ext>
            </a:extLst>
          </p:cNvPr>
          <p:cNvSpPr txBox="1"/>
          <p:nvPr/>
        </p:nvSpPr>
        <p:spPr>
          <a:xfrm>
            <a:off x="5078138" y="220415"/>
            <a:ext cx="7162800" cy="1015663"/>
          </a:xfrm>
          <a:prstGeom prst="rect">
            <a:avLst/>
          </a:prstGeom>
          <a:solidFill>
            <a:schemeClr val="bg1"/>
          </a:solidFill>
          <a:ln>
            <a:solidFill>
              <a:schemeClr val="bg1"/>
            </a:solidFill>
          </a:ln>
        </p:spPr>
        <p:txBody>
          <a:bodyPr wrap="square">
            <a:spAutoFit/>
          </a:bodyPr>
          <a:lstStyle/>
          <a:p>
            <a:pPr algn="ctr"/>
            <a:r>
              <a:rPr lang="en-US" sz="6000">
                <a:solidFill>
                  <a:srgbClr val="0000CC"/>
                </a:solidFill>
                <a:latin typeface="#9Slide03 BoosterNextFYBlack" panose="02000A03000000020004" pitchFamily="2" charset="0"/>
              </a:rPr>
              <a:t>TÌNH HUỐNG</a:t>
            </a:r>
            <a:endParaRPr lang="vi-VN" sz="6000" dirty="0">
              <a:solidFill>
                <a:srgbClr val="0000CC"/>
              </a:solidFill>
              <a:latin typeface="#9Slide03 BoosterNextFYBlack" panose="02000A03000000020004" pitchFamily="2" charset="0"/>
            </a:endParaRPr>
          </a:p>
        </p:txBody>
      </p:sp>
      <p:pic>
        <p:nvPicPr>
          <p:cNvPr id="15" name="Picture 16">
            <a:extLst>
              <a:ext uri="{FF2B5EF4-FFF2-40B4-BE49-F238E27FC236}">
                <a16:creationId xmlns:a16="http://schemas.microsoft.com/office/drawing/2014/main" id="{3F59F51E-0AF5-4F83-A46A-80A6A7318EC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375603">
            <a:off x="1109257" y="1411990"/>
            <a:ext cx="1481547" cy="705898"/>
          </a:xfrm>
          <a:prstGeom prst="rect">
            <a:avLst/>
          </a:prstGeom>
        </p:spPr>
      </p:pic>
      <p:sp>
        <p:nvSpPr>
          <p:cNvPr id="7" name="Rounded Rectangle 4">
            <a:extLst>
              <a:ext uri="{FF2B5EF4-FFF2-40B4-BE49-F238E27FC236}">
                <a16:creationId xmlns:a16="http://schemas.microsoft.com/office/drawing/2014/main" id="{D8F48E1E-6A4F-BF23-1278-62FDE68E3268}"/>
              </a:ext>
            </a:extLst>
          </p:cNvPr>
          <p:cNvSpPr/>
          <p:nvPr/>
        </p:nvSpPr>
        <p:spPr>
          <a:xfrm>
            <a:off x="0" y="7581900"/>
            <a:ext cx="18288000" cy="180505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a:solidFill>
                  <a:srgbClr val="0000CC"/>
                </a:solidFill>
              </a:rPr>
              <a:t>Tắt quạt bằng cách giật dây nguồn là vi phạm an toàn </a:t>
            </a:r>
          </a:p>
          <a:p>
            <a:pPr algn="ctr"/>
            <a:r>
              <a:rPr lang="en-GB" sz="4400" b="1">
                <a:solidFill>
                  <a:srgbClr val="0000CC"/>
                </a:solidFill>
              </a:rPr>
              <a:t>khi sử dụng thiết bị điện.</a:t>
            </a:r>
            <a:endParaRPr lang="en-US" sz="4400" b="1" dirty="0">
              <a:solidFill>
                <a:srgbClr val="0000CC"/>
              </a:solidFill>
              <a:latin typeface="Cambria" panose="02040503050406030204" pitchFamily="18" charset="0"/>
            </a:endParaRPr>
          </a:p>
        </p:txBody>
      </p:sp>
      <p:sp>
        <p:nvSpPr>
          <p:cNvPr id="10" name="TextBox 9">
            <a:extLst>
              <a:ext uri="{FF2B5EF4-FFF2-40B4-BE49-F238E27FC236}">
                <a16:creationId xmlns:a16="http://schemas.microsoft.com/office/drawing/2014/main" id="{64FB1996-8C12-D757-3724-59246DEF12FB}"/>
              </a:ext>
            </a:extLst>
          </p:cNvPr>
          <p:cNvSpPr txBox="1"/>
          <p:nvPr/>
        </p:nvSpPr>
        <p:spPr>
          <a:xfrm>
            <a:off x="13803776" y="3519304"/>
            <a:ext cx="4038600" cy="1938992"/>
          </a:xfrm>
          <a:prstGeom prst="rect">
            <a:avLst/>
          </a:prstGeom>
          <a:solidFill>
            <a:schemeClr val="bg1"/>
          </a:solidFill>
          <a:ln>
            <a:solidFill>
              <a:schemeClr val="bg1"/>
            </a:solidFill>
          </a:ln>
        </p:spPr>
        <p:txBody>
          <a:bodyPr wrap="square">
            <a:spAutoFit/>
          </a:bodyPr>
          <a:lstStyle/>
          <a:p>
            <a:pPr algn="ctr"/>
            <a:r>
              <a:rPr lang="en-US" sz="6000">
                <a:solidFill>
                  <a:srgbClr val="FF0000"/>
                </a:solidFill>
                <a:latin typeface="#9Slide03 BoosterNextFYBlack" panose="02000A03000000020004" pitchFamily="2" charset="0"/>
              </a:rPr>
              <a:t>Mất an toàn</a:t>
            </a:r>
            <a:endParaRPr lang="vi-VN" sz="6000" dirty="0">
              <a:solidFill>
                <a:srgbClr val="FF0000"/>
              </a:solidFill>
              <a:latin typeface="#9Slide03 BoosterNextFYBlack" panose="02000A03000000020004" pitchFamily="2" charset="0"/>
            </a:endParaRPr>
          </a:p>
        </p:txBody>
      </p:sp>
      <p:pic>
        <p:nvPicPr>
          <p:cNvPr id="11" name="Picture 10">
            <a:extLst>
              <a:ext uri="{FF2B5EF4-FFF2-40B4-BE49-F238E27FC236}">
                <a16:creationId xmlns:a16="http://schemas.microsoft.com/office/drawing/2014/main" id="{1AA6EFE2-4AE9-491B-C6E0-B4452C52C02B}"/>
              </a:ext>
            </a:extLst>
          </p:cNvPr>
          <p:cNvPicPr>
            <a:picLocks noChangeAspect="1"/>
          </p:cNvPicPr>
          <p:nvPr/>
        </p:nvPicPr>
        <p:blipFill>
          <a:blip r:embed="rId7"/>
          <a:stretch>
            <a:fillRect/>
          </a:stretch>
        </p:blipFill>
        <p:spPr>
          <a:xfrm>
            <a:off x="5923215" y="1949888"/>
            <a:ext cx="7434937" cy="4899521"/>
          </a:xfrm>
          <a:prstGeom prst="rect">
            <a:avLst/>
          </a:prstGeom>
        </p:spPr>
      </p:pic>
      <p:sp>
        <p:nvSpPr>
          <p:cNvPr id="13" name="TextBox 12">
            <a:extLst>
              <a:ext uri="{FF2B5EF4-FFF2-40B4-BE49-F238E27FC236}">
                <a16:creationId xmlns:a16="http://schemas.microsoft.com/office/drawing/2014/main" id="{917DCB41-A51E-A670-8061-F0F5D28BFC34}"/>
              </a:ext>
            </a:extLst>
          </p:cNvPr>
          <p:cNvSpPr txBox="1"/>
          <p:nvPr/>
        </p:nvSpPr>
        <p:spPr>
          <a:xfrm>
            <a:off x="0" y="2739623"/>
            <a:ext cx="5923215" cy="3785652"/>
          </a:xfrm>
          <a:prstGeom prst="rect">
            <a:avLst/>
          </a:prstGeom>
          <a:noFill/>
        </p:spPr>
        <p:txBody>
          <a:bodyPr wrap="square">
            <a:spAutoFit/>
          </a:bodyPr>
          <a:lstStyle/>
          <a:p>
            <a:pPr algn="ctr"/>
            <a:r>
              <a:rPr lang="nl-NL" sz="4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Theo con bạn nhỏ tắt quạt như vậy đúng chưa?</a:t>
            </a:r>
            <a:endParaRPr lang="en-GB" sz="4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nl-NL" sz="4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Tắt quạt điện như thế nào là đúng cách?</a:t>
            </a:r>
            <a:endParaRPr lang="en-GB" sz="4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5711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animEffect transition="in" filter="fade">
                                      <p:cBhvr>
                                        <p:cTn id="21"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8CE3FA8-DCEA-6719-AA88-C3B16FB6171D}"/>
              </a:ext>
            </a:extLst>
          </p:cNvPr>
          <p:cNvPicPr>
            <a:picLocks noChangeAspect="1"/>
          </p:cNvPicPr>
          <p:nvPr/>
        </p:nvPicPr>
        <p:blipFill>
          <a:blip r:embed="rId2"/>
          <a:stretch>
            <a:fillRect/>
          </a:stretch>
        </p:blipFill>
        <p:spPr>
          <a:xfrm>
            <a:off x="2557585" y="6474426"/>
            <a:ext cx="14075330" cy="4249619"/>
          </a:xfrm>
          <a:prstGeom prst="rect">
            <a:avLst/>
          </a:prstGeom>
        </p:spPr>
      </p:pic>
      <p:sp>
        <p:nvSpPr>
          <p:cNvPr id="5" name="Rounded Rectangle 4"/>
          <p:cNvSpPr/>
          <p:nvPr/>
        </p:nvSpPr>
        <p:spPr>
          <a:xfrm>
            <a:off x="-32844" y="1116391"/>
            <a:ext cx="4431249" cy="180505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latin typeface="Cambria" panose="02040503050406030204" pitchFamily="18" charset="0"/>
              </a:rPr>
              <a:t>1. Đặt quạt chênh vênh trên ghế</a:t>
            </a:r>
            <a:endParaRPr lang="en-US" sz="3600" dirty="0">
              <a:solidFill>
                <a:srgbClr val="000000"/>
              </a:solidFill>
              <a:latin typeface="Cambria" panose="02040503050406030204" pitchFamily="18" charset="0"/>
            </a:endParaRPr>
          </a:p>
        </p:txBody>
      </p:sp>
      <p:sp>
        <p:nvSpPr>
          <p:cNvPr id="16" name="Rounded Rectangle 15"/>
          <p:cNvSpPr/>
          <p:nvPr/>
        </p:nvSpPr>
        <p:spPr>
          <a:xfrm>
            <a:off x="9509389" y="1240886"/>
            <a:ext cx="4360683" cy="124844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0000"/>
                </a:solidFill>
                <a:latin typeface="Cambria" panose="02040503050406030204" pitchFamily="18" charset="0"/>
              </a:rPr>
              <a:t>2</a:t>
            </a:r>
            <a:r>
              <a:rPr lang="en-US" sz="3600">
                <a:solidFill>
                  <a:srgbClr val="000000"/>
                </a:solidFill>
                <a:latin typeface="Cambria" panose="02040503050406030204" pitchFamily="18" charset="0"/>
              </a:rPr>
              <a:t>. Ngồi gần sát vào quạt</a:t>
            </a:r>
            <a:endParaRPr lang="en-US" sz="3600" dirty="0">
              <a:solidFill>
                <a:srgbClr val="000000"/>
              </a:solidFill>
              <a:latin typeface="Cambria" panose="02040503050406030204" pitchFamily="18" charset="0"/>
            </a:endParaRPr>
          </a:p>
        </p:txBody>
      </p:sp>
      <p:sp>
        <p:nvSpPr>
          <p:cNvPr id="17" name="Rounded Rectangle 16"/>
          <p:cNvSpPr/>
          <p:nvPr/>
        </p:nvSpPr>
        <p:spPr>
          <a:xfrm>
            <a:off x="-70916" y="4315600"/>
            <a:ext cx="4484384" cy="174325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0000"/>
                </a:solidFill>
                <a:latin typeface="Cambria" panose="02040503050406030204" pitchFamily="18" charset="0"/>
              </a:rPr>
              <a:t>3</a:t>
            </a:r>
            <a:r>
              <a:rPr lang="en-US" sz="3600">
                <a:solidFill>
                  <a:srgbClr val="000000"/>
                </a:solidFill>
                <a:latin typeface="Cambria" panose="02040503050406030204" pitchFamily="18" charset="0"/>
              </a:rPr>
              <a:t>. Cho ngón tay vào lồng quạt khi quạt đang hoạt động</a:t>
            </a:r>
            <a:endParaRPr lang="en-US" sz="3600" dirty="0">
              <a:solidFill>
                <a:srgbClr val="000000"/>
              </a:solidFill>
              <a:latin typeface="Cambria" panose="02040503050406030204" pitchFamily="18" charset="0"/>
            </a:endParaRPr>
          </a:p>
        </p:txBody>
      </p:sp>
      <p:sp>
        <p:nvSpPr>
          <p:cNvPr id="18" name="Rounded Rectangle 17"/>
          <p:cNvSpPr/>
          <p:nvPr/>
        </p:nvSpPr>
        <p:spPr>
          <a:xfrm>
            <a:off x="9273043" y="4539869"/>
            <a:ext cx="4294346" cy="172435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0000"/>
                </a:solidFill>
                <a:latin typeface="Cambria" panose="02040503050406030204" pitchFamily="18" charset="0"/>
              </a:rPr>
              <a:t>4</a:t>
            </a:r>
            <a:r>
              <a:rPr lang="en-US" sz="3600">
                <a:solidFill>
                  <a:srgbClr val="000000"/>
                </a:solidFill>
                <a:latin typeface="Cambria" panose="02040503050406030204" pitchFamily="18" charset="0"/>
              </a:rPr>
              <a:t>. Tắt quạt bằng cách giật dây nguồn</a:t>
            </a:r>
            <a:endParaRPr lang="en-US" sz="3600" dirty="0">
              <a:solidFill>
                <a:srgbClr val="000000"/>
              </a:solidFill>
              <a:latin typeface="Cambria" panose="02040503050406030204" pitchFamily="18" charset="0"/>
            </a:endParaRPr>
          </a:p>
        </p:txBody>
      </p:sp>
      <p:pic>
        <p:nvPicPr>
          <p:cNvPr id="3" name="Picture 2">
            <a:extLst>
              <a:ext uri="{FF2B5EF4-FFF2-40B4-BE49-F238E27FC236}">
                <a16:creationId xmlns:a16="http://schemas.microsoft.com/office/drawing/2014/main" id="{27D47B23-3FCB-59C6-B773-3EDB26937067}"/>
              </a:ext>
            </a:extLst>
          </p:cNvPr>
          <p:cNvPicPr>
            <a:picLocks noChangeAspect="1"/>
          </p:cNvPicPr>
          <p:nvPr/>
        </p:nvPicPr>
        <p:blipFill>
          <a:blip r:embed="rId3"/>
          <a:stretch>
            <a:fillRect/>
          </a:stretch>
        </p:blipFill>
        <p:spPr>
          <a:xfrm>
            <a:off x="4405332" y="38100"/>
            <a:ext cx="4460370" cy="3709827"/>
          </a:xfrm>
          <a:prstGeom prst="rect">
            <a:avLst/>
          </a:prstGeom>
        </p:spPr>
      </p:pic>
      <p:pic>
        <p:nvPicPr>
          <p:cNvPr id="7" name="Picture 6">
            <a:extLst>
              <a:ext uri="{FF2B5EF4-FFF2-40B4-BE49-F238E27FC236}">
                <a16:creationId xmlns:a16="http://schemas.microsoft.com/office/drawing/2014/main" id="{4C15F5DF-8A0D-1E66-65ED-7CAFF4EB6378}"/>
              </a:ext>
            </a:extLst>
          </p:cNvPr>
          <p:cNvPicPr>
            <a:picLocks noChangeAspect="1"/>
          </p:cNvPicPr>
          <p:nvPr/>
        </p:nvPicPr>
        <p:blipFill>
          <a:blip r:embed="rId4"/>
          <a:stretch>
            <a:fillRect/>
          </a:stretch>
        </p:blipFill>
        <p:spPr>
          <a:xfrm>
            <a:off x="13674108" y="59400"/>
            <a:ext cx="4599261" cy="3560718"/>
          </a:xfrm>
          <a:prstGeom prst="rect">
            <a:avLst/>
          </a:prstGeom>
        </p:spPr>
      </p:pic>
      <p:pic>
        <p:nvPicPr>
          <p:cNvPr id="10" name="Picture 9">
            <a:extLst>
              <a:ext uri="{FF2B5EF4-FFF2-40B4-BE49-F238E27FC236}">
                <a16:creationId xmlns:a16="http://schemas.microsoft.com/office/drawing/2014/main" id="{07BC6D38-36B0-1025-2E1A-9E315C0D46A6}"/>
              </a:ext>
            </a:extLst>
          </p:cNvPr>
          <p:cNvPicPr>
            <a:picLocks noChangeAspect="1"/>
          </p:cNvPicPr>
          <p:nvPr/>
        </p:nvPicPr>
        <p:blipFill>
          <a:blip r:embed="rId5"/>
          <a:stretch>
            <a:fillRect/>
          </a:stretch>
        </p:blipFill>
        <p:spPr>
          <a:xfrm>
            <a:off x="4398405" y="3900031"/>
            <a:ext cx="4294347" cy="3004027"/>
          </a:xfrm>
          <a:prstGeom prst="rect">
            <a:avLst/>
          </a:prstGeom>
        </p:spPr>
      </p:pic>
      <p:pic>
        <p:nvPicPr>
          <p:cNvPr id="20" name="Picture 19">
            <a:extLst>
              <a:ext uri="{FF2B5EF4-FFF2-40B4-BE49-F238E27FC236}">
                <a16:creationId xmlns:a16="http://schemas.microsoft.com/office/drawing/2014/main" id="{8085F0DC-11EF-2A67-A84F-90D0B6F7A41C}"/>
              </a:ext>
            </a:extLst>
          </p:cNvPr>
          <p:cNvPicPr>
            <a:picLocks noChangeAspect="1"/>
          </p:cNvPicPr>
          <p:nvPr/>
        </p:nvPicPr>
        <p:blipFill>
          <a:blip r:embed="rId6"/>
          <a:stretch>
            <a:fillRect/>
          </a:stretch>
        </p:blipFill>
        <p:spPr>
          <a:xfrm>
            <a:off x="13729236" y="3842624"/>
            <a:ext cx="4544133" cy="2994521"/>
          </a:xfrm>
          <a:prstGeom prst="rect">
            <a:avLst/>
          </a:prstGeom>
        </p:spPr>
      </p:pic>
    </p:spTree>
    <p:extLst>
      <p:ext uri="{BB962C8B-B14F-4D97-AF65-F5344CB8AC3E}">
        <p14:creationId xmlns:p14="http://schemas.microsoft.com/office/powerpoint/2010/main" val="1566862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ùa Hè Đến ♫ Candy Ngọc Hà ♫ Nhạc Thiếu Nhi Vui Nhộn [MV 4K]">
            <a:hlinkClick r:id="" action="ppaction://media"/>
            <a:extLst>
              <a:ext uri="{FF2B5EF4-FFF2-40B4-BE49-F238E27FC236}">
                <a16:creationId xmlns:a16="http://schemas.microsoft.com/office/drawing/2014/main" id="{205E872C-B0F2-42C2-50D4-E032C24251A2}"/>
              </a:ext>
            </a:extLst>
          </p:cNvPr>
          <p:cNvPicPr>
            <a:picLocks noChangeAspect="1"/>
          </p:cNvPicPr>
          <p:nvPr>
            <a:videoFile r:link="rId1"/>
            <p:extLst>
              <p:ext uri="{DAA4B4D4-6D71-4841-9C94-3DE7FCFB9230}">
                <p14:media xmlns:p14="http://schemas.microsoft.com/office/powerpoint/2010/main" r:embed="rId2">
                  <p14:trim end="162665"/>
                </p14:media>
              </p:ext>
            </p:extLst>
          </p:nvPr>
        </p:nvPicPr>
        <p:blipFill>
          <a:blip r:embed="rId4"/>
          <a:stretch>
            <a:fillRect/>
          </a:stretch>
        </p:blipFill>
        <p:spPr>
          <a:xfrm>
            <a:off x="13010" y="-1"/>
            <a:ext cx="18274990" cy="10271657"/>
          </a:xfrm>
          <a:prstGeom prst="rect">
            <a:avLst/>
          </a:prstGeom>
        </p:spPr>
      </p:pic>
    </p:spTree>
    <p:extLst>
      <p:ext uri="{BB962C8B-B14F-4D97-AF65-F5344CB8AC3E}">
        <p14:creationId xmlns:p14="http://schemas.microsoft.com/office/powerpoint/2010/main" val="4214806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FFF2E6"/>
        </a:soli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2E1D4D18-6264-46DD-9029-53CA09440B26}"/>
              </a:ext>
            </a:extLst>
          </p:cNvPr>
          <p:cNvSpPr/>
          <p:nvPr/>
        </p:nvSpPr>
        <p:spPr>
          <a:xfrm>
            <a:off x="29225" y="17416"/>
            <a:ext cx="2509687" cy="2026599"/>
          </a:xfrm>
          <a:custGeom>
            <a:avLst/>
            <a:gdLst>
              <a:gd name="connsiteX0" fmla="*/ 2509712 w 2509687"/>
              <a:gd name="connsiteY0" fmla="*/ 6 h 2026599"/>
              <a:gd name="connsiteX1" fmla="*/ 939939 w 2509687"/>
              <a:gd name="connsiteY1" fmla="*/ 1069324 h 2026599"/>
              <a:gd name="connsiteX2" fmla="*/ 24 w 2509687"/>
              <a:gd name="connsiteY2" fmla="*/ 2026605 h 2026599"/>
              <a:gd name="connsiteX3" fmla="*/ 24 w 2509687"/>
              <a:gd name="connsiteY3" fmla="*/ 8478 h 2026599"/>
            </a:gdLst>
            <a:ahLst/>
            <a:cxnLst>
              <a:cxn ang="0">
                <a:pos x="connsiteX0" y="connsiteY0"/>
              </a:cxn>
              <a:cxn ang="0">
                <a:pos x="connsiteX1" y="connsiteY1"/>
              </a:cxn>
              <a:cxn ang="0">
                <a:pos x="connsiteX2" y="connsiteY2"/>
              </a:cxn>
              <a:cxn ang="0">
                <a:pos x="connsiteX3" y="connsiteY3"/>
              </a:cxn>
            </a:cxnLst>
            <a:rect l="l" t="t" r="r" b="b"/>
            <a:pathLst>
              <a:path w="2509687" h="2026599">
                <a:moveTo>
                  <a:pt x="2509712" y="6"/>
                </a:moveTo>
                <a:cubicBezTo>
                  <a:pt x="2509712" y="6"/>
                  <a:pt x="2475190" y="896928"/>
                  <a:pt x="939939" y="1069324"/>
                </a:cubicBezTo>
                <a:cubicBezTo>
                  <a:pt x="86010" y="1165264"/>
                  <a:pt x="24" y="2026605"/>
                  <a:pt x="24" y="2026605"/>
                </a:cubicBezTo>
                <a:lnTo>
                  <a:pt x="24" y="8478"/>
                </a:lnTo>
                <a:close/>
              </a:path>
            </a:pathLst>
          </a:custGeom>
          <a:solidFill>
            <a:schemeClr val="bg1"/>
          </a:solidFill>
          <a:ln w="21168" cap="flat">
            <a:noFill/>
            <a:prstDash val="solid"/>
            <a:miter/>
          </a:ln>
        </p:spPr>
        <p:txBody>
          <a:bodyPr rtlCol="0" anchor="ctr"/>
          <a:lstStyle/>
          <a:p>
            <a:endParaRPr lang="en-US"/>
          </a:p>
        </p:txBody>
      </p:sp>
      <p:grpSp>
        <p:nvGrpSpPr>
          <p:cNvPr id="27" name="Group 26">
            <a:extLst>
              <a:ext uri="{FF2B5EF4-FFF2-40B4-BE49-F238E27FC236}">
                <a16:creationId xmlns:a16="http://schemas.microsoft.com/office/drawing/2014/main" id="{F4E069B9-9C67-4D7E-974E-1079DAB7ADD5}"/>
              </a:ext>
            </a:extLst>
          </p:cNvPr>
          <p:cNvGrpSpPr/>
          <p:nvPr/>
        </p:nvGrpSpPr>
        <p:grpSpPr>
          <a:xfrm>
            <a:off x="304495" y="624348"/>
            <a:ext cx="1369514" cy="885063"/>
            <a:chOff x="304495" y="624348"/>
            <a:chExt cx="1369514" cy="885063"/>
          </a:xfrm>
        </p:grpSpPr>
        <p:sp>
          <p:nvSpPr>
            <p:cNvPr id="28" name="Freeform: Shape 27">
              <a:extLst>
                <a:ext uri="{FF2B5EF4-FFF2-40B4-BE49-F238E27FC236}">
                  <a16:creationId xmlns:a16="http://schemas.microsoft.com/office/drawing/2014/main" id="{5CA666BC-388A-4982-B583-B672F51520E9}"/>
                </a:ext>
              </a:extLst>
            </p:cNvPr>
            <p:cNvSpPr/>
            <p:nvPr/>
          </p:nvSpPr>
          <p:spPr>
            <a:xfrm>
              <a:off x="473932" y="665965"/>
              <a:ext cx="1200077" cy="788891"/>
            </a:xfrm>
            <a:custGeom>
              <a:avLst/>
              <a:gdLst>
                <a:gd name="connsiteX0" fmla="*/ 1197733 w 1200077"/>
                <a:gd name="connsiteY0" fmla="*/ 371591 h 788891"/>
                <a:gd name="connsiteX1" fmla="*/ 1004371 w 1200077"/>
                <a:gd name="connsiteY1" fmla="*/ 133964 h 788891"/>
                <a:gd name="connsiteX2" fmla="*/ 722057 w 1200077"/>
                <a:gd name="connsiteY2" fmla="*/ 16210 h 788891"/>
                <a:gd name="connsiteX3" fmla="*/ 38406 w 1200077"/>
                <a:gd name="connsiteY3" fmla="*/ 302548 h 788891"/>
                <a:gd name="connsiteX4" fmla="*/ 284 w 1200077"/>
                <a:gd name="connsiteY4" fmla="*/ 473884 h 788891"/>
                <a:gd name="connsiteX5" fmla="*/ 48148 w 1200077"/>
                <a:gd name="connsiteY5" fmla="*/ 755774 h 788891"/>
                <a:gd name="connsiteX6" fmla="*/ 125239 w 1200077"/>
                <a:gd name="connsiteY6" fmla="*/ 784153 h 788891"/>
                <a:gd name="connsiteX7" fmla="*/ 260571 w 1200077"/>
                <a:gd name="connsiteY7" fmla="*/ 753021 h 788891"/>
                <a:gd name="connsiteX8" fmla="*/ 1195615 w 1200077"/>
                <a:gd name="connsiteY8" fmla="*/ 384933 h 788891"/>
                <a:gd name="connsiteX9" fmla="*/ 1200063 w 1200077"/>
                <a:gd name="connsiteY9" fmla="*/ 379003 h 788891"/>
                <a:gd name="connsiteX10" fmla="*/ 1197733 w 1200077"/>
                <a:gd name="connsiteY10" fmla="*/ 371591 h 788891"/>
                <a:gd name="connsiteX11" fmla="*/ 928339 w 1200077"/>
                <a:gd name="connsiteY11" fmla="*/ 369049 h 788891"/>
                <a:gd name="connsiteX12" fmla="*/ 925374 w 1200077"/>
                <a:gd name="connsiteY12" fmla="*/ 372861 h 788891"/>
                <a:gd name="connsiteX13" fmla="*/ 316272 w 1200077"/>
                <a:gd name="connsiteY13" fmla="*/ 612817 h 788891"/>
                <a:gd name="connsiteX14" fmla="*/ 228380 w 1200077"/>
                <a:gd name="connsiteY14" fmla="*/ 633996 h 788891"/>
                <a:gd name="connsiteX15" fmla="*/ 178398 w 1200077"/>
                <a:gd name="connsiteY15" fmla="*/ 615570 h 788891"/>
                <a:gd name="connsiteX16" fmla="*/ 146418 w 1200077"/>
                <a:gd name="connsiteY16" fmla="*/ 430891 h 788891"/>
                <a:gd name="connsiteX17" fmla="*/ 171197 w 1200077"/>
                <a:gd name="connsiteY17" fmla="*/ 319279 h 788891"/>
                <a:gd name="connsiteX18" fmla="*/ 615951 w 1200077"/>
                <a:gd name="connsiteY18" fmla="*/ 132905 h 788891"/>
                <a:gd name="connsiteX19" fmla="*/ 799995 w 1200077"/>
                <a:gd name="connsiteY19" fmla="*/ 209573 h 788891"/>
                <a:gd name="connsiteX20" fmla="*/ 925797 w 1200077"/>
                <a:gd name="connsiteY20" fmla="*/ 364390 h 788891"/>
                <a:gd name="connsiteX21" fmla="*/ 928339 w 1200077"/>
                <a:gd name="connsiteY21" fmla="*/ 369049 h 788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0077" h="788891">
                  <a:moveTo>
                    <a:pt x="1197733" y="371591"/>
                  </a:moveTo>
                  <a:cubicBezTo>
                    <a:pt x="1150928" y="276498"/>
                    <a:pt x="1094804" y="193053"/>
                    <a:pt x="1004371" y="133964"/>
                  </a:cubicBezTo>
                  <a:cubicBezTo>
                    <a:pt x="918190" y="77908"/>
                    <a:pt x="822527" y="38005"/>
                    <a:pt x="722057" y="16210"/>
                  </a:cubicBezTo>
                  <a:cubicBezTo>
                    <a:pt x="466006" y="-38855"/>
                    <a:pt x="151924" y="43954"/>
                    <a:pt x="38406" y="302548"/>
                  </a:cubicBezTo>
                  <a:cubicBezTo>
                    <a:pt x="15301" y="356839"/>
                    <a:pt x="2379" y="414918"/>
                    <a:pt x="284" y="473884"/>
                  </a:cubicBezTo>
                  <a:cubicBezTo>
                    <a:pt x="-2266" y="570068"/>
                    <a:pt x="13993" y="665823"/>
                    <a:pt x="48148" y="755774"/>
                  </a:cubicBezTo>
                  <a:cubicBezTo>
                    <a:pt x="63185" y="796861"/>
                    <a:pt x="84152" y="790719"/>
                    <a:pt x="125239" y="784153"/>
                  </a:cubicBezTo>
                  <a:cubicBezTo>
                    <a:pt x="170985" y="776317"/>
                    <a:pt x="215884" y="764881"/>
                    <a:pt x="260571" y="753021"/>
                  </a:cubicBezTo>
                  <a:cubicBezTo>
                    <a:pt x="384044" y="720405"/>
                    <a:pt x="1030421" y="517301"/>
                    <a:pt x="1195615" y="384933"/>
                  </a:cubicBezTo>
                  <a:cubicBezTo>
                    <a:pt x="1197309" y="383239"/>
                    <a:pt x="1199639" y="381544"/>
                    <a:pt x="1200063" y="379003"/>
                  </a:cubicBezTo>
                  <a:cubicBezTo>
                    <a:pt x="1200298" y="376322"/>
                    <a:pt x="1199461" y="373655"/>
                    <a:pt x="1197733" y="371591"/>
                  </a:cubicBezTo>
                  <a:close/>
                  <a:moveTo>
                    <a:pt x="928339" y="369049"/>
                  </a:moveTo>
                  <a:cubicBezTo>
                    <a:pt x="927936" y="370682"/>
                    <a:pt x="926858" y="372069"/>
                    <a:pt x="925374" y="372861"/>
                  </a:cubicBezTo>
                  <a:cubicBezTo>
                    <a:pt x="817997" y="459271"/>
                    <a:pt x="395904" y="591638"/>
                    <a:pt x="316272" y="612817"/>
                  </a:cubicBezTo>
                  <a:cubicBezTo>
                    <a:pt x="287257" y="620441"/>
                    <a:pt x="257818" y="628066"/>
                    <a:pt x="228380" y="633996"/>
                  </a:cubicBezTo>
                  <a:cubicBezTo>
                    <a:pt x="198941" y="639926"/>
                    <a:pt x="188140" y="642467"/>
                    <a:pt x="178398" y="615570"/>
                  </a:cubicBezTo>
                  <a:cubicBezTo>
                    <a:pt x="155746" y="556700"/>
                    <a:pt x="144880" y="493951"/>
                    <a:pt x="146418" y="430891"/>
                  </a:cubicBezTo>
                  <a:cubicBezTo>
                    <a:pt x="147712" y="392475"/>
                    <a:pt x="156113" y="354633"/>
                    <a:pt x="171197" y="319279"/>
                  </a:cubicBezTo>
                  <a:cubicBezTo>
                    <a:pt x="245111" y="149848"/>
                    <a:pt x="449698" y="96901"/>
                    <a:pt x="615951" y="132905"/>
                  </a:cubicBezTo>
                  <a:cubicBezTo>
                    <a:pt x="681453" y="147049"/>
                    <a:pt x="743823" y="173031"/>
                    <a:pt x="799995" y="209573"/>
                  </a:cubicBezTo>
                  <a:cubicBezTo>
                    <a:pt x="855471" y="248516"/>
                    <a:pt x="899027" y="302118"/>
                    <a:pt x="925797" y="364390"/>
                  </a:cubicBezTo>
                  <a:cubicBezTo>
                    <a:pt x="927417" y="365374"/>
                    <a:pt x="928387" y="367154"/>
                    <a:pt x="928339" y="369049"/>
                  </a:cubicBezTo>
                  <a:close/>
                </a:path>
              </a:pathLst>
            </a:custGeom>
            <a:solidFill>
              <a:srgbClr val="000000">
                <a:alpha val="15000"/>
              </a:srgbClr>
            </a:solidFill>
            <a:ln w="21168"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EC6DC8FD-6C2C-4971-8AA6-72BAFB5EB2B8}"/>
                </a:ext>
              </a:extLst>
            </p:cNvPr>
            <p:cNvSpPr/>
            <p:nvPr/>
          </p:nvSpPr>
          <p:spPr>
            <a:xfrm>
              <a:off x="316543" y="636211"/>
              <a:ext cx="1224434" cy="812842"/>
            </a:xfrm>
            <a:custGeom>
              <a:avLst/>
              <a:gdLst>
                <a:gd name="connsiteX0" fmla="*/ 99431 w 1224434"/>
                <a:gd name="connsiteY0" fmla="*/ 812849 h 812842"/>
                <a:gd name="connsiteX1" fmla="*/ 48814 w 1224434"/>
                <a:gd name="connsiteY1" fmla="*/ 771762 h 812842"/>
                <a:gd name="connsiteX2" fmla="*/ 314 w 1224434"/>
                <a:gd name="connsiteY2" fmla="*/ 485213 h 812842"/>
                <a:gd name="connsiteX3" fmla="*/ 39495 w 1224434"/>
                <a:gd name="connsiteY3" fmla="*/ 309852 h 812842"/>
                <a:gd name="connsiteX4" fmla="*/ 579131 w 1224434"/>
                <a:gd name="connsiteY4" fmla="*/ 6 h 812842"/>
                <a:gd name="connsiteX5" fmla="*/ 736065 w 1224434"/>
                <a:gd name="connsiteY5" fmla="*/ 16526 h 812842"/>
                <a:gd name="connsiteX6" fmla="*/ 1023885 w 1224434"/>
                <a:gd name="connsiteY6" fmla="*/ 135974 h 812842"/>
                <a:gd name="connsiteX7" fmla="*/ 1221272 w 1224434"/>
                <a:gd name="connsiteY7" fmla="*/ 378260 h 812842"/>
                <a:gd name="connsiteX8" fmla="*/ 1224237 w 1224434"/>
                <a:gd name="connsiteY8" fmla="*/ 393085 h 812842"/>
                <a:gd name="connsiteX9" fmla="*/ 1215553 w 1224434"/>
                <a:gd name="connsiteY9" fmla="*/ 406004 h 812842"/>
                <a:gd name="connsiteX10" fmla="*/ 275850 w 1224434"/>
                <a:gd name="connsiteY10" fmla="*/ 776633 h 812842"/>
                <a:gd name="connsiteX11" fmla="*/ 138612 w 1224434"/>
                <a:gd name="connsiteY11" fmla="*/ 807977 h 812842"/>
                <a:gd name="connsiteX12" fmla="*/ 132046 w 1224434"/>
                <a:gd name="connsiteY12" fmla="*/ 807977 h 812842"/>
                <a:gd name="connsiteX13" fmla="*/ 99431 w 1224434"/>
                <a:gd name="connsiteY13" fmla="*/ 811790 h 812842"/>
                <a:gd name="connsiteX14" fmla="*/ 528937 w 1224434"/>
                <a:gd name="connsiteY14" fmla="*/ 146352 h 812842"/>
                <a:gd name="connsiteX15" fmla="*/ 195159 w 1224434"/>
                <a:gd name="connsiteY15" fmla="*/ 336961 h 812842"/>
                <a:gd name="connsiteX16" fmla="*/ 171227 w 1224434"/>
                <a:gd name="connsiteY16" fmla="*/ 444337 h 812842"/>
                <a:gd name="connsiteX17" fmla="*/ 201724 w 1224434"/>
                <a:gd name="connsiteY17" fmla="*/ 622451 h 812842"/>
                <a:gd name="connsiteX18" fmla="*/ 215914 w 1224434"/>
                <a:gd name="connsiteY18" fmla="*/ 636217 h 812842"/>
                <a:gd name="connsiteX19" fmla="*/ 234128 w 1224434"/>
                <a:gd name="connsiteY19" fmla="*/ 633888 h 812842"/>
                <a:gd name="connsiteX20" fmla="*/ 238364 w 1224434"/>
                <a:gd name="connsiteY20" fmla="*/ 633888 h 812842"/>
                <a:gd name="connsiteX21" fmla="*/ 325409 w 1224434"/>
                <a:gd name="connsiteY21" fmla="*/ 613980 h 812842"/>
                <a:gd name="connsiteX22" fmla="*/ 926675 w 1224434"/>
                <a:gd name="connsiteY22" fmla="*/ 378895 h 812842"/>
                <a:gd name="connsiteX23" fmla="*/ 806803 w 1224434"/>
                <a:gd name="connsiteY23" fmla="*/ 232549 h 812842"/>
                <a:gd name="connsiteX24" fmla="*/ 626783 w 1224434"/>
                <a:gd name="connsiteY24" fmla="*/ 157365 h 812842"/>
                <a:gd name="connsiteX25" fmla="*/ 528937 w 1224434"/>
                <a:gd name="connsiteY25" fmla="*/ 146352 h 81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24434" h="812842">
                  <a:moveTo>
                    <a:pt x="99431" y="812849"/>
                  </a:moveTo>
                  <a:cubicBezTo>
                    <a:pt x="74440" y="812849"/>
                    <a:pt x="59403" y="800565"/>
                    <a:pt x="48814" y="771762"/>
                  </a:cubicBezTo>
                  <a:cubicBezTo>
                    <a:pt x="14069" y="680335"/>
                    <a:pt x="-2408" y="582980"/>
                    <a:pt x="314" y="485213"/>
                  </a:cubicBezTo>
                  <a:cubicBezTo>
                    <a:pt x="2387" y="424836"/>
                    <a:pt x="15673" y="365370"/>
                    <a:pt x="39495" y="309852"/>
                  </a:cubicBezTo>
                  <a:cubicBezTo>
                    <a:pt x="139459" y="81333"/>
                    <a:pt x="384286" y="6"/>
                    <a:pt x="579131" y="6"/>
                  </a:cubicBezTo>
                  <a:cubicBezTo>
                    <a:pt x="631874" y="44"/>
                    <a:pt x="684470" y="5583"/>
                    <a:pt x="736065" y="16526"/>
                  </a:cubicBezTo>
                  <a:cubicBezTo>
                    <a:pt x="838518" y="38355"/>
                    <a:pt x="936082" y="78846"/>
                    <a:pt x="1023885" y="135974"/>
                  </a:cubicBezTo>
                  <a:cubicBezTo>
                    <a:pt x="1125755" y="202476"/>
                    <a:pt x="1182938" y="300322"/>
                    <a:pt x="1221272" y="378260"/>
                  </a:cubicBezTo>
                  <a:cubicBezTo>
                    <a:pt x="1223913" y="382722"/>
                    <a:pt x="1224957" y="387949"/>
                    <a:pt x="1224237" y="393085"/>
                  </a:cubicBezTo>
                  <a:cubicBezTo>
                    <a:pt x="1222894" y="398252"/>
                    <a:pt x="1219832" y="402808"/>
                    <a:pt x="1215553" y="406004"/>
                  </a:cubicBezTo>
                  <a:cubicBezTo>
                    <a:pt x="1046123" y="541548"/>
                    <a:pt x="401441" y="743594"/>
                    <a:pt x="275850" y="776633"/>
                  </a:cubicBezTo>
                  <a:cubicBezTo>
                    <a:pt x="229469" y="788493"/>
                    <a:pt x="184570" y="800141"/>
                    <a:pt x="138612" y="807977"/>
                  </a:cubicBezTo>
                  <a:lnTo>
                    <a:pt x="132046" y="807977"/>
                  </a:lnTo>
                  <a:cubicBezTo>
                    <a:pt x="121299" y="810148"/>
                    <a:pt x="110389" y="811423"/>
                    <a:pt x="99431" y="811790"/>
                  </a:cubicBezTo>
                  <a:close/>
                  <a:moveTo>
                    <a:pt x="528937" y="146352"/>
                  </a:moveTo>
                  <a:cubicBezTo>
                    <a:pt x="407794" y="146352"/>
                    <a:pt x="256578" y="196122"/>
                    <a:pt x="195159" y="336961"/>
                  </a:cubicBezTo>
                  <a:cubicBezTo>
                    <a:pt x="180596" y="370961"/>
                    <a:pt x="172481" y="407372"/>
                    <a:pt x="171227" y="444337"/>
                  </a:cubicBezTo>
                  <a:cubicBezTo>
                    <a:pt x="169786" y="505123"/>
                    <a:pt x="180143" y="565609"/>
                    <a:pt x="201724" y="622451"/>
                  </a:cubicBezTo>
                  <a:cubicBezTo>
                    <a:pt x="206596" y="636217"/>
                    <a:pt x="210831" y="636217"/>
                    <a:pt x="215914" y="636217"/>
                  </a:cubicBezTo>
                  <a:cubicBezTo>
                    <a:pt x="222037" y="635912"/>
                    <a:pt x="228126" y="635133"/>
                    <a:pt x="234128" y="633888"/>
                  </a:cubicBezTo>
                  <a:lnTo>
                    <a:pt x="238364" y="633888"/>
                  </a:lnTo>
                  <a:cubicBezTo>
                    <a:pt x="267379" y="629017"/>
                    <a:pt x="296817" y="621392"/>
                    <a:pt x="325409" y="613980"/>
                  </a:cubicBezTo>
                  <a:cubicBezTo>
                    <a:pt x="402499" y="593860"/>
                    <a:pt x="816121" y="463822"/>
                    <a:pt x="926675" y="378895"/>
                  </a:cubicBezTo>
                  <a:cubicBezTo>
                    <a:pt x="890882" y="307522"/>
                    <a:pt x="855090" y="263894"/>
                    <a:pt x="806803" y="232549"/>
                  </a:cubicBezTo>
                  <a:cubicBezTo>
                    <a:pt x="751911" y="196666"/>
                    <a:pt x="690891" y="171182"/>
                    <a:pt x="626783" y="157365"/>
                  </a:cubicBezTo>
                  <a:cubicBezTo>
                    <a:pt x="594644" y="150272"/>
                    <a:pt x="561849" y="146580"/>
                    <a:pt x="528937" y="146352"/>
                  </a:cubicBezTo>
                  <a:close/>
                </a:path>
              </a:pathLst>
            </a:custGeom>
            <a:solidFill>
              <a:srgbClr val="63D1E1"/>
            </a:solidFill>
            <a:ln w="21168"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FD1070FB-2313-4B6D-B444-AB19796ECA50}"/>
                </a:ext>
              </a:extLst>
            </p:cNvPr>
            <p:cNvSpPr/>
            <p:nvPr/>
          </p:nvSpPr>
          <p:spPr>
            <a:xfrm>
              <a:off x="304495" y="624348"/>
              <a:ext cx="1247416" cy="836777"/>
            </a:xfrm>
            <a:custGeom>
              <a:avLst/>
              <a:gdLst>
                <a:gd name="connsiteX0" fmla="*/ 591179 w 1247416"/>
                <a:gd name="connsiteY0" fmla="*/ 23941 h 836777"/>
                <a:gd name="connsiteX1" fmla="*/ 745572 w 1247416"/>
                <a:gd name="connsiteY1" fmla="*/ 40249 h 836777"/>
                <a:gd name="connsiteX2" fmla="*/ 1027886 w 1247416"/>
                <a:gd name="connsiteY2" fmla="*/ 157791 h 836777"/>
                <a:gd name="connsiteX3" fmla="*/ 1221036 w 1247416"/>
                <a:gd name="connsiteY3" fmla="*/ 395417 h 836777"/>
                <a:gd name="connsiteX4" fmla="*/ 1222942 w 1247416"/>
                <a:gd name="connsiteY4" fmla="*/ 402830 h 836777"/>
                <a:gd name="connsiteX5" fmla="*/ 1218283 w 1247416"/>
                <a:gd name="connsiteY5" fmla="*/ 408760 h 836777"/>
                <a:gd name="connsiteX6" fmla="*/ 283875 w 1247416"/>
                <a:gd name="connsiteY6" fmla="*/ 776847 h 836777"/>
                <a:gd name="connsiteX7" fmla="*/ 148542 w 1247416"/>
                <a:gd name="connsiteY7" fmla="*/ 807980 h 836777"/>
                <a:gd name="connsiteX8" fmla="*/ 111479 w 1247416"/>
                <a:gd name="connsiteY8" fmla="*/ 812639 h 836777"/>
                <a:gd name="connsiteX9" fmla="*/ 72298 w 1247416"/>
                <a:gd name="connsiteY9" fmla="*/ 779601 h 836777"/>
                <a:gd name="connsiteX10" fmla="*/ 24434 w 1247416"/>
                <a:gd name="connsiteY10" fmla="*/ 497711 h 836777"/>
                <a:gd name="connsiteX11" fmla="*/ 61709 w 1247416"/>
                <a:gd name="connsiteY11" fmla="*/ 326374 h 836777"/>
                <a:gd name="connsiteX12" fmla="*/ 591179 w 1247416"/>
                <a:gd name="connsiteY12" fmla="*/ 23941 h 836777"/>
                <a:gd name="connsiteX13" fmla="*/ 227963 w 1247416"/>
                <a:gd name="connsiteY13" fmla="*/ 659940 h 836777"/>
                <a:gd name="connsiteX14" fmla="*/ 252318 w 1247416"/>
                <a:gd name="connsiteY14" fmla="*/ 656764 h 836777"/>
                <a:gd name="connsiteX15" fmla="*/ 340422 w 1247416"/>
                <a:gd name="connsiteY15" fmla="*/ 636644 h 836777"/>
                <a:gd name="connsiteX16" fmla="*/ 949524 w 1247416"/>
                <a:gd name="connsiteY16" fmla="*/ 396688 h 836777"/>
                <a:gd name="connsiteX17" fmla="*/ 952489 w 1247416"/>
                <a:gd name="connsiteY17" fmla="*/ 392876 h 836777"/>
                <a:gd name="connsiteX18" fmla="*/ 951430 w 1247416"/>
                <a:gd name="connsiteY18" fmla="*/ 388216 h 836777"/>
                <a:gd name="connsiteX19" fmla="*/ 825416 w 1247416"/>
                <a:gd name="connsiteY19" fmla="*/ 233399 h 836777"/>
                <a:gd name="connsiteX20" fmla="*/ 641373 w 1247416"/>
                <a:gd name="connsiteY20" fmla="*/ 156732 h 836777"/>
                <a:gd name="connsiteX21" fmla="*/ 540985 w 1247416"/>
                <a:gd name="connsiteY21" fmla="*/ 146143 h 836777"/>
                <a:gd name="connsiteX22" fmla="*/ 196194 w 1247416"/>
                <a:gd name="connsiteY22" fmla="*/ 343106 h 836777"/>
                <a:gd name="connsiteX23" fmla="*/ 171415 w 1247416"/>
                <a:gd name="connsiteY23" fmla="*/ 454718 h 836777"/>
                <a:gd name="connsiteX24" fmla="*/ 202548 w 1247416"/>
                <a:gd name="connsiteY24" fmla="*/ 638550 h 836777"/>
                <a:gd name="connsiteX25" fmla="*/ 227963 w 1247416"/>
                <a:gd name="connsiteY25" fmla="*/ 659729 h 836777"/>
                <a:gd name="connsiteX26" fmla="*/ 591179 w 1247416"/>
                <a:gd name="connsiteY26" fmla="*/ 9 h 836777"/>
                <a:gd name="connsiteX27" fmla="*/ 40530 w 1247416"/>
                <a:gd name="connsiteY27" fmla="*/ 317691 h 836777"/>
                <a:gd name="connsiteX28" fmla="*/ 291 w 1247416"/>
                <a:gd name="connsiteY28" fmla="*/ 497499 h 836777"/>
                <a:gd name="connsiteX29" fmla="*/ 49637 w 1247416"/>
                <a:gd name="connsiteY29" fmla="*/ 787860 h 836777"/>
                <a:gd name="connsiteX30" fmla="*/ 111479 w 1247416"/>
                <a:gd name="connsiteY30" fmla="*/ 836783 h 836777"/>
                <a:gd name="connsiteX31" fmla="*/ 146424 w 1247416"/>
                <a:gd name="connsiteY31" fmla="*/ 832759 h 836777"/>
                <a:gd name="connsiteX32" fmla="*/ 152778 w 1247416"/>
                <a:gd name="connsiteY32" fmla="*/ 831700 h 836777"/>
                <a:gd name="connsiteX33" fmla="*/ 290228 w 1247416"/>
                <a:gd name="connsiteY33" fmla="*/ 800144 h 836777"/>
                <a:gd name="connsiteX34" fmla="*/ 1234167 w 1247416"/>
                <a:gd name="connsiteY34" fmla="*/ 427397 h 836777"/>
                <a:gd name="connsiteX35" fmla="*/ 1247086 w 1247416"/>
                <a:gd name="connsiteY35" fmla="*/ 408336 h 836777"/>
                <a:gd name="connsiteX36" fmla="*/ 1247086 w 1247416"/>
                <a:gd name="connsiteY36" fmla="*/ 407065 h 836777"/>
                <a:gd name="connsiteX37" fmla="*/ 1243062 w 1247416"/>
                <a:gd name="connsiteY37" fmla="*/ 384404 h 836777"/>
                <a:gd name="connsiteX38" fmla="*/ 1041652 w 1247416"/>
                <a:gd name="connsiteY38" fmla="*/ 137671 h 836777"/>
                <a:gd name="connsiteX39" fmla="*/ 751291 w 1247416"/>
                <a:gd name="connsiteY39" fmla="*/ 16740 h 836777"/>
                <a:gd name="connsiteX40" fmla="*/ 591179 w 1247416"/>
                <a:gd name="connsiteY40" fmla="*/ 9 h 836777"/>
                <a:gd name="connsiteX41" fmla="*/ 226904 w 1247416"/>
                <a:gd name="connsiteY41" fmla="*/ 635373 h 836777"/>
                <a:gd name="connsiteX42" fmla="*/ 224362 w 1247416"/>
                <a:gd name="connsiteY42" fmla="*/ 629655 h 836777"/>
                <a:gd name="connsiteX43" fmla="*/ 194712 w 1247416"/>
                <a:gd name="connsiteY43" fmla="*/ 455141 h 836777"/>
                <a:gd name="connsiteX44" fmla="*/ 218220 w 1247416"/>
                <a:gd name="connsiteY44" fmla="*/ 352848 h 836777"/>
                <a:gd name="connsiteX45" fmla="*/ 540985 w 1247416"/>
                <a:gd name="connsiteY45" fmla="*/ 170075 h 836777"/>
                <a:gd name="connsiteX46" fmla="*/ 636290 w 1247416"/>
                <a:gd name="connsiteY46" fmla="*/ 180241 h 836777"/>
                <a:gd name="connsiteX47" fmla="*/ 812497 w 1247416"/>
                <a:gd name="connsiteY47" fmla="*/ 253519 h 836777"/>
                <a:gd name="connsiteX48" fmla="*/ 923474 w 1247416"/>
                <a:gd name="connsiteY48" fmla="*/ 386098 h 836777"/>
                <a:gd name="connsiteX49" fmla="*/ 334280 w 1247416"/>
                <a:gd name="connsiteY49" fmla="*/ 613559 h 836777"/>
                <a:gd name="connsiteX50" fmla="*/ 248294 w 1247416"/>
                <a:gd name="connsiteY50" fmla="*/ 633043 h 836777"/>
                <a:gd name="connsiteX51" fmla="*/ 244270 w 1247416"/>
                <a:gd name="connsiteY51" fmla="*/ 633043 h 836777"/>
                <a:gd name="connsiteX52" fmla="*/ 227963 w 1247416"/>
                <a:gd name="connsiteY52" fmla="*/ 635161 h 83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47416" h="836777">
                  <a:moveTo>
                    <a:pt x="591179" y="23941"/>
                  </a:moveTo>
                  <a:cubicBezTo>
                    <a:pt x="643075" y="23899"/>
                    <a:pt x="694830" y="29365"/>
                    <a:pt x="745572" y="40249"/>
                  </a:cubicBezTo>
                  <a:cubicBezTo>
                    <a:pt x="846028" y="61980"/>
                    <a:pt x="941690" y="101809"/>
                    <a:pt x="1027886" y="157791"/>
                  </a:cubicBezTo>
                  <a:cubicBezTo>
                    <a:pt x="1118319" y="216880"/>
                    <a:pt x="1174231" y="300536"/>
                    <a:pt x="1221036" y="395417"/>
                  </a:cubicBezTo>
                  <a:cubicBezTo>
                    <a:pt x="1222474" y="397609"/>
                    <a:pt x="1223144" y="400216"/>
                    <a:pt x="1222942" y="402830"/>
                  </a:cubicBezTo>
                  <a:cubicBezTo>
                    <a:pt x="1222025" y="405231"/>
                    <a:pt x="1220401" y="407301"/>
                    <a:pt x="1218283" y="408760"/>
                  </a:cubicBezTo>
                  <a:cubicBezTo>
                    <a:pt x="1053936" y="541127"/>
                    <a:pt x="407559" y="744232"/>
                    <a:pt x="283875" y="776847"/>
                  </a:cubicBezTo>
                  <a:cubicBezTo>
                    <a:pt x="239399" y="788707"/>
                    <a:pt x="194288" y="800356"/>
                    <a:pt x="148542" y="807980"/>
                  </a:cubicBezTo>
                  <a:cubicBezTo>
                    <a:pt x="136312" y="810399"/>
                    <a:pt x="123927" y="811955"/>
                    <a:pt x="111479" y="812639"/>
                  </a:cubicBezTo>
                  <a:cubicBezTo>
                    <a:pt x="93689" y="812639"/>
                    <a:pt x="81829" y="805650"/>
                    <a:pt x="72298" y="779601"/>
                  </a:cubicBezTo>
                  <a:cubicBezTo>
                    <a:pt x="38043" y="689678"/>
                    <a:pt x="21780" y="593901"/>
                    <a:pt x="24434" y="497711"/>
                  </a:cubicBezTo>
                  <a:cubicBezTo>
                    <a:pt x="26179" y="438787"/>
                    <a:pt x="38816" y="380696"/>
                    <a:pt x="61709" y="326374"/>
                  </a:cubicBezTo>
                  <a:cubicBezTo>
                    <a:pt x="152990" y="118187"/>
                    <a:pt x="374520" y="23941"/>
                    <a:pt x="591179" y="23941"/>
                  </a:cubicBezTo>
                  <a:moveTo>
                    <a:pt x="227963" y="659940"/>
                  </a:moveTo>
                  <a:cubicBezTo>
                    <a:pt x="236153" y="659532"/>
                    <a:pt x="244297" y="658468"/>
                    <a:pt x="252318" y="656764"/>
                  </a:cubicBezTo>
                  <a:cubicBezTo>
                    <a:pt x="281969" y="651892"/>
                    <a:pt x="311195" y="644268"/>
                    <a:pt x="340422" y="636644"/>
                  </a:cubicBezTo>
                  <a:cubicBezTo>
                    <a:pt x="420901" y="615465"/>
                    <a:pt x="841936" y="483097"/>
                    <a:pt x="949524" y="396688"/>
                  </a:cubicBezTo>
                  <a:cubicBezTo>
                    <a:pt x="950947" y="395824"/>
                    <a:pt x="952002" y="394468"/>
                    <a:pt x="952489" y="392876"/>
                  </a:cubicBezTo>
                  <a:cubicBezTo>
                    <a:pt x="952644" y="391249"/>
                    <a:pt x="952273" y="389616"/>
                    <a:pt x="951430" y="388216"/>
                  </a:cubicBezTo>
                  <a:cubicBezTo>
                    <a:pt x="924508" y="325976"/>
                    <a:pt x="880894" y="272396"/>
                    <a:pt x="825416" y="233399"/>
                  </a:cubicBezTo>
                  <a:cubicBezTo>
                    <a:pt x="769229" y="196887"/>
                    <a:pt x="706864" y="170907"/>
                    <a:pt x="641373" y="156732"/>
                  </a:cubicBezTo>
                  <a:cubicBezTo>
                    <a:pt x="608378" y="149667"/>
                    <a:pt x="574727" y="146117"/>
                    <a:pt x="540985" y="146143"/>
                  </a:cubicBezTo>
                  <a:cubicBezTo>
                    <a:pt x="400570" y="146143"/>
                    <a:pt x="255707" y="207349"/>
                    <a:pt x="196194" y="343106"/>
                  </a:cubicBezTo>
                  <a:cubicBezTo>
                    <a:pt x="181031" y="378434"/>
                    <a:pt x="172626" y="416291"/>
                    <a:pt x="171415" y="454718"/>
                  </a:cubicBezTo>
                  <a:cubicBezTo>
                    <a:pt x="169642" y="517443"/>
                    <a:pt x="180221" y="579906"/>
                    <a:pt x="202548" y="638550"/>
                  </a:cubicBezTo>
                  <a:cubicBezTo>
                    <a:pt x="208690" y="655493"/>
                    <a:pt x="216314" y="659729"/>
                    <a:pt x="227963" y="659729"/>
                  </a:cubicBezTo>
                  <a:moveTo>
                    <a:pt x="591179" y="9"/>
                  </a:moveTo>
                  <a:cubicBezTo>
                    <a:pt x="391886" y="9"/>
                    <a:pt x="142188" y="83242"/>
                    <a:pt x="40530" y="317691"/>
                  </a:cubicBezTo>
                  <a:cubicBezTo>
                    <a:pt x="16146" y="374634"/>
                    <a:pt x="2504" y="435595"/>
                    <a:pt x="291" y="497499"/>
                  </a:cubicBezTo>
                  <a:cubicBezTo>
                    <a:pt x="-2331" y="596576"/>
                    <a:pt x="14431" y="695212"/>
                    <a:pt x="49637" y="787860"/>
                  </a:cubicBezTo>
                  <a:cubicBezTo>
                    <a:pt x="56414" y="816534"/>
                    <a:pt x="82015" y="836788"/>
                    <a:pt x="111479" y="836783"/>
                  </a:cubicBezTo>
                  <a:cubicBezTo>
                    <a:pt x="123216" y="836370"/>
                    <a:pt x="134901" y="835023"/>
                    <a:pt x="146424" y="832759"/>
                  </a:cubicBezTo>
                  <a:lnTo>
                    <a:pt x="152778" y="831700"/>
                  </a:lnTo>
                  <a:cubicBezTo>
                    <a:pt x="199371" y="823864"/>
                    <a:pt x="244270" y="812216"/>
                    <a:pt x="290228" y="800144"/>
                  </a:cubicBezTo>
                  <a:cubicBezTo>
                    <a:pt x="417301" y="766893"/>
                    <a:pt x="1064313" y="564000"/>
                    <a:pt x="1234167" y="427397"/>
                  </a:cubicBezTo>
                  <a:cubicBezTo>
                    <a:pt x="1240517" y="422698"/>
                    <a:pt x="1245072" y="415973"/>
                    <a:pt x="1247086" y="408336"/>
                  </a:cubicBezTo>
                  <a:lnTo>
                    <a:pt x="1247086" y="407065"/>
                  </a:lnTo>
                  <a:cubicBezTo>
                    <a:pt x="1248168" y="399276"/>
                    <a:pt x="1246760" y="391344"/>
                    <a:pt x="1243062" y="384404"/>
                  </a:cubicBezTo>
                  <a:cubicBezTo>
                    <a:pt x="1205364" y="305407"/>
                    <a:pt x="1146063" y="205867"/>
                    <a:pt x="1041652" y="137671"/>
                  </a:cubicBezTo>
                  <a:cubicBezTo>
                    <a:pt x="953046" y="79995"/>
                    <a:pt x="854641" y="39012"/>
                    <a:pt x="751291" y="16740"/>
                  </a:cubicBezTo>
                  <a:cubicBezTo>
                    <a:pt x="698670" y="5473"/>
                    <a:pt x="644994" y="-135"/>
                    <a:pt x="591179" y="9"/>
                  </a:cubicBezTo>
                  <a:close/>
                  <a:moveTo>
                    <a:pt x="226904" y="635373"/>
                  </a:moveTo>
                  <a:cubicBezTo>
                    <a:pt x="226904" y="634314"/>
                    <a:pt x="225421" y="632620"/>
                    <a:pt x="224362" y="629655"/>
                  </a:cubicBezTo>
                  <a:cubicBezTo>
                    <a:pt x="203258" y="573957"/>
                    <a:pt x="193188" y="514686"/>
                    <a:pt x="194712" y="455141"/>
                  </a:cubicBezTo>
                  <a:cubicBezTo>
                    <a:pt x="196120" y="419879"/>
                    <a:pt x="204092" y="385188"/>
                    <a:pt x="218220" y="352848"/>
                  </a:cubicBezTo>
                  <a:cubicBezTo>
                    <a:pt x="277309" y="218151"/>
                    <a:pt x="423655" y="170075"/>
                    <a:pt x="540985" y="170075"/>
                  </a:cubicBezTo>
                  <a:cubicBezTo>
                    <a:pt x="573027" y="170020"/>
                    <a:pt x="604981" y="173429"/>
                    <a:pt x="636290" y="180241"/>
                  </a:cubicBezTo>
                  <a:cubicBezTo>
                    <a:pt x="698979" y="193793"/>
                    <a:pt x="758684" y="218623"/>
                    <a:pt x="812497" y="253519"/>
                  </a:cubicBezTo>
                  <a:cubicBezTo>
                    <a:pt x="860793" y="286869"/>
                    <a:pt x="899146" y="332688"/>
                    <a:pt x="923474" y="386098"/>
                  </a:cubicBezTo>
                  <a:cubicBezTo>
                    <a:pt x="802543" y="470814"/>
                    <a:pt x="409253" y="593651"/>
                    <a:pt x="334280" y="613559"/>
                  </a:cubicBezTo>
                  <a:cubicBezTo>
                    <a:pt x="306112" y="620760"/>
                    <a:pt x="277097" y="628384"/>
                    <a:pt x="248294" y="633043"/>
                  </a:cubicBezTo>
                  <a:lnTo>
                    <a:pt x="244270" y="633043"/>
                  </a:lnTo>
                  <a:cubicBezTo>
                    <a:pt x="238882" y="634073"/>
                    <a:pt x="233436" y="634780"/>
                    <a:pt x="227963" y="635161"/>
                  </a:cubicBezTo>
                  <a:close/>
                </a:path>
              </a:pathLst>
            </a:custGeom>
            <a:solidFill>
              <a:srgbClr val="190B0B"/>
            </a:solidFill>
            <a:ln w="21168"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C4A56FD4-2FCC-42EF-8C53-9E691ECD6BF2}"/>
                </a:ext>
              </a:extLst>
            </p:cNvPr>
            <p:cNvSpPr/>
            <p:nvPr/>
          </p:nvSpPr>
          <p:spPr>
            <a:xfrm>
              <a:off x="440365" y="660990"/>
              <a:ext cx="1087718" cy="773186"/>
            </a:xfrm>
            <a:custGeom>
              <a:avLst/>
              <a:gdLst>
                <a:gd name="connsiteX0" fmla="*/ 1085802 w 1087718"/>
                <a:gd name="connsiteY0" fmla="*/ 358775 h 773186"/>
                <a:gd name="connsiteX1" fmla="*/ 892651 w 1087718"/>
                <a:gd name="connsiteY1" fmla="*/ 121149 h 773186"/>
                <a:gd name="connsiteX2" fmla="*/ 610338 w 1087718"/>
                <a:gd name="connsiteY2" fmla="*/ 3607 h 773186"/>
                <a:gd name="connsiteX3" fmla="*/ 592971 w 1087718"/>
                <a:gd name="connsiteY3" fmla="*/ 6 h 773186"/>
                <a:gd name="connsiteX4" fmla="*/ 808571 w 1087718"/>
                <a:gd name="connsiteY4" fmla="*/ 100606 h 773186"/>
                <a:gd name="connsiteX5" fmla="*/ 1001934 w 1087718"/>
                <a:gd name="connsiteY5" fmla="*/ 338020 h 773186"/>
                <a:gd name="connsiteX6" fmla="*/ 1003840 w 1087718"/>
                <a:gd name="connsiteY6" fmla="*/ 345432 h 773186"/>
                <a:gd name="connsiteX7" fmla="*/ 999181 w 1087718"/>
                <a:gd name="connsiteY7" fmla="*/ 351574 h 773186"/>
                <a:gd name="connsiteX8" fmla="*/ 72820 w 1087718"/>
                <a:gd name="connsiteY8" fmla="*/ 756301 h 773186"/>
                <a:gd name="connsiteX9" fmla="*/ 12672 w 1087718"/>
                <a:gd name="connsiteY9" fmla="*/ 771338 h 773186"/>
                <a:gd name="connsiteX10" fmla="*/ 148005 w 1087718"/>
                <a:gd name="connsiteY10" fmla="*/ 740205 h 773186"/>
                <a:gd name="connsiteX11" fmla="*/ 1083049 w 1087718"/>
                <a:gd name="connsiteY11" fmla="*/ 372118 h 773186"/>
                <a:gd name="connsiteX12" fmla="*/ 1087708 w 1087718"/>
                <a:gd name="connsiteY12" fmla="*/ 366188 h 773186"/>
                <a:gd name="connsiteX13" fmla="*/ 1085802 w 1087718"/>
                <a:gd name="connsiteY13" fmla="*/ 358775 h 77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7718" h="773186">
                  <a:moveTo>
                    <a:pt x="1085802" y="358775"/>
                  </a:moveTo>
                  <a:cubicBezTo>
                    <a:pt x="1038997" y="263894"/>
                    <a:pt x="983085" y="180238"/>
                    <a:pt x="892651" y="121149"/>
                  </a:cubicBezTo>
                  <a:cubicBezTo>
                    <a:pt x="806456" y="65167"/>
                    <a:pt x="710793" y="25338"/>
                    <a:pt x="610338" y="3607"/>
                  </a:cubicBezTo>
                  <a:lnTo>
                    <a:pt x="592971" y="6"/>
                  </a:lnTo>
                  <a:cubicBezTo>
                    <a:pt x="669192" y="23286"/>
                    <a:pt x="741765" y="57149"/>
                    <a:pt x="808571" y="100606"/>
                  </a:cubicBezTo>
                  <a:cubicBezTo>
                    <a:pt x="900064" y="159483"/>
                    <a:pt x="955129" y="243139"/>
                    <a:pt x="1001934" y="338020"/>
                  </a:cubicBezTo>
                  <a:cubicBezTo>
                    <a:pt x="1003342" y="340225"/>
                    <a:pt x="1004009" y="342821"/>
                    <a:pt x="1003840" y="345432"/>
                  </a:cubicBezTo>
                  <a:cubicBezTo>
                    <a:pt x="1002914" y="347887"/>
                    <a:pt x="1001296" y="350022"/>
                    <a:pt x="999181" y="351574"/>
                  </a:cubicBezTo>
                  <a:cubicBezTo>
                    <a:pt x="833986" y="483942"/>
                    <a:pt x="196504" y="723898"/>
                    <a:pt x="72820" y="756301"/>
                  </a:cubicBezTo>
                  <a:cubicBezTo>
                    <a:pt x="31521" y="767314"/>
                    <a:pt x="-25661" y="777480"/>
                    <a:pt x="12672" y="771338"/>
                  </a:cubicBezTo>
                  <a:cubicBezTo>
                    <a:pt x="58419" y="763714"/>
                    <a:pt x="103529" y="752065"/>
                    <a:pt x="148005" y="740205"/>
                  </a:cubicBezTo>
                  <a:cubicBezTo>
                    <a:pt x="271689" y="707590"/>
                    <a:pt x="918066" y="504485"/>
                    <a:pt x="1083049" y="372118"/>
                  </a:cubicBezTo>
                  <a:cubicBezTo>
                    <a:pt x="1085167" y="370659"/>
                    <a:pt x="1086791" y="368589"/>
                    <a:pt x="1087708" y="366188"/>
                  </a:cubicBezTo>
                  <a:cubicBezTo>
                    <a:pt x="1087909" y="363574"/>
                    <a:pt x="1087240" y="360967"/>
                    <a:pt x="1085802" y="358775"/>
                  </a:cubicBezTo>
                  <a:close/>
                </a:path>
              </a:pathLst>
            </a:custGeom>
            <a:solidFill>
              <a:srgbClr val="1EBAC6"/>
            </a:solidFill>
            <a:ln w="21168"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14D7B4E-B8BC-4AAA-949A-57C0506E557C}"/>
                </a:ext>
              </a:extLst>
            </p:cNvPr>
            <p:cNvSpPr/>
            <p:nvPr/>
          </p:nvSpPr>
          <p:spPr>
            <a:xfrm>
              <a:off x="377405" y="1014887"/>
              <a:ext cx="1176270" cy="494524"/>
            </a:xfrm>
            <a:custGeom>
              <a:avLst/>
              <a:gdLst>
                <a:gd name="connsiteX0" fmla="*/ 1155116 w 1176270"/>
                <a:gd name="connsiteY0" fmla="*/ 6 h 494524"/>
                <a:gd name="connsiteX1" fmla="*/ 1176295 w 1176270"/>
                <a:gd name="connsiteY1" fmla="*/ 84721 h 494524"/>
                <a:gd name="connsiteX2" fmla="*/ 1159140 w 1176270"/>
                <a:gd name="connsiteY2" fmla="*/ 100182 h 494524"/>
                <a:gd name="connsiteX3" fmla="*/ 1086285 w 1176270"/>
                <a:gd name="connsiteY3" fmla="*/ 139151 h 494524"/>
                <a:gd name="connsiteX4" fmla="*/ 163313 w 1176270"/>
                <a:gd name="connsiteY4" fmla="*/ 483730 h 494524"/>
                <a:gd name="connsiteX5" fmla="*/ 113966 w 1176270"/>
                <a:gd name="connsiteY5" fmla="*/ 494531 h 494524"/>
                <a:gd name="connsiteX6" fmla="*/ 24 w 1176270"/>
                <a:gd name="connsiteY6" fmla="*/ 409816 h 49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6270" h="494524">
                  <a:moveTo>
                    <a:pt x="1155116" y="6"/>
                  </a:moveTo>
                  <a:cubicBezTo>
                    <a:pt x="1166982" y="26821"/>
                    <a:pt x="1174147" y="55478"/>
                    <a:pt x="1176295" y="84721"/>
                  </a:cubicBezTo>
                  <a:cubicBezTo>
                    <a:pt x="1172607" y="91759"/>
                    <a:pt x="1166521" y="97244"/>
                    <a:pt x="1159140" y="100182"/>
                  </a:cubicBezTo>
                  <a:cubicBezTo>
                    <a:pt x="1134996" y="113313"/>
                    <a:pt x="1110852" y="126444"/>
                    <a:pt x="1086285" y="139151"/>
                  </a:cubicBezTo>
                  <a:cubicBezTo>
                    <a:pt x="794653" y="291426"/>
                    <a:pt x="475912" y="382495"/>
                    <a:pt x="163313" y="483730"/>
                  </a:cubicBezTo>
                  <a:cubicBezTo>
                    <a:pt x="147513" y="489832"/>
                    <a:pt x="130871" y="493474"/>
                    <a:pt x="113966" y="494531"/>
                  </a:cubicBezTo>
                  <a:cubicBezTo>
                    <a:pt x="62521" y="491456"/>
                    <a:pt x="17785" y="458197"/>
                    <a:pt x="24" y="409816"/>
                  </a:cubicBezTo>
                </a:path>
              </a:pathLst>
            </a:custGeom>
            <a:noFill/>
            <a:ln w="24132" cap="flat">
              <a:solidFill>
                <a:srgbClr val="190B0B"/>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22081C97-FEA7-4DCE-9EAF-C8308EA6EC2C}"/>
                </a:ext>
              </a:extLst>
            </p:cNvPr>
            <p:cNvSpPr/>
            <p:nvPr/>
          </p:nvSpPr>
          <p:spPr>
            <a:xfrm>
              <a:off x="519726" y="1437193"/>
              <a:ext cx="23720" cy="49981"/>
            </a:xfrm>
            <a:custGeom>
              <a:avLst/>
              <a:gdLst>
                <a:gd name="connsiteX0" fmla="*/ 24 w 23720"/>
                <a:gd name="connsiteY0" fmla="*/ 6 h 49981"/>
                <a:gd name="connsiteX1" fmla="*/ 23745 w 23720"/>
                <a:gd name="connsiteY1" fmla="*/ 49988 h 49981"/>
              </a:gdLst>
              <a:ahLst/>
              <a:cxnLst>
                <a:cxn ang="0">
                  <a:pos x="connsiteX0" y="connsiteY0"/>
                </a:cxn>
                <a:cxn ang="0">
                  <a:pos x="connsiteX1" y="connsiteY1"/>
                </a:cxn>
              </a:cxnLst>
              <a:rect l="l" t="t" r="r" b="b"/>
              <a:pathLst>
                <a:path w="23720" h="49981">
                  <a:moveTo>
                    <a:pt x="24" y="6"/>
                  </a:moveTo>
                  <a:cubicBezTo>
                    <a:pt x="7437" y="16949"/>
                    <a:pt x="15273" y="33681"/>
                    <a:pt x="23745" y="49988"/>
                  </a:cubicBezTo>
                </a:path>
              </a:pathLst>
            </a:custGeom>
            <a:noFill/>
            <a:ln w="24132" cap="rnd">
              <a:solidFill>
                <a:srgbClr val="190B0B"/>
              </a:solid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D02B1D0-775C-4D4F-8B72-3C87F0731F7A}"/>
                </a:ext>
              </a:extLst>
            </p:cNvPr>
            <p:cNvSpPr/>
            <p:nvPr/>
          </p:nvSpPr>
          <p:spPr>
            <a:xfrm>
              <a:off x="606136" y="1412625"/>
              <a:ext cx="23720" cy="49981"/>
            </a:xfrm>
            <a:custGeom>
              <a:avLst/>
              <a:gdLst>
                <a:gd name="connsiteX0" fmla="*/ 24 w 23720"/>
                <a:gd name="connsiteY0" fmla="*/ 6 h 49981"/>
                <a:gd name="connsiteX1" fmla="*/ 23745 w 23720"/>
                <a:gd name="connsiteY1" fmla="*/ 49988 h 49981"/>
              </a:gdLst>
              <a:ahLst/>
              <a:cxnLst>
                <a:cxn ang="0">
                  <a:pos x="connsiteX0" y="connsiteY0"/>
                </a:cxn>
                <a:cxn ang="0">
                  <a:pos x="connsiteX1" y="connsiteY1"/>
                </a:cxn>
              </a:cxnLst>
              <a:rect l="l" t="t" r="r" b="b"/>
              <a:pathLst>
                <a:path w="23720" h="49981">
                  <a:moveTo>
                    <a:pt x="24" y="6"/>
                  </a:moveTo>
                  <a:cubicBezTo>
                    <a:pt x="7225" y="16949"/>
                    <a:pt x="15273" y="33681"/>
                    <a:pt x="23745" y="49988"/>
                  </a:cubicBezTo>
                </a:path>
              </a:pathLst>
            </a:custGeom>
            <a:noFill/>
            <a:ln w="24132" cap="rnd">
              <a:solidFill>
                <a:srgbClr val="190B0B"/>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21E4401-19FA-4E1C-9CE3-BBCAFF1BA044}"/>
                </a:ext>
              </a:extLst>
            </p:cNvPr>
            <p:cNvSpPr/>
            <p:nvPr/>
          </p:nvSpPr>
          <p:spPr>
            <a:xfrm>
              <a:off x="694239" y="1387634"/>
              <a:ext cx="23932" cy="50193"/>
            </a:xfrm>
            <a:custGeom>
              <a:avLst/>
              <a:gdLst>
                <a:gd name="connsiteX0" fmla="*/ 24 w 23932"/>
                <a:gd name="connsiteY0" fmla="*/ 6 h 50193"/>
                <a:gd name="connsiteX1" fmla="*/ 23956 w 23932"/>
                <a:gd name="connsiteY1" fmla="*/ 50200 h 50193"/>
              </a:gdLst>
              <a:ahLst/>
              <a:cxnLst>
                <a:cxn ang="0">
                  <a:pos x="connsiteX0" y="connsiteY0"/>
                </a:cxn>
                <a:cxn ang="0">
                  <a:pos x="connsiteX1" y="connsiteY1"/>
                </a:cxn>
              </a:cxnLst>
              <a:rect l="l" t="t" r="r" b="b"/>
              <a:pathLst>
                <a:path w="23932" h="50193">
                  <a:moveTo>
                    <a:pt x="24" y="6"/>
                  </a:moveTo>
                  <a:cubicBezTo>
                    <a:pt x="7437" y="16949"/>
                    <a:pt x="15485" y="33681"/>
                    <a:pt x="23956" y="50200"/>
                  </a:cubicBezTo>
                </a:path>
              </a:pathLst>
            </a:custGeom>
            <a:noFill/>
            <a:ln w="24132" cap="rnd">
              <a:solidFill>
                <a:srgbClr val="190B0B"/>
              </a:solid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ED688783-ABEA-4EE7-8D11-CA5084C492D0}"/>
                </a:ext>
              </a:extLst>
            </p:cNvPr>
            <p:cNvSpPr/>
            <p:nvPr/>
          </p:nvSpPr>
          <p:spPr>
            <a:xfrm>
              <a:off x="778743" y="1359678"/>
              <a:ext cx="23720" cy="49981"/>
            </a:xfrm>
            <a:custGeom>
              <a:avLst/>
              <a:gdLst>
                <a:gd name="connsiteX0" fmla="*/ 24 w 23720"/>
                <a:gd name="connsiteY0" fmla="*/ 6 h 49981"/>
                <a:gd name="connsiteX1" fmla="*/ 23745 w 23720"/>
                <a:gd name="connsiteY1" fmla="*/ 49988 h 49981"/>
              </a:gdLst>
              <a:ahLst/>
              <a:cxnLst>
                <a:cxn ang="0">
                  <a:pos x="connsiteX0" y="connsiteY0"/>
                </a:cxn>
                <a:cxn ang="0">
                  <a:pos x="connsiteX1" y="connsiteY1"/>
                </a:cxn>
              </a:cxnLst>
              <a:rect l="l" t="t" r="r" b="b"/>
              <a:pathLst>
                <a:path w="23720" h="49981">
                  <a:moveTo>
                    <a:pt x="24" y="6"/>
                  </a:moveTo>
                  <a:cubicBezTo>
                    <a:pt x="7437" y="16949"/>
                    <a:pt x="15273" y="33681"/>
                    <a:pt x="23745" y="49988"/>
                  </a:cubicBezTo>
                </a:path>
              </a:pathLst>
            </a:custGeom>
            <a:noFill/>
            <a:ln w="24132" cap="rnd">
              <a:solidFill>
                <a:srgbClr val="190B0B"/>
              </a:solid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AC988DCF-6335-4FCD-AD28-69CAE41448D0}"/>
                </a:ext>
              </a:extLst>
            </p:cNvPr>
            <p:cNvSpPr/>
            <p:nvPr/>
          </p:nvSpPr>
          <p:spPr>
            <a:xfrm>
              <a:off x="863246" y="1332146"/>
              <a:ext cx="23932" cy="50193"/>
            </a:xfrm>
            <a:custGeom>
              <a:avLst/>
              <a:gdLst>
                <a:gd name="connsiteX0" fmla="*/ 24 w 23932"/>
                <a:gd name="connsiteY0" fmla="*/ 6 h 50193"/>
                <a:gd name="connsiteX1" fmla="*/ 23956 w 23932"/>
                <a:gd name="connsiteY1" fmla="*/ 50200 h 50193"/>
              </a:gdLst>
              <a:ahLst/>
              <a:cxnLst>
                <a:cxn ang="0">
                  <a:pos x="connsiteX0" y="connsiteY0"/>
                </a:cxn>
                <a:cxn ang="0">
                  <a:pos x="connsiteX1" y="connsiteY1"/>
                </a:cxn>
              </a:cxnLst>
              <a:rect l="l" t="t" r="r" b="b"/>
              <a:pathLst>
                <a:path w="23932" h="50193">
                  <a:moveTo>
                    <a:pt x="24" y="6"/>
                  </a:moveTo>
                  <a:cubicBezTo>
                    <a:pt x="7437" y="16949"/>
                    <a:pt x="15273" y="33681"/>
                    <a:pt x="23956" y="50200"/>
                  </a:cubicBezTo>
                </a:path>
              </a:pathLst>
            </a:custGeom>
            <a:noFill/>
            <a:ln w="24132" cap="rnd">
              <a:solidFill>
                <a:srgbClr val="190B0B"/>
              </a:solid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F7DC68E9-0057-414C-B42B-F8B68C7C5C15}"/>
                </a:ext>
              </a:extLst>
            </p:cNvPr>
            <p:cNvSpPr/>
            <p:nvPr/>
          </p:nvSpPr>
          <p:spPr>
            <a:xfrm>
              <a:off x="950503" y="1301648"/>
              <a:ext cx="23720" cy="50193"/>
            </a:xfrm>
            <a:custGeom>
              <a:avLst/>
              <a:gdLst>
                <a:gd name="connsiteX0" fmla="*/ 24 w 23720"/>
                <a:gd name="connsiteY0" fmla="*/ 6 h 50193"/>
                <a:gd name="connsiteX1" fmla="*/ 23745 w 23720"/>
                <a:gd name="connsiteY1" fmla="*/ 50200 h 50193"/>
              </a:gdLst>
              <a:ahLst/>
              <a:cxnLst>
                <a:cxn ang="0">
                  <a:pos x="connsiteX0" y="connsiteY0"/>
                </a:cxn>
                <a:cxn ang="0">
                  <a:pos x="connsiteX1" y="connsiteY1"/>
                </a:cxn>
              </a:cxnLst>
              <a:rect l="l" t="t" r="r" b="b"/>
              <a:pathLst>
                <a:path w="23720" h="50193">
                  <a:moveTo>
                    <a:pt x="24" y="6"/>
                  </a:moveTo>
                  <a:cubicBezTo>
                    <a:pt x="7437" y="16949"/>
                    <a:pt x="15273" y="33681"/>
                    <a:pt x="23745" y="50200"/>
                  </a:cubicBezTo>
                </a:path>
              </a:pathLst>
            </a:custGeom>
            <a:noFill/>
            <a:ln w="24132" cap="rnd">
              <a:solidFill>
                <a:srgbClr val="190B0B"/>
              </a:solid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7177657-3642-45D2-B778-8F867A19841F}"/>
                </a:ext>
              </a:extLst>
            </p:cNvPr>
            <p:cNvSpPr/>
            <p:nvPr/>
          </p:nvSpPr>
          <p:spPr>
            <a:xfrm>
              <a:off x="1030347" y="1269880"/>
              <a:ext cx="23932" cy="50193"/>
            </a:xfrm>
            <a:custGeom>
              <a:avLst/>
              <a:gdLst>
                <a:gd name="connsiteX0" fmla="*/ 24 w 23932"/>
                <a:gd name="connsiteY0" fmla="*/ 6 h 50193"/>
                <a:gd name="connsiteX1" fmla="*/ 23956 w 23932"/>
                <a:gd name="connsiteY1" fmla="*/ 50200 h 50193"/>
              </a:gdLst>
              <a:ahLst/>
              <a:cxnLst>
                <a:cxn ang="0">
                  <a:pos x="connsiteX0" y="connsiteY0"/>
                </a:cxn>
                <a:cxn ang="0">
                  <a:pos x="connsiteX1" y="connsiteY1"/>
                </a:cxn>
              </a:cxnLst>
              <a:rect l="l" t="t" r="r" b="b"/>
              <a:pathLst>
                <a:path w="23932" h="50193">
                  <a:moveTo>
                    <a:pt x="24" y="6"/>
                  </a:moveTo>
                  <a:cubicBezTo>
                    <a:pt x="7437" y="17161"/>
                    <a:pt x="15273" y="33681"/>
                    <a:pt x="23956" y="50200"/>
                  </a:cubicBezTo>
                </a:path>
              </a:pathLst>
            </a:custGeom>
            <a:noFill/>
            <a:ln w="24132" cap="rnd">
              <a:solidFill>
                <a:srgbClr val="190B0B"/>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867403E2-C6AD-46A4-B7A4-0810FFDAD66C}"/>
                </a:ext>
              </a:extLst>
            </p:cNvPr>
            <p:cNvSpPr/>
            <p:nvPr/>
          </p:nvSpPr>
          <p:spPr>
            <a:xfrm>
              <a:off x="1114427" y="1236629"/>
              <a:ext cx="23932" cy="49981"/>
            </a:xfrm>
            <a:custGeom>
              <a:avLst/>
              <a:gdLst>
                <a:gd name="connsiteX0" fmla="*/ 24 w 23932"/>
                <a:gd name="connsiteY0" fmla="*/ 6 h 49981"/>
                <a:gd name="connsiteX1" fmla="*/ 23956 w 23932"/>
                <a:gd name="connsiteY1" fmla="*/ 49988 h 49981"/>
              </a:gdLst>
              <a:ahLst/>
              <a:cxnLst>
                <a:cxn ang="0">
                  <a:pos x="connsiteX0" y="connsiteY0"/>
                </a:cxn>
                <a:cxn ang="0">
                  <a:pos x="connsiteX1" y="connsiteY1"/>
                </a:cxn>
              </a:cxnLst>
              <a:rect l="l" t="t" r="r" b="b"/>
              <a:pathLst>
                <a:path w="23932" h="49981">
                  <a:moveTo>
                    <a:pt x="24" y="6"/>
                  </a:moveTo>
                  <a:cubicBezTo>
                    <a:pt x="7437" y="16949"/>
                    <a:pt x="15485" y="33681"/>
                    <a:pt x="23956" y="49988"/>
                  </a:cubicBezTo>
                </a:path>
              </a:pathLst>
            </a:custGeom>
            <a:noFill/>
            <a:ln w="24132" cap="rnd">
              <a:solidFill>
                <a:srgbClr val="190B0B"/>
              </a:solid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C9D6CBC8-5B13-4714-B99D-2CDCBECA8523}"/>
                </a:ext>
              </a:extLst>
            </p:cNvPr>
            <p:cNvSpPr/>
            <p:nvPr/>
          </p:nvSpPr>
          <p:spPr>
            <a:xfrm>
              <a:off x="1195541" y="1203591"/>
              <a:ext cx="23932" cy="50193"/>
            </a:xfrm>
            <a:custGeom>
              <a:avLst/>
              <a:gdLst>
                <a:gd name="connsiteX0" fmla="*/ 24 w 23932"/>
                <a:gd name="connsiteY0" fmla="*/ 6 h 50193"/>
                <a:gd name="connsiteX1" fmla="*/ 23956 w 23932"/>
                <a:gd name="connsiteY1" fmla="*/ 50200 h 50193"/>
              </a:gdLst>
              <a:ahLst/>
              <a:cxnLst>
                <a:cxn ang="0">
                  <a:pos x="connsiteX0" y="connsiteY0"/>
                </a:cxn>
                <a:cxn ang="0">
                  <a:pos x="connsiteX1" y="connsiteY1"/>
                </a:cxn>
              </a:cxnLst>
              <a:rect l="l" t="t" r="r" b="b"/>
              <a:pathLst>
                <a:path w="23932" h="50193">
                  <a:moveTo>
                    <a:pt x="24" y="6"/>
                  </a:moveTo>
                  <a:cubicBezTo>
                    <a:pt x="7437" y="16949"/>
                    <a:pt x="15485" y="33681"/>
                    <a:pt x="23956" y="50200"/>
                  </a:cubicBezTo>
                </a:path>
              </a:pathLst>
            </a:custGeom>
            <a:noFill/>
            <a:ln w="24132" cap="rnd">
              <a:solidFill>
                <a:srgbClr val="190B0B"/>
              </a:solid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2A165E27-3184-493B-B5BB-9AD081548DFF}"/>
                </a:ext>
              </a:extLst>
            </p:cNvPr>
            <p:cNvSpPr/>
            <p:nvPr/>
          </p:nvSpPr>
          <p:spPr>
            <a:xfrm>
              <a:off x="1284069" y="1167587"/>
              <a:ext cx="23932" cy="49981"/>
            </a:xfrm>
            <a:custGeom>
              <a:avLst/>
              <a:gdLst>
                <a:gd name="connsiteX0" fmla="*/ 24 w 23932"/>
                <a:gd name="connsiteY0" fmla="*/ 6 h 49981"/>
                <a:gd name="connsiteX1" fmla="*/ 23956 w 23932"/>
                <a:gd name="connsiteY1" fmla="*/ 49988 h 49981"/>
              </a:gdLst>
              <a:ahLst/>
              <a:cxnLst>
                <a:cxn ang="0">
                  <a:pos x="connsiteX0" y="connsiteY0"/>
                </a:cxn>
                <a:cxn ang="0">
                  <a:pos x="connsiteX1" y="connsiteY1"/>
                </a:cxn>
              </a:cxnLst>
              <a:rect l="l" t="t" r="r" b="b"/>
              <a:pathLst>
                <a:path w="23932" h="49981">
                  <a:moveTo>
                    <a:pt x="24" y="6"/>
                  </a:moveTo>
                  <a:cubicBezTo>
                    <a:pt x="7437" y="16949"/>
                    <a:pt x="15485" y="33681"/>
                    <a:pt x="23956" y="49988"/>
                  </a:cubicBezTo>
                </a:path>
              </a:pathLst>
            </a:custGeom>
            <a:noFill/>
            <a:ln w="24132" cap="rnd">
              <a:solidFill>
                <a:srgbClr val="190B0B"/>
              </a:solid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06AFC4C2-ADDE-4C50-ADB3-A0F91884F3FF}"/>
                </a:ext>
              </a:extLst>
            </p:cNvPr>
            <p:cNvSpPr/>
            <p:nvPr/>
          </p:nvSpPr>
          <p:spPr>
            <a:xfrm>
              <a:off x="1369208" y="1134759"/>
              <a:ext cx="23720" cy="50193"/>
            </a:xfrm>
            <a:custGeom>
              <a:avLst/>
              <a:gdLst>
                <a:gd name="connsiteX0" fmla="*/ 24 w 23720"/>
                <a:gd name="connsiteY0" fmla="*/ 6 h 50193"/>
                <a:gd name="connsiteX1" fmla="*/ 23745 w 23720"/>
                <a:gd name="connsiteY1" fmla="*/ 50200 h 50193"/>
              </a:gdLst>
              <a:ahLst/>
              <a:cxnLst>
                <a:cxn ang="0">
                  <a:pos x="connsiteX0" y="connsiteY0"/>
                </a:cxn>
                <a:cxn ang="0">
                  <a:pos x="connsiteX1" y="connsiteY1"/>
                </a:cxn>
              </a:cxnLst>
              <a:rect l="l" t="t" r="r" b="b"/>
              <a:pathLst>
                <a:path w="23720" h="50193">
                  <a:moveTo>
                    <a:pt x="24" y="6"/>
                  </a:moveTo>
                  <a:cubicBezTo>
                    <a:pt x="7437" y="17161"/>
                    <a:pt x="15273" y="33681"/>
                    <a:pt x="23745" y="50200"/>
                  </a:cubicBezTo>
                </a:path>
              </a:pathLst>
            </a:custGeom>
            <a:noFill/>
            <a:ln w="24132" cap="rnd">
              <a:solidFill>
                <a:srgbClr val="190B0B"/>
              </a:solid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6F45A7C0-CEB9-43B5-862E-141BCA991B14}"/>
                </a:ext>
              </a:extLst>
            </p:cNvPr>
            <p:cNvSpPr/>
            <p:nvPr/>
          </p:nvSpPr>
          <p:spPr>
            <a:xfrm>
              <a:off x="1446934" y="1090708"/>
              <a:ext cx="23720" cy="50193"/>
            </a:xfrm>
            <a:custGeom>
              <a:avLst/>
              <a:gdLst>
                <a:gd name="connsiteX0" fmla="*/ 23745 w 23720"/>
                <a:gd name="connsiteY0" fmla="*/ 50200 h 50193"/>
                <a:gd name="connsiteX1" fmla="*/ 24 w 23720"/>
                <a:gd name="connsiteY1" fmla="*/ 6 h 50193"/>
              </a:gdLst>
              <a:ahLst/>
              <a:cxnLst>
                <a:cxn ang="0">
                  <a:pos x="connsiteX0" y="connsiteY0"/>
                </a:cxn>
                <a:cxn ang="0">
                  <a:pos x="connsiteX1" y="connsiteY1"/>
                </a:cxn>
              </a:cxnLst>
              <a:rect l="l" t="t" r="r" b="b"/>
              <a:pathLst>
                <a:path w="23720" h="50193">
                  <a:moveTo>
                    <a:pt x="23745" y="50200"/>
                  </a:moveTo>
                  <a:cubicBezTo>
                    <a:pt x="15273" y="33681"/>
                    <a:pt x="7437" y="16949"/>
                    <a:pt x="24" y="6"/>
                  </a:cubicBezTo>
                </a:path>
              </a:pathLst>
            </a:custGeom>
            <a:solidFill>
              <a:srgbClr val="009B93"/>
            </a:solidFill>
            <a:ln w="21168"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C55B7977-DCEE-4393-9E42-98847ACC89E9}"/>
                </a:ext>
              </a:extLst>
            </p:cNvPr>
            <p:cNvSpPr/>
            <p:nvPr/>
          </p:nvSpPr>
          <p:spPr>
            <a:xfrm>
              <a:off x="365681" y="1004859"/>
              <a:ext cx="370796" cy="383124"/>
            </a:xfrm>
            <a:custGeom>
              <a:avLst/>
              <a:gdLst>
                <a:gd name="connsiteX0" fmla="*/ 58553 w 370796"/>
                <a:gd name="connsiteY0" fmla="*/ 175653 h 383124"/>
                <a:gd name="connsiteX1" fmla="*/ 76767 w 370796"/>
                <a:gd name="connsiteY1" fmla="*/ 256556 h 383124"/>
                <a:gd name="connsiteX2" fmla="*/ 123996 w 370796"/>
                <a:gd name="connsiteY2" fmla="*/ 312468 h 383124"/>
                <a:gd name="connsiteX3" fmla="*/ 179696 w 370796"/>
                <a:gd name="connsiteY3" fmla="*/ 315009 h 383124"/>
                <a:gd name="connsiteX4" fmla="*/ 370305 w 370796"/>
                <a:gd name="connsiteY4" fmla="*/ 282182 h 383124"/>
                <a:gd name="connsiteX5" fmla="*/ 349126 w 370796"/>
                <a:gd name="connsiteY5" fmla="*/ 323269 h 383124"/>
                <a:gd name="connsiteX6" fmla="*/ 302956 w 370796"/>
                <a:gd name="connsiteY6" fmla="*/ 335129 h 383124"/>
                <a:gd name="connsiteX7" fmla="*/ 107052 w 370796"/>
                <a:gd name="connsiteY7" fmla="*/ 381299 h 383124"/>
                <a:gd name="connsiteX8" fmla="*/ 72955 w 370796"/>
                <a:gd name="connsiteY8" fmla="*/ 378546 h 383124"/>
                <a:gd name="connsiteX9" fmla="*/ 56647 w 370796"/>
                <a:gd name="connsiteY9" fmla="*/ 357367 h 383124"/>
                <a:gd name="connsiteX10" fmla="*/ 523 w 370796"/>
                <a:gd name="connsiteY10" fmla="*/ 102162 h 383124"/>
                <a:gd name="connsiteX11" fmla="*/ 62365 w 370796"/>
                <a:gd name="connsiteY11" fmla="*/ 8975 h 383124"/>
                <a:gd name="connsiteX12" fmla="*/ 58765 w 370796"/>
                <a:gd name="connsiteY12" fmla="*/ 82042 h 383124"/>
                <a:gd name="connsiteX13" fmla="*/ 58553 w 370796"/>
                <a:gd name="connsiteY13" fmla="*/ 175653 h 383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96" h="383124">
                  <a:moveTo>
                    <a:pt x="58553" y="175653"/>
                  </a:moveTo>
                  <a:cubicBezTo>
                    <a:pt x="60943" y="203318"/>
                    <a:pt x="67071" y="230533"/>
                    <a:pt x="76767" y="256556"/>
                  </a:cubicBezTo>
                  <a:cubicBezTo>
                    <a:pt x="84204" y="280867"/>
                    <a:pt x="101270" y="301071"/>
                    <a:pt x="123996" y="312468"/>
                  </a:cubicBezTo>
                  <a:cubicBezTo>
                    <a:pt x="142073" y="317870"/>
                    <a:pt x="161202" y="318743"/>
                    <a:pt x="179696" y="315009"/>
                  </a:cubicBezTo>
                  <a:cubicBezTo>
                    <a:pt x="243938" y="306961"/>
                    <a:pt x="307474" y="296018"/>
                    <a:pt x="370305" y="282182"/>
                  </a:cubicBezTo>
                  <a:cubicBezTo>
                    <a:pt x="373079" y="299049"/>
                    <a:pt x="364474" y="315742"/>
                    <a:pt x="349126" y="323269"/>
                  </a:cubicBezTo>
                  <a:cubicBezTo>
                    <a:pt x="334607" y="330057"/>
                    <a:pt x="318949" y="334079"/>
                    <a:pt x="302956" y="335129"/>
                  </a:cubicBezTo>
                  <a:cubicBezTo>
                    <a:pt x="236667" y="345507"/>
                    <a:pt x="173130" y="370074"/>
                    <a:pt x="107052" y="381299"/>
                  </a:cubicBezTo>
                  <a:cubicBezTo>
                    <a:pt x="95722" y="384476"/>
                    <a:pt x="83629" y="383499"/>
                    <a:pt x="72955" y="378546"/>
                  </a:cubicBezTo>
                  <a:cubicBezTo>
                    <a:pt x="65776" y="373018"/>
                    <a:pt x="60157" y="365720"/>
                    <a:pt x="56647" y="357367"/>
                  </a:cubicBezTo>
                  <a:cubicBezTo>
                    <a:pt x="15944" y="278671"/>
                    <a:pt x="-3407" y="190675"/>
                    <a:pt x="523" y="102162"/>
                  </a:cubicBezTo>
                  <a:cubicBezTo>
                    <a:pt x="523" y="84796"/>
                    <a:pt x="21702" y="-32959"/>
                    <a:pt x="62365" y="8975"/>
                  </a:cubicBezTo>
                  <a:cubicBezTo>
                    <a:pt x="75708" y="22530"/>
                    <a:pt x="60247" y="64464"/>
                    <a:pt x="58765" y="82042"/>
                  </a:cubicBezTo>
                  <a:cubicBezTo>
                    <a:pt x="55770" y="113171"/>
                    <a:pt x="55699" y="144511"/>
                    <a:pt x="58553" y="175653"/>
                  </a:cubicBezTo>
                  <a:close/>
                </a:path>
              </a:pathLst>
            </a:custGeom>
            <a:solidFill>
              <a:srgbClr val="87F1F9"/>
            </a:solidFill>
            <a:ln w="21168" cap="flat">
              <a:noFill/>
              <a:prstDash val="solid"/>
              <a:miter/>
            </a:ln>
          </p:spPr>
          <p:txBody>
            <a:bodyPr rtlCol="0" anchor="ctr"/>
            <a:lstStyle/>
            <a:p>
              <a:endParaRPr lang="en-US"/>
            </a:p>
          </p:txBody>
        </p:sp>
      </p:grpSp>
      <p:sp>
        <p:nvSpPr>
          <p:cNvPr id="59" name="Freeform: Shape 58">
            <a:extLst>
              <a:ext uri="{FF2B5EF4-FFF2-40B4-BE49-F238E27FC236}">
                <a16:creationId xmlns:a16="http://schemas.microsoft.com/office/drawing/2014/main" id="{7E1668ED-F99E-4DA2-AAAE-9321729F3D59}"/>
              </a:ext>
            </a:extLst>
          </p:cNvPr>
          <p:cNvSpPr/>
          <p:nvPr/>
        </p:nvSpPr>
        <p:spPr>
          <a:xfrm>
            <a:off x="15049442" y="9543125"/>
            <a:ext cx="3243320" cy="743875"/>
          </a:xfrm>
          <a:custGeom>
            <a:avLst/>
            <a:gdLst>
              <a:gd name="connsiteX0" fmla="*/ 1999938 w 3243320"/>
              <a:gd name="connsiteY0" fmla="*/ 4953 h 743875"/>
              <a:gd name="connsiteX1" fmla="*/ 24 w 3243320"/>
              <a:gd name="connsiteY1" fmla="*/ 743881 h 743875"/>
              <a:gd name="connsiteX2" fmla="*/ 3243345 w 3243320"/>
              <a:gd name="connsiteY2" fmla="*/ 743881 h 743875"/>
              <a:gd name="connsiteX3" fmla="*/ 1999938 w 3243320"/>
              <a:gd name="connsiteY3" fmla="*/ 4953 h 743875"/>
            </a:gdLst>
            <a:ahLst/>
            <a:cxnLst>
              <a:cxn ang="0">
                <a:pos x="connsiteX0" y="connsiteY0"/>
              </a:cxn>
              <a:cxn ang="0">
                <a:pos x="connsiteX1" y="connsiteY1"/>
              </a:cxn>
              <a:cxn ang="0">
                <a:pos x="connsiteX2" y="connsiteY2"/>
              </a:cxn>
              <a:cxn ang="0">
                <a:pos x="connsiteX3" y="connsiteY3"/>
              </a:cxn>
            </a:cxnLst>
            <a:rect l="l" t="t" r="r" b="b"/>
            <a:pathLst>
              <a:path w="3243320" h="743875">
                <a:moveTo>
                  <a:pt x="1999938" y="4953"/>
                </a:moveTo>
                <a:cubicBezTo>
                  <a:pt x="1555183" y="-19826"/>
                  <a:pt x="342274" y="22956"/>
                  <a:pt x="24" y="743881"/>
                </a:cubicBezTo>
                <a:lnTo>
                  <a:pt x="3243345" y="743881"/>
                </a:lnTo>
                <a:cubicBezTo>
                  <a:pt x="3243345" y="743881"/>
                  <a:pt x="3126226" y="68066"/>
                  <a:pt x="1999938" y="4953"/>
                </a:cubicBezTo>
                <a:close/>
              </a:path>
            </a:pathLst>
          </a:custGeom>
          <a:solidFill>
            <a:srgbClr val="FFC000"/>
          </a:solidFill>
          <a:ln w="21168" cap="flat">
            <a:noFill/>
            <a:prstDash val="solid"/>
            <a:miter/>
          </a:ln>
        </p:spPr>
        <p:txBody>
          <a:bodyPr rtlCol="0" anchor="ctr"/>
          <a:lstStyle/>
          <a:p>
            <a:endParaRPr lang="en-US"/>
          </a:p>
        </p:txBody>
      </p:sp>
      <p:grpSp>
        <p:nvGrpSpPr>
          <p:cNvPr id="60" name="Group 59">
            <a:extLst>
              <a:ext uri="{FF2B5EF4-FFF2-40B4-BE49-F238E27FC236}">
                <a16:creationId xmlns:a16="http://schemas.microsoft.com/office/drawing/2014/main" id="{1F7E0024-2CB2-4AE1-B13E-AAF03B75F9E0}"/>
              </a:ext>
            </a:extLst>
          </p:cNvPr>
          <p:cNvGrpSpPr/>
          <p:nvPr/>
        </p:nvGrpSpPr>
        <p:grpSpPr>
          <a:xfrm>
            <a:off x="17027993" y="8124994"/>
            <a:ext cx="1115360" cy="1891197"/>
            <a:chOff x="10947587" y="5253678"/>
            <a:chExt cx="1115360" cy="1891197"/>
          </a:xfrm>
        </p:grpSpPr>
        <p:sp>
          <p:nvSpPr>
            <p:cNvPr id="61" name="Freeform: Shape 60">
              <a:extLst>
                <a:ext uri="{FF2B5EF4-FFF2-40B4-BE49-F238E27FC236}">
                  <a16:creationId xmlns:a16="http://schemas.microsoft.com/office/drawing/2014/main" id="{943AD014-78B5-4BCB-ADCB-F4BE463F5538}"/>
                </a:ext>
              </a:extLst>
            </p:cNvPr>
            <p:cNvSpPr/>
            <p:nvPr/>
          </p:nvSpPr>
          <p:spPr>
            <a:xfrm>
              <a:off x="11027855" y="6101527"/>
              <a:ext cx="882921" cy="1043348"/>
            </a:xfrm>
            <a:custGeom>
              <a:avLst/>
              <a:gdLst>
                <a:gd name="connsiteX0" fmla="*/ 856225 w 882921"/>
                <a:gd name="connsiteY0" fmla="*/ 173120 h 1043348"/>
                <a:gd name="connsiteX1" fmla="*/ 802642 w 882921"/>
                <a:gd name="connsiteY1" fmla="*/ 124621 h 1043348"/>
                <a:gd name="connsiteX2" fmla="*/ 760285 w 882921"/>
                <a:gd name="connsiteY2" fmla="*/ 100477 h 1043348"/>
                <a:gd name="connsiteX3" fmla="*/ 733177 w 882921"/>
                <a:gd name="connsiteY3" fmla="*/ 87770 h 1043348"/>
                <a:gd name="connsiteX4" fmla="*/ 656508 w 882921"/>
                <a:gd name="connsiteY4" fmla="*/ 58120 h 1043348"/>
                <a:gd name="connsiteX5" fmla="*/ 653544 w 882921"/>
                <a:gd name="connsiteY5" fmla="*/ 57060 h 1043348"/>
                <a:gd name="connsiteX6" fmla="*/ 462935 w 882921"/>
                <a:gd name="connsiteY6" fmla="*/ 11314 h 1043348"/>
                <a:gd name="connsiteX7" fmla="*/ 366782 w 882921"/>
                <a:gd name="connsiteY7" fmla="*/ 1996 h 1043348"/>
                <a:gd name="connsiteX8" fmla="*/ 314259 w 882921"/>
                <a:gd name="connsiteY8" fmla="*/ 301 h 1043348"/>
                <a:gd name="connsiteX9" fmla="*/ 137205 w 882921"/>
                <a:gd name="connsiteY9" fmla="*/ 11738 h 1043348"/>
                <a:gd name="connsiteX10" fmla="*/ 31311 w 882921"/>
                <a:gd name="connsiteY10" fmla="*/ 125680 h 1043348"/>
                <a:gd name="connsiteX11" fmla="*/ 29616 w 882921"/>
                <a:gd name="connsiteY11" fmla="*/ 249788 h 1043348"/>
                <a:gd name="connsiteX12" fmla="*/ 20933 w 882921"/>
                <a:gd name="connsiteY12" fmla="*/ 398039 h 1043348"/>
                <a:gd name="connsiteX13" fmla="*/ 1872 w 882921"/>
                <a:gd name="connsiteY13" fmla="*/ 726099 h 1043348"/>
                <a:gd name="connsiteX14" fmla="*/ 36394 w 882921"/>
                <a:gd name="connsiteY14" fmla="*/ 909719 h 1043348"/>
                <a:gd name="connsiteX15" fmla="*/ 128733 w 882921"/>
                <a:gd name="connsiteY15" fmla="*/ 970926 h 1043348"/>
                <a:gd name="connsiteX16" fmla="*/ 597632 w 882921"/>
                <a:gd name="connsiteY16" fmla="*/ 1036792 h 1043348"/>
                <a:gd name="connsiteX17" fmla="*/ 671758 w 882921"/>
                <a:gd name="connsiteY17" fmla="*/ 1015613 h 1043348"/>
                <a:gd name="connsiteX18" fmla="*/ 741435 w 882921"/>
                <a:gd name="connsiteY18" fmla="*/ 880069 h 1043348"/>
                <a:gd name="connsiteX19" fmla="*/ 863213 w 882921"/>
                <a:gd name="connsiteY19" fmla="*/ 308241 h 1043348"/>
                <a:gd name="connsiteX20" fmla="*/ 863213 w 882921"/>
                <a:gd name="connsiteY20" fmla="*/ 308241 h 1043348"/>
                <a:gd name="connsiteX21" fmla="*/ 856225 w 882921"/>
                <a:gd name="connsiteY21" fmla="*/ 173120 h 104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82921" h="1043348">
                  <a:moveTo>
                    <a:pt x="856225" y="173120"/>
                  </a:moveTo>
                  <a:cubicBezTo>
                    <a:pt x="841251" y="154017"/>
                    <a:pt x="823144" y="137625"/>
                    <a:pt x="802642" y="124621"/>
                  </a:cubicBezTo>
                  <a:cubicBezTo>
                    <a:pt x="789173" y="115493"/>
                    <a:pt x="775004" y="107403"/>
                    <a:pt x="760285" y="100477"/>
                  </a:cubicBezTo>
                  <a:cubicBezTo>
                    <a:pt x="751178" y="95818"/>
                    <a:pt x="742283" y="91794"/>
                    <a:pt x="733177" y="87770"/>
                  </a:cubicBezTo>
                  <a:cubicBezTo>
                    <a:pt x="707974" y="76757"/>
                    <a:pt x="682347" y="66591"/>
                    <a:pt x="656508" y="58120"/>
                  </a:cubicBezTo>
                  <a:cubicBezTo>
                    <a:pt x="655598" y="57590"/>
                    <a:pt x="654581" y="57230"/>
                    <a:pt x="653544" y="57060"/>
                  </a:cubicBezTo>
                  <a:cubicBezTo>
                    <a:pt x="591554" y="35988"/>
                    <a:pt x="527742" y="20654"/>
                    <a:pt x="462935" y="11314"/>
                  </a:cubicBezTo>
                  <a:cubicBezTo>
                    <a:pt x="430955" y="6867"/>
                    <a:pt x="399399" y="3690"/>
                    <a:pt x="366782" y="1996"/>
                  </a:cubicBezTo>
                  <a:cubicBezTo>
                    <a:pt x="349205" y="937"/>
                    <a:pt x="331838" y="513"/>
                    <a:pt x="314259" y="301"/>
                  </a:cubicBezTo>
                  <a:cubicBezTo>
                    <a:pt x="255022" y="-1139"/>
                    <a:pt x="195764" y="2695"/>
                    <a:pt x="137205" y="11738"/>
                  </a:cubicBezTo>
                  <a:cubicBezTo>
                    <a:pt x="62232" y="25504"/>
                    <a:pt x="1660" y="56637"/>
                    <a:pt x="31311" y="125680"/>
                  </a:cubicBezTo>
                  <a:cubicBezTo>
                    <a:pt x="24322" y="161896"/>
                    <a:pt x="31311" y="223314"/>
                    <a:pt x="29616" y="249788"/>
                  </a:cubicBezTo>
                  <a:cubicBezTo>
                    <a:pt x="26927" y="299198"/>
                    <a:pt x="24046" y="348629"/>
                    <a:pt x="20933" y="398039"/>
                  </a:cubicBezTo>
                  <a:lnTo>
                    <a:pt x="1872" y="726099"/>
                  </a:lnTo>
                  <a:cubicBezTo>
                    <a:pt x="-1940" y="789635"/>
                    <a:pt x="-3634" y="860161"/>
                    <a:pt x="36394" y="909719"/>
                  </a:cubicBezTo>
                  <a:cubicBezTo>
                    <a:pt x="61745" y="937315"/>
                    <a:pt x="93449" y="958303"/>
                    <a:pt x="128733" y="970926"/>
                  </a:cubicBezTo>
                  <a:cubicBezTo>
                    <a:pt x="276667" y="1033170"/>
                    <a:pt x="438261" y="1055874"/>
                    <a:pt x="597632" y="1036792"/>
                  </a:cubicBezTo>
                  <a:cubicBezTo>
                    <a:pt x="623597" y="1035224"/>
                    <a:pt x="648884" y="1028002"/>
                    <a:pt x="671758" y="1015613"/>
                  </a:cubicBezTo>
                  <a:cubicBezTo>
                    <a:pt x="716021" y="987869"/>
                    <a:pt x="730634" y="930898"/>
                    <a:pt x="741435" y="880069"/>
                  </a:cubicBezTo>
                  <a:cubicBezTo>
                    <a:pt x="782100" y="689460"/>
                    <a:pt x="822699" y="498850"/>
                    <a:pt x="863213" y="308241"/>
                  </a:cubicBezTo>
                  <a:lnTo>
                    <a:pt x="863213" y="308241"/>
                  </a:lnTo>
                  <a:cubicBezTo>
                    <a:pt x="894347" y="270543"/>
                    <a:pt x="886087" y="213360"/>
                    <a:pt x="856225" y="173120"/>
                  </a:cubicBezTo>
                  <a:close/>
                </a:path>
              </a:pathLst>
            </a:custGeom>
            <a:solidFill>
              <a:srgbClr val="000000">
                <a:alpha val="15000"/>
              </a:srgbClr>
            </a:solidFill>
            <a:ln w="21168"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D6C24E0C-3FBC-454B-A1A6-F09423FEAB18}"/>
                </a:ext>
              </a:extLst>
            </p:cNvPr>
            <p:cNvSpPr/>
            <p:nvPr/>
          </p:nvSpPr>
          <p:spPr>
            <a:xfrm>
              <a:off x="10947587" y="6126272"/>
              <a:ext cx="866577" cy="951411"/>
            </a:xfrm>
            <a:custGeom>
              <a:avLst/>
              <a:gdLst>
                <a:gd name="connsiteX0" fmla="*/ 1872 w 866577"/>
                <a:gd name="connsiteY0" fmla="*/ 634006 h 951411"/>
                <a:gd name="connsiteX1" fmla="*/ 36394 w 866577"/>
                <a:gd name="connsiteY1" fmla="*/ 817837 h 951411"/>
                <a:gd name="connsiteX2" fmla="*/ 128734 w 866577"/>
                <a:gd name="connsiteY2" fmla="*/ 878832 h 951411"/>
                <a:gd name="connsiteX3" fmla="*/ 597632 w 866577"/>
                <a:gd name="connsiteY3" fmla="*/ 944910 h 951411"/>
                <a:gd name="connsiteX4" fmla="*/ 671758 w 866577"/>
                <a:gd name="connsiteY4" fmla="*/ 923731 h 951411"/>
                <a:gd name="connsiteX5" fmla="*/ 741436 w 866577"/>
                <a:gd name="connsiteY5" fmla="*/ 788187 h 951411"/>
                <a:gd name="connsiteX6" fmla="*/ 866602 w 866577"/>
                <a:gd name="connsiteY6" fmla="*/ 200688 h 951411"/>
                <a:gd name="connsiteX7" fmla="*/ 292234 w 866577"/>
                <a:gd name="connsiteY7" fmla="*/ 47777 h 951411"/>
                <a:gd name="connsiteX8" fmla="*/ 38088 w 866577"/>
                <a:gd name="connsiteY8" fmla="*/ 13679 h 951411"/>
                <a:gd name="connsiteX9" fmla="*/ 28981 w 866577"/>
                <a:gd name="connsiteY9" fmla="*/ 158330 h 951411"/>
                <a:gd name="connsiteX10" fmla="*/ 20298 w 866577"/>
                <a:gd name="connsiteY10" fmla="*/ 306582 h 95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577" h="951411">
                  <a:moveTo>
                    <a:pt x="1872" y="634006"/>
                  </a:moveTo>
                  <a:cubicBezTo>
                    <a:pt x="-1940" y="697542"/>
                    <a:pt x="-3634" y="768068"/>
                    <a:pt x="36394" y="817837"/>
                  </a:cubicBezTo>
                  <a:cubicBezTo>
                    <a:pt x="61766" y="845370"/>
                    <a:pt x="93449" y="866295"/>
                    <a:pt x="128734" y="878832"/>
                  </a:cubicBezTo>
                  <a:cubicBezTo>
                    <a:pt x="276667" y="941141"/>
                    <a:pt x="438241" y="963908"/>
                    <a:pt x="597632" y="944910"/>
                  </a:cubicBezTo>
                  <a:cubicBezTo>
                    <a:pt x="623576" y="943322"/>
                    <a:pt x="648885" y="936100"/>
                    <a:pt x="671758" y="923731"/>
                  </a:cubicBezTo>
                  <a:cubicBezTo>
                    <a:pt x="716021" y="895776"/>
                    <a:pt x="730635" y="839016"/>
                    <a:pt x="741436" y="788187"/>
                  </a:cubicBezTo>
                  <a:lnTo>
                    <a:pt x="866602" y="200688"/>
                  </a:lnTo>
                  <a:cubicBezTo>
                    <a:pt x="676841" y="143081"/>
                    <a:pt x="485384" y="92104"/>
                    <a:pt x="292234" y="47777"/>
                  </a:cubicBezTo>
                  <a:cubicBezTo>
                    <a:pt x="244370" y="36764"/>
                    <a:pt x="66468" y="-27620"/>
                    <a:pt x="38088" y="13679"/>
                  </a:cubicBezTo>
                  <a:cubicBezTo>
                    <a:pt x="20086" y="40364"/>
                    <a:pt x="30887" y="125714"/>
                    <a:pt x="28981" y="158330"/>
                  </a:cubicBezTo>
                  <a:cubicBezTo>
                    <a:pt x="26292" y="207740"/>
                    <a:pt x="23411" y="257171"/>
                    <a:pt x="20298" y="306582"/>
                  </a:cubicBezTo>
                  <a:close/>
                </a:path>
              </a:pathLst>
            </a:custGeom>
            <a:solidFill>
              <a:srgbClr val="40958A"/>
            </a:solidFill>
            <a:ln w="21168" cap="rnd">
              <a:solidFill>
                <a:srgbClr val="190B0B"/>
              </a:solidFill>
              <a:prstDash val="solid"/>
              <a:round/>
            </a:ln>
          </p:spPr>
          <p:txBody>
            <a:bodyPr rtlCol="0" anchor="ctr"/>
            <a:lstStyle/>
            <a:p>
              <a:endParaRPr lang="en-US"/>
            </a:p>
          </p:txBody>
        </p:sp>
        <p:sp>
          <p:nvSpPr>
            <p:cNvPr id="63" name="Freeform: Shape 62">
              <a:extLst>
                <a:ext uri="{FF2B5EF4-FFF2-40B4-BE49-F238E27FC236}">
                  <a16:creationId xmlns:a16="http://schemas.microsoft.com/office/drawing/2014/main" id="{341400BF-EA5F-4A4A-A6D7-5665BA805C96}"/>
                </a:ext>
              </a:extLst>
            </p:cNvPr>
            <p:cNvSpPr/>
            <p:nvPr/>
          </p:nvSpPr>
          <p:spPr>
            <a:xfrm>
              <a:off x="10970885" y="6034567"/>
              <a:ext cx="859608" cy="348235"/>
            </a:xfrm>
            <a:custGeom>
              <a:avLst/>
              <a:gdLst>
                <a:gd name="connsiteX0" fmla="*/ 840128 w 859608"/>
                <a:gd name="connsiteY0" fmla="*/ 307430 h 348235"/>
                <a:gd name="connsiteX1" fmla="*/ 677051 w 859608"/>
                <a:gd name="connsiteY1" fmla="*/ 345552 h 348235"/>
                <a:gd name="connsiteX2" fmla="*/ 665403 w 859608"/>
                <a:gd name="connsiteY2" fmla="*/ 344492 h 348235"/>
                <a:gd name="connsiteX3" fmla="*/ 604832 w 859608"/>
                <a:gd name="connsiteY3" fmla="*/ 337504 h 348235"/>
                <a:gd name="connsiteX4" fmla="*/ 594665 w 859608"/>
                <a:gd name="connsiteY4" fmla="*/ 336233 h 348235"/>
                <a:gd name="connsiteX5" fmla="*/ 484535 w 859608"/>
                <a:gd name="connsiteY5" fmla="*/ 321620 h 348235"/>
                <a:gd name="connsiteX6" fmla="*/ 422270 w 859608"/>
                <a:gd name="connsiteY6" fmla="*/ 311454 h 348235"/>
                <a:gd name="connsiteX7" fmla="*/ 340520 w 859608"/>
                <a:gd name="connsiteY7" fmla="*/ 294511 h 348235"/>
                <a:gd name="connsiteX8" fmla="*/ 340520 w 859608"/>
                <a:gd name="connsiteY8" fmla="*/ 294511 h 348235"/>
                <a:gd name="connsiteX9" fmla="*/ 113483 w 859608"/>
                <a:gd name="connsiteY9" fmla="*/ 215937 h 348235"/>
                <a:gd name="connsiteX10" fmla="*/ 103741 w 859608"/>
                <a:gd name="connsiteY10" fmla="*/ 211278 h 348235"/>
                <a:gd name="connsiteX11" fmla="*/ 14579 w 859608"/>
                <a:gd name="connsiteY11" fmla="*/ 138634 h 348235"/>
                <a:gd name="connsiteX12" fmla="*/ 113272 w 859608"/>
                <a:gd name="connsiteY12" fmla="*/ 11562 h 348235"/>
                <a:gd name="connsiteX13" fmla="*/ 290538 w 859608"/>
                <a:gd name="connsiteY13" fmla="*/ 337 h 348235"/>
                <a:gd name="connsiteX14" fmla="*/ 343062 w 859608"/>
                <a:gd name="connsiteY14" fmla="*/ 1820 h 348235"/>
                <a:gd name="connsiteX15" fmla="*/ 439214 w 859608"/>
                <a:gd name="connsiteY15" fmla="*/ 11350 h 348235"/>
                <a:gd name="connsiteX16" fmla="*/ 629823 w 859608"/>
                <a:gd name="connsiteY16" fmla="*/ 57096 h 348235"/>
                <a:gd name="connsiteX17" fmla="*/ 632787 w 859608"/>
                <a:gd name="connsiteY17" fmla="*/ 57096 h 348235"/>
                <a:gd name="connsiteX18" fmla="*/ 709454 w 859608"/>
                <a:gd name="connsiteY18" fmla="*/ 86958 h 348235"/>
                <a:gd name="connsiteX19" fmla="*/ 736352 w 859608"/>
                <a:gd name="connsiteY19" fmla="*/ 99454 h 348235"/>
                <a:gd name="connsiteX20" fmla="*/ 778709 w 859608"/>
                <a:gd name="connsiteY20" fmla="*/ 123810 h 348235"/>
                <a:gd name="connsiteX21" fmla="*/ 832292 w 859608"/>
                <a:gd name="connsiteY21" fmla="*/ 172097 h 348235"/>
                <a:gd name="connsiteX22" fmla="*/ 840128 w 859608"/>
                <a:gd name="connsiteY22" fmla="*/ 307430 h 34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9608" h="348235">
                  <a:moveTo>
                    <a:pt x="840128" y="307430"/>
                  </a:moveTo>
                  <a:cubicBezTo>
                    <a:pt x="804336" y="351058"/>
                    <a:pt x="736776" y="351482"/>
                    <a:pt x="677051" y="345552"/>
                  </a:cubicBezTo>
                  <a:lnTo>
                    <a:pt x="665403" y="344492"/>
                  </a:lnTo>
                  <a:lnTo>
                    <a:pt x="604832" y="337504"/>
                  </a:lnTo>
                  <a:lnTo>
                    <a:pt x="594665" y="336233"/>
                  </a:lnTo>
                  <a:cubicBezTo>
                    <a:pt x="558026" y="331997"/>
                    <a:pt x="521176" y="327338"/>
                    <a:pt x="484535" y="321620"/>
                  </a:cubicBezTo>
                  <a:cubicBezTo>
                    <a:pt x="463505" y="318379"/>
                    <a:pt x="442750" y="314990"/>
                    <a:pt x="422270" y="311454"/>
                  </a:cubicBezTo>
                  <a:cubicBezTo>
                    <a:pt x="394737" y="306371"/>
                    <a:pt x="367629" y="300864"/>
                    <a:pt x="340520" y="294511"/>
                  </a:cubicBezTo>
                  <a:lnTo>
                    <a:pt x="340520" y="294511"/>
                  </a:lnTo>
                  <a:cubicBezTo>
                    <a:pt x="262053" y="277187"/>
                    <a:pt x="185872" y="250819"/>
                    <a:pt x="113483" y="215937"/>
                  </a:cubicBezTo>
                  <a:lnTo>
                    <a:pt x="103741" y="211278"/>
                  </a:lnTo>
                  <a:cubicBezTo>
                    <a:pt x="67589" y="196241"/>
                    <a:pt x="36625" y="170996"/>
                    <a:pt x="14579" y="138634"/>
                  </a:cubicBezTo>
                  <a:cubicBezTo>
                    <a:pt x="-29685" y="60485"/>
                    <a:pt x="33851" y="26387"/>
                    <a:pt x="113272" y="11562"/>
                  </a:cubicBezTo>
                  <a:cubicBezTo>
                    <a:pt x="171915" y="2561"/>
                    <a:pt x="231238" y="-1188"/>
                    <a:pt x="290538" y="337"/>
                  </a:cubicBezTo>
                  <a:cubicBezTo>
                    <a:pt x="307905" y="337"/>
                    <a:pt x="325483" y="337"/>
                    <a:pt x="343062" y="1820"/>
                  </a:cubicBezTo>
                  <a:cubicBezTo>
                    <a:pt x="375253" y="3514"/>
                    <a:pt x="406598" y="6691"/>
                    <a:pt x="439214" y="11350"/>
                  </a:cubicBezTo>
                  <a:cubicBezTo>
                    <a:pt x="504041" y="20648"/>
                    <a:pt x="567853" y="35960"/>
                    <a:pt x="629823" y="57096"/>
                  </a:cubicBezTo>
                  <a:cubicBezTo>
                    <a:pt x="630796" y="56906"/>
                    <a:pt x="631814" y="56906"/>
                    <a:pt x="632787" y="57096"/>
                  </a:cubicBezTo>
                  <a:cubicBezTo>
                    <a:pt x="658626" y="65991"/>
                    <a:pt x="684253" y="75945"/>
                    <a:pt x="709454" y="86958"/>
                  </a:cubicBezTo>
                  <a:cubicBezTo>
                    <a:pt x="718562" y="90982"/>
                    <a:pt x="727457" y="95006"/>
                    <a:pt x="736352" y="99454"/>
                  </a:cubicBezTo>
                  <a:cubicBezTo>
                    <a:pt x="751050" y="106506"/>
                    <a:pt x="765219" y="114639"/>
                    <a:pt x="778709" y="123810"/>
                  </a:cubicBezTo>
                  <a:cubicBezTo>
                    <a:pt x="799211" y="136728"/>
                    <a:pt x="817318" y="153057"/>
                    <a:pt x="832292" y="172097"/>
                  </a:cubicBezTo>
                  <a:cubicBezTo>
                    <a:pt x="862790" y="212549"/>
                    <a:pt x="871048" y="269731"/>
                    <a:pt x="840128" y="307430"/>
                  </a:cubicBezTo>
                  <a:close/>
                </a:path>
              </a:pathLst>
            </a:custGeom>
            <a:solidFill>
              <a:srgbClr val="297267"/>
            </a:solidFill>
            <a:ln w="21168" cap="rnd">
              <a:solidFill>
                <a:srgbClr val="190B0B"/>
              </a:solidFill>
              <a:prstDash val="solid"/>
              <a:round/>
            </a:ln>
          </p:spPr>
          <p:txBody>
            <a:bodyPr rtlCol="0" anchor="ctr"/>
            <a:lstStyle/>
            <a:p>
              <a:endParaRPr lang="en-US"/>
            </a:p>
          </p:txBody>
        </p:sp>
        <p:sp>
          <p:nvSpPr>
            <p:cNvPr id="64" name="Freeform: Shape 63">
              <a:extLst>
                <a:ext uri="{FF2B5EF4-FFF2-40B4-BE49-F238E27FC236}">
                  <a16:creationId xmlns:a16="http://schemas.microsoft.com/office/drawing/2014/main" id="{D51FB7DF-FCCF-40A2-9E4F-B7AFE511E22A}"/>
                </a:ext>
              </a:extLst>
            </p:cNvPr>
            <p:cNvSpPr/>
            <p:nvPr/>
          </p:nvSpPr>
          <p:spPr>
            <a:xfrm>
              <a:off x="11360516" y="5575060"/>
              <a:ext cx="225649" cy="790438"/>
            </a:xfrm>
            <a:custGeom>
              <a:avLst/>
              <a:gdLst>
                <a:gd name="connsiteX0" fmla="*/ 172632 w 225649"/>
                <a:gd name="connsiteY0" fmla="*/ 790445 h 790438"/>
                <a:gd name="connsiteX1" fmla="*/ 62290 w 225649"/>
                <a:gd name="connsiteY1" fmla="*/ 775832 h 790438"/>
                <a:gd name="connsiteX2" fmla="*/ 24 w 225649"/>
                <a:gd name="connsiteY2" fmla="*/ 765666 h 790438"/>
                <a:gd name="connsiteX3" fmla="*/ 6378 w 225649"/>
                <a:gd name="connsiteY3" fmla="*/ 617414 h 790438"/>
                <a:gd name="connsiteX4" fmla="*/ 16967 w 225649"/>
                <a:gd name="connsiteY4" fmla="*/ 465986 h 790438"/>
                <a:gd name="connsiteX5" fmla="*/ 31368 w 225649"/>
                <a:gd name="connsiteY5" fmla="*/ 202098 h 790438"/>
                <a:gd name="connsiteX6" fmla="*/ 31368 w 225649"/>
                <a:gd name="connsiteY6" fmla="*/ 99169 h 790438"/>
                <a:gd name="connsiteX7" fmla="*/ 44077 w 225649"/>
                <a:gd name="connsiteY7" fmla="*/ 12971 h 790438"/>
                <a:gd name="connsiteX8" fmla="*/ 211600 w 225649"/>
                <a:gd name="connsiteY8" fmla="*/ 12971 h 790438"/>
                <a:gd name="connsiteX9" fmla="*/ 222190 w 225649"/>
                <a:gd name="connsiteY9" fmla="*/ 17419 h 790438"/>
                <a:gd name="connsiteX10" fmla="*/ 224731 w 225649"/>
                <a:gd name="connsiteY10" fmla="*/ 27585 h 790438"/>
                <a:gd name="connsiteX11" fmla="*/ 207788 w 225649"/>
                <a:gd name="connsiteY11" fmla="*/ 510885 h 790438"/>
                <a:gd name="connsiteX12" fmla="*/ 207788 w 225649"/>
                <a:gd name="connsiteY12" fmla="*/ 518086 h 790438"/>
                <a:gd name="connsiteX13" fmla="*/ 172632 w 225649"/>
                <a:gd name="connsiteY13" fmla="*/ 790445 h 790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649" h="790438">
                  <a:moveTo>
                    <a:pt x="172632" y="790445"/>
                  </a:moveTo>
                  <a:cubicBezTo>
                    <a:pt x="135781" y="786209"/>
                    <a:pt x="98929" y="781550"/>
                    <a:pt x="62290" y="775832"/>
                  </a:cubicBezTo>
                  <a:cubicBezTo>
                    <a:pt x="41387" y="772591"/>
                    <a:pt x="20632" y="769202"/>
                    <a:pt x="24" y="765666"/>
                  </a:cubicBezTo>
                  <a:cubicBezTo>
                    <a:pt x="24" y="716107"/>
                    <a:pt x="3414" y="666337"/>
                    <a:pt x="6378" y="617414"/>
                  </a:cubicBezTo>
                  <a:cubicBezTo>
                    <a:pt x="9343" y="568491"/>
                    <a:pt x="13155" y="516392"/>
                    <a:pt x="16967" y="465986"/>
                  </a:cubicBezTo>
                  <a:cubicBezTo>
                    <a:pt x="23532" y="378094"/>
                    <a:pt x="29675" y="290202"/>
                    <a:pt x="31368" y="202098"/>
                  </a:cubicBezTo>
                  <a:cubicBezTo>
                    <a:pt x="31368" y="167789"/>
                    <a:pt x="31368" y="133479"/>
                    <a:pt x="31368" y="99169"/>
                  </a:cubicBezTo>
                  <a:cubicBezTo>
                    <a:pt x="31368" y="80108"/>
                    <a:pt x="31368" y="27161"/>
                    <a:pt x="44077" y="12971"/>
                  </a:cubicBezTo>
                  <a:cubicBezTo>
                    <a:pt x="67585" y="-13714"/>
                    <a:pt x="179409" y="8312"/>
                    <a:pt x="211600" y="12971"/>
                  </a:cubicBezTo>
                  <a:cubicBezTo>
                    <a:pt x="215561" y="13098"/>
                    <a:pt x="219330" y="14687"/>
                    <a:pt x="222190" y="17419"/>
                  </a:cubicBezTo>
                  <a:cubicBezTo>
                    <a:pt x="224054" y="20469"/>
                    <a:pt x="224943" y="24006"/>
                    <a:pt x="224731" y="27585"/>
                  </a:cubicBezTo>
                  <a:cubicBezTo>
                    <a:pt x="228098" y="188882"/>
                    <a:pt x="222444" y="350223"/>
                    <a:pt x="207788" y="510885"/>
                  </a:cubicBezTo>
                  <a:cubicBezTo>
                    <a:pt x="207788" y="513215"/>
                    <a:pt x="207788" y="515756"/>
                    <a:pt x="207788" y="518086"/>
                  </a:cubicBezTo>
                  <a:cubicBezTo>
                    <a:pt x="198618" y="609430"/>
                    <a:pt x="186885" y="700223"/>
                    <a:pt x="172632" y="790445"/>
                  </a:cubicBezTo>
                  <a:close/>
                </a:path>
              </a:pathLst>
            </a:custGeom>
            <a:solidFill>
              <a:srgbClr val="332F29"/>
            </a:solidFill>
            <a:ln w="21168" cap="flat">
              <a:solidFill>
                <a:srgbClr val="190B0B"/>
              </a:solid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336E72BD-F478-4E9D-A179-BC04CFBB3BEB}"/>
                </a:ext>
              </a:extLst>
            </p:cNvPr>
            <p:cNvSpPr/>
            <p:nvPr/>
          </p:nvSpPr>
          <p:spPr>
            <a:xfrm>
              <a:off x="11404688" y="5415416"/>
              <a:ext cx="223019" cy="165831"/>
            </a:xfrm>
            <a:custGeom>
              <a:avLst/>
              <a:gdLst>
                <a:gd name="connsiteX0" fmla="*/ 64712 w 223019"/>
                <a:gd name="connsiteY0" fmla="*/ 150589 h 165831"/>
                <a:gd name="connsiteX1" fmla="*/ 63441 w 223019"/>
                <a:gd name="connsiteY1" fmla="*/ 57826 h 165831"/>
                <a:gd name="connsiteX2" fmla="*/ 4140 w 223019"/>
                <a:gd name="connsiteY2" fmla="*/ 34741 h 165831"/>
                <a:gd name="connsiteX3" fmla="*/ 116 w 223019"/>
                <a:gd name="connsiteY3" fmla="*/ 21399 h 165831"/>
                <a:gd name="connsiteX4" fmla="*/ 20235 w 223019"/>
                <a:gd name="connsiteY4" fmla="*/ 6785 h 165831"/>
                <a:gd name="connsiteX5" fmla="*/ 194114 w 223019"/>
                <a:gd name="connsiteY5" fmla="*/ 7844 h 165831"/>
                <a:gd name="connsiteX6" fmla="*/ 213810 w 223019"/>
                <a:gd name="connsiteY6" fmla="*/ 13139 h 165831"/>
                <a:gd name="connsiteX7" fmla="*/ 222916 w 223019"/>
                <a:gd name="connsiteY7" fmla="*/ 30294 h 165831"/>
                <a:gd name="connsiteX8" fmla="*/ 207668 w 223019"/>
                <a:gd name="connsiteY8" fmla="*/ 44272 h 165831"/>
                <a:gd name="connsiteX9" fmla="*/ 134177 w 223019"/>
                <a:gd name="connsiteY9" fmla="*/ 58673 h 165831"/>
                <a:gd name="connsiteX10" fmla="*/ 122105 w 223019"/>
                <a:gd name="connsiteY10" fmla="*/ 165838 h 16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3019" h="165831">
                  <a:moveTo>
                    <a:pt x="64712" y="150589"/>
                  </a:moveTo>
                  <a:lnTo>
                    <a:pt x="63441" y="57826"/>
                  </a:lnTo>
                  <a:cubicBezTo>
                    <a:pt x="41287" y="58885"/>
                    <a:pt x="19727" y="50498"/>
                    <a:pt x="4140" y="34741"/>
                  </a:cubicBezTo>
                  <a:cubicBezTo>
                    <a:pt x="1090" y="30993"/>
                    <a:pt x="-371" y="26206"/>
                    <a:pt x="116" y="21399"/>
                  </a:cubicBezTo>
                  <a:cubicBezTo>
                    <a:pt x="1599" y="12715"/>
                    <a:pt x="11765" y="8691"/>
                    <a:pt x="20235" y="6785"/>
                  </a:cubicBezTo>
                  <a:cubicBezTo>
                    <a:pt x="77842" y="-2597"/>
                    <a:pt x="136614" y="-2237"/>
                    <a:pt x="194114" y="7844"/>
                  </a:cubicBezTo>
                  <a:cubicBezTo>
                    <a:pt x="200975" y="8204"/>
                    <a:pt x="207689" y="10004"/>
                    <a:pt x="213810" y="13139"/>
                  </a:cubicBezTo>
                  <a:cubicBezTo>
                    <a:pt x="220142" y="16379"/>
                    <a:pt x="223785" y="23220"/>
                    <a:pt x="222916" y="30294"/>
                  </a:cubicBezTo>
                  <a:cubicBezTo>
                    <a:pt x="220269" y="37050"/>
                    <a:pt x="214636" y="42217"/>
                    <a:pt x="207668" y="44272"/>
                  </a:cubicBezTo>
                  <a:cubicBezTo>
                    <a:pt x="184605" y="54628"/>
                    <a:pt x="159443" y="59563"/>
                    <a:pt x="134177" y="58673"/>
                  </a:cubicBezTo>
                  <a:cubicBezTo>
                    <a:pt x="125833" y="93766"/>
                    <a:pt x="121789" y="129749"/>
                    <a:pt x="122105" y="165838"/>
                  </a:cubicBezTo>
                </a:path>
              </a:pathLst>
            </a:custGeom>
            <a:solidFill>
              <a:srgbClr val="4F4942"/>
            </a:solidFill>
            <a:ln w="21168" cap="flat">
              <a:solidFill>
                <a:srgbClr val="190B0B"/>
              </a:solid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C0B9275A-4D4A-44E9-88A9-C48F9461F0A9}"/>
                </a:ext>
              </a:extLst>
            </p:cNvPr>
            <p:cNvSpPr/>
            <p:nvPr/>
          </p:nvSpPr>
          <p:spPr>
            <a:xfrm>
              <a:off x="11397791" y="5710438"/>
              <a:ext cx="182773" cy="21178"/>
            </a:xfrm>
            <a:custGeom>
              <a:avLst/>
              <a:gdLst>
                <a:gd name="connsiteX0" fmla="*/ 24 w 182773"/>
                <a:gd name="connsiteY0" fmla="*/ 6 h 21178"/>
                <a:gd name="connsiteX1" fmla="*/ 182797 w 182773"/>
                <a:gd name="connsiteY1" fmla="*/ 21185 h 21178"/>
              </a:gdLst>
              <a:ahLst/>
              <a:cxnLst>
                <a:cxn ang="0">
                  <a:pos x="connsiteX0" y="connsiteY0"/>
                </a:cxn>
                <a:cxn ang="0">
                  <a:pos x="connsiteX1" y="connsiteY1"/>
                </a:cxn>
              </a:cxnLst>
              <a:rect l="l" t="t" r="r" b="b"/>
              <a:pathLst>
                <a:path w="182773" h="21178">
                  <a:moveTo>
                    <a:pt x="24" y="6"/>
                  </a:moveTo>
                  <a:cubicBezTo>
                    <a:pt x="60595" y="8902"/>
                    <a:pt x="121802" y="15679"/>
                    <a:pt x="182797" y="21185"/>
                  </a:cubicBezTo>
                </a:path>
              </a:pathLst>
            </a:custGeom>
            <a:noFill/>
            <a:ln w="21168" cap="rnd">
              <a:solidFill>
                <a:srgbClr val="190B0B"/>
              </a:solidFill>
              <a:prstDash val="solid"/>
              <a:round/>
            </a:ln>
          </p:spPr>
          <p:txBody>
            <a:bodyPr rtlCol="0" anchor="ctr"/>
            <a:lstStyle/>
            <a:p>
              <a:endParaRPr lang="en-US"/>
            </a:p>
          </p:txBody>
        </p:sp>
        <p:sp>
          <p:nvSpPr>
            <p:cNvPr id="67" name="Freeform: Shape 66">
              <a:extLst>
                <a:ext uri="{FF2B5EF4-FFF2-40B4-BE49-F238E27FC236}">
                  <a16:creationId xmlns:a16="http://schemas.microsoft.com/office/drawing/2014/main" id="{A935458C-3553-4A1E-96F7-4F2DF6F97143}"/>
                </a:ext>
              </a:extLst>
            </p:cNvPr>
            <p:cNvSpPr/>
            <p:nvPr/>
          </p:nvSpPr>
          <p:spPr>
            <a:xfrm>
              <a:off x="11587976" y="5630139"/>
              <a:ext cx="64204" cy="298229"/>
            </a:xfrm>
            <a:custGeom>
              <a:avLst/>
              <a:gdLst>
                <a:gd name="connsiteX0" fmla="*/ 4048 w 64204"/>
                <a:gd name="connsiteY0" fmla="*/ 2368 h 298229"/>
                <a:gd name="connsiteX1" fmla="*/ 46406 w 64204"/>
                <a:gd name="connsiteY1" fmla="*/ 16346 h 298229"/>
                <a:gd name="connsiteX2" fmla="*/ 59325 w 64204"/>
                <a:gd name="connsiteY2" fmla="*/ 62940 h 298229"/>
                <a:gd name="connsiteX3" fmla="*/ 62290 w 64204"/>
                <a:gd name="connsiteY3" fmla="*/ 132618 h 298229"/>
                <a:gd name="connsiteX4" fmla="*/ 64197 w 64204"/>
                <a:gd name="connsiteY4" fmla="*/ 277057 h 298229"/>
                <a:gd name="connsiteX5" fmla="*/ 51913 w 64204"/>
                <a:gd name="connsiteY5" fmla="*/ 298236 h 298229"/>
                <a:gd name="connsiteX6" fmla="*/ 39206 w 64204"/>
                <a:gd name="connsiteY6" fmla="*/ 283199 h 298229"/>
                <a:gd name="connsiteX7" fmla="*/ 22474 w 64204"/>
                <a:gd name="connsiteY7" fmla="*/ 88354 h 298229"/>
                <a:gd name="connsiteX8" fmla="*/ 24 w 64204"/>
                <a:gd name="connsiteY8" fmla="*/ 47267 h 29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04" h="298229">
                  <a:moveTo>
                    <a:pt x="4048" y="2368"/>
                  </a:moveTo>
                  <a:cubicBezTo>
                    <a:pt x="19700" y="-3668"/>
                    <a:pt x="37426" y="2177"/>
                    <a:pt x="46406" y="16346"/>
                  </a:cubicBezTo>
                  <a:cubicBezTo>
                    <a:pt x="54750" y="30472"/>
                    <a:pt x="59220" y="46547"/>
                    <a:pt x="59325" y="62940"/>
                  </a:cubicBezTo>
                  <a:cubicBezTo>
                    <a:pt x="61231" y="86237"/>
                    <a:pt x="61867" y="109321"/>
                    <a:pt x="62290" y="132618"/>
                  </a:cubicBezTo>
                  <a:cubicBezTo>
                    <a:pt x="63561" y="180905"/>
                    <a:pt x="64409" y="228981"/>
                    <a:pt x="64197" y="277057"/>
                  </a:cubicBezTo>
                  <a:cubicBezTo>
                    <a:pt x="64197" y="286164"/>
                    <a:pt x="61019" y="298236"/>
                    <a:pt x="51913" y="298236"/>
                  </a:cubicBezTo>
                  <a:cubicBezTo>
                    <a:pt x="42806" y="298236"/>
                    <a:pt x="41111" y="289976"/>
                    <a:pt x="39206" y="283199"/>
                  </a:cubicBezTo>
                  <a:cubicBezTo>
                    <a:pt x="22262" y="219663"/>
                    <a:pt x="32004" y="152950"/>
                    <a:pt x="22474" y="88354"/>
                  </a:cubicBezTo>
                  <a:cubicBezTo>
                    <a:pt x="22262" y="71792"/>
                    <a:pt x="13854" y="56395"/>
                    <a:pt x="24" y="47267"/>
                  </a:cubicBezTo>
                </a:path>
              </a:pathLst>
            </a:custGeom>
            <a:solidFill>
              <a:srgbClr val="4F4942"/>
            </a:solidFill>
            <a:ln w="21168" cap="flat">
              <a:solidFill>
                <a:srgbClr val="190B0B"/>
              </a:solid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4027D8DF-29C9-41E6-B5E8-E5C201E2BBF0}"/>
                </a:ext>
              </a:extLst>
            </p:cNvPr>
            <p:cNvSpPr/>
            <p:nvPr/>
          </p:nvSpPr>
          <p:spPr>
            <a:xfrm>
              <a:off x="11411127" y="5792143"/>
              <a:ext cx="50477" cy="528879"/>
            </a:xfrm>
            <a:custGeom>
              <a:avLst/>
              <a:gdLst>
                <a:gd name="connsiteX0" fmla="*/ 2360 w 50477"/>
                <a:gd name="connsiteY0" fmla="*/ 314133 h 528879"/>
                <a:gd name="connsiteX1" fmla="*/ 16762 w 50477"/>
                <a:gd name="connsiteY1" fmla="*/ 528886 h 528879"/>
                <a:gd name="connsiteX2" fmla="*/ 36246 w 50477"/>
                <a:gd name="connsiteY2" fmla="*/ 440570 h 528879"/>
                <a:gd name="connsiteX3" fmla="*/ 49589 w 50477"/>
                <a:gd name="connsiteY3" fmla="*/ 128395 h 528879"/>
                <a:gd name="connsiteX4" fmla="*/ 30740 w 50477"/>
                <a:gd name="connsiteY4" fmla="*/ 51 h 528879"/>
                <a:gd name="connsiteX5" fmla="*/ 7867 w 50477"/>
                <a:gd name="connsiteY5" fmla="*/ 123736 h 528879"/>
                <a:gd name="connsiteX6" fmla="*/ 2360 w 50477"/>
                <a:gd name="connsiteY6" fmla="*/ 314133 h 52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77" h="528879">
                  <a:moveTo>
                    <a:pt x="2360" y="314133"/>
                  </a:moveTo>
                  <a:cubicBezTo>
                    <a:pt x="-3379" y="386035"/>
                    <a:pt x="1471" y="458403"/>
                    <a:pt x="16762" y="528886"/>
                  </a:cubicBezTo>
                  <a:cubicBezTo>
                    <a:pt x="29639" y="501227"/>
                    <a:pt x="36288" y="471089"/>
                    <a:pt x="36246" y="440570"/>
                  </a:cubicBezTo>
                  <a:cubicBezTo>
                    <a:pt x="43871" y="336794"/>
                    <a:pt x="51283" y="232595"/>
                    <a:pt x="49589" y="128395"/>
                  </a:cubicBezTo>
                  <a:cubicBezTo>
                    <a:pt x="49589" y="107216"/>
                    <a:pt x="56790" y="1322"/>
                    <a:pt x="30740" y="51"/>
                  </a:cubicBezTo>
                  <a:cubicBezTo>
                    <a:pt x="-3146" y="-2490"/>
                    <a:pt x="8502" y="102980"/>
                    <a:pt x="7867" y="123736"/>
                  </a:cubicBezTo>
                  <a:cubicBezTo>
                    <a:pt x="5960" y="187272"/>
                    <a:pt x="4267" y="250596"/>
                    <a:pt x="2360" y="314133"/>
                  </a:cubicBezTo>
                  <a:close/>
                </a:path>
              </a:pathLst>
            </a:custGeom>
            <a:solidFill>
              <a:srgbClr val="828181">
                <a:alpha val="23000"/>
              </a:srgbClr>
            </a:solidFill>
            <a:ln w="21168"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0CF7E6CC-F0F7-41C5-8C3D-49F5437C1087}"/>
                </a:ext>
              </a:extLst>
            </p:cNvPr>
            <p:cNvSpPr/>
            <p:nvPr/>
          </p:nvSpPr>
          <p:spPr>
            <a:xfrm>
              <a:off x="11454762" y="5836255"/>
              <a:ext cx="408902" cy="543857"/>
            </a:xfrm>
            <a:custGeom>
              <a:avLst/>
              <a:gdLst>
                <a:gd name="connsiteX0" fmla="*/ 120956 w 408902"/>
                <a:gd name="connsiteY0" fmla="*/ 535816 h 543857"/>
                <a:gd name="connsiteX1" fmla="*/ 181527 w 408902"/>
                <a:gd name="connsiteY1" fmla="*/ 542804 h 543857"/>
                <a:gd name="connsiteX2" fmla="*/ 193175 w 408902"/>
                <a:gd name="connsiteY2" fmla="*/ 543864 h 543857"/>
                <a:gd name="connsiteX3" fmla="*/ 219436 w 408902"/>
                <a:gd name="connsiteY3" fmla="*/ 486893 h 543857"/>
                <a:gd name="connsiteX4" fmla="*/ 278102 w 408902"/>
                <a:gd name="connsiteY4" fmla="*/ 362361 h 543857"/>
                <a:gd name="connsiteX5" fmla="*/ 295469 w 408902"/>
                <a:gd name="connsiteY5" fmla="*/ 322968 h 543857"/>
                <a:gd name="connsiteX6" fmla="*/ 384631 w 408902"/>
                <a:gd name="connsiteY6" fmla="*/ 106098 h 543857"/>
                <a:gd name="connsiteX7" fmla="*/ 408775 w 408902"/>
                <a:gd name="connsiteY7" fmla="*/ 42561 h 543857"/>
                <a:gd name="connsiteX8" fmla="*/ 403268 w 408902"/>
                <a:gd name="connsiteY8" fmla="*/ 32184 h 543857"/>
                <a:gd name="connsiteX9" fmla="*/ 360911 w 408902"/>
                <a:gd name="connsiteY9" fmla="*/ 4440 h 543857"/>
                <a:gd name="connsiteX10" fmla="*/ 291867 w 408902"/>
                <a:gd name="connsiteY10" fmla="*/ 31549 h 543857"/>
                <a:gd name="connsiteX11" fmla="*/ 148276 w 408902"/>
                <a:gd name="connsiteY11" fmla="*/ 255832 h 543857"/>
                <a:gd name="connsiteX12" fmla="*/ 145523 w 408902"/>
                <a:gd name="connsiteY12" fmla="*/ 260491 h 543857"/>
                <a:gd name="connsiteX13" fmla="*/ 144464 w 408902"/>
                <a:gd name="connsiteY13" fmla="*/ 261974 h 543857"/>
                <a:gd name="connsiteX14" fmla="*/ 24 w 408902"/>
                <a:gd name="connsiteY14" fmla="*/ 519508 h 543857"/>
                <a:gd name="connsiteX15" fmla="*/ 110154 w 408902"/>
                <a:gd name="connsiteY15" fmla="*/ 534121 h 54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8902" h="543857">
                  <a:moveTo>
                    <a:pt x="120956" y="535816"/>
                  </a:moveTo>
                  <a:lnTo>
                    <a:pt x="181527" y="542804"/>
                  </a:lnTo>
                  <a:lnTo>
                    <a:pt x="193175" y="543864"/>
                  </a:lnTo>
                  <a:cubicBezTo>
                    <a:pt x="205459" y="517602"/>
                    <a:pt x="217107" y="491975"/>
                    <a:pt x="219436" y="486893"/>
                  </a:cubicBezTo>
                  <a:cubicBezTo>
                    <a:pt x="240615" y="444535"/>
                    <a:pt x="259041" y="404296"/>
                    <a:pt x="278102" y="362361"/>
                  </a:cubicBezTo>
                  <a:cubicBezTo>
                    <a:pt x="284031" y="349231"/>
                    <a:pt x="289750" y="336100"/>
                    <a:pt x="295469" y="322968"/>
                  </a:cubicBezTo>
                  <a:cubicBezTo>
                    <a:pt x="327237" y="251385"/>
                    <a:pt x="356950" y="179101"/>
                    <a:pt x="384631" y="106098"/>
                  </a:cubicBezTo>
                  <a:cubicBezTo>
                    <a:pt x="390349" y="91272"/>
                    <a:pt x="410892" y="57810"/>
                    <a:pt x="408775" y="42561"/>
                  </a:cubicBezTo>
                  <a:cubicBezTo>
                    <a:pt x="407885" y="38686"/>
                    <a:pt x="405979" y="35107"/>
                    <a:pt x="403268" y="32184"/>
                  </a:cubicBezTo>
                  <a:cubicBezTo>
                    <a:pt x="391324" y="19964"/>
                    <a:pt x="376880" y="10497"/>
                    <a:pt x="360911" y="4440"/>
                  </a:cubicBezTo>
                  <a:cubicBezTo>
                    <a:pt x="330413" y="-8056"/>
                    <a:pt x="310293" y="7404"/>
                    <a:pt x="291867" y="31549"/>
                  </a:cubicBezTo>
                  <a:cubicBezTo>
                    <a:pt x="239852" y="103578"/>
                    <a:pt x="191925" y="178445"/>
                    <a:pt x="148276" y="255832"/>
                  </a:cubicBezTo>
                  <a:cubicBezTo>
                    <a:pt x="147281" y="257335"/>
                    <a:pt x="146369" y="258903"/>
                    <a:pt x="145523" y="260491"/>
                  </a:cubicBezTo>
                  <a:lnTo>
                    <a:pt x="144464" y="261974"/>
                  </a:lnTo>
                  <a:cubicBezTo>
                    <a:pt x="93910" y="346689"/>
                    <a:pt x="45770" y="432526"/>
                    <a:pt x="24" y="519508"/>
                  </a:cubicBezTo>
                  <a:cubicBezTo>
                    <a:pt x="36663" y="525226"/>
                    <a:pt x="73514" y="529886"/>
                    <a:pt x="110154" y="534121"/>
                  </a:cubicBezTo>
                  <a:close/>
                </a:path>
              </a:pathLst>
            </a:custGeom>
            <a:solidFill>
              <a:srgbClr val="EB871E"/>
            </a:solidFill>
            <a:ln w="18628" cap="rnd">
              <a:solidFill>
                <a:srgbClr val="190B0B"/>
              </a:solidFill>
              <a:prstDash val="solid"/>
              <a:round/>
            </a:ln>
          </p:spPr>
          <p:txBody>
            <a:bodyPr rtlCol="0" anchor="ctr"/>
            <a:lstStyle/>
            <a:p>
              <a:endParaRPr lang="en-US"/>
            </a:p>
          </p:txBody>
        </p:sp>
        <p:sp>
          <p:nvSpPr>
            <p:cNvPr id="70" name="Freeform: Shape 69">
              <a:extLst>
                <a:ext uri="{FF2B5EF4-FFF2-40B4-BE49-F238E27FC236}">
                  <a16:creationId xmlns:a16="http://schemas.microsoft.com/office/drawing/2014/main" id="{28CA8A3E-6F1A-48E0-93B4-3624F7CBB386}"/>
                </a:ext>
              </a:extLst>
            </p:cNvPr>
            <p:cNvSpPr/>
            <p:nvPr/>
          </p:nvSpPr>
          <p:spPr>
            <a:xfrm>
              <a:off x="11576116" y="5865465"/>
              <a:ext cx="281166" cy="504904"/>
            </a:xfrm>
            <a:custGeom>
              <a:avLst/>
              <a:gdLst>
                <a:gd name="connsiteX0" fmla="*/ 256711 w 281166"/>
                <a:gd name="connsiteY0" fmla="*/ 75829 h 504904"/>
                <a:gd name="connsiteX1" fmla="*/ 167549 w 281166"/>
                <a:gd name="connsiteY1" fmla="*/ 292700 h 504904"/>
                <a:gd name="connsiteX2" fmla="*/ 149971 w 281166"/>
                <a:gd name="connsiteY2" fmla="*/ 332092 h 504904"/>
                <a:gd name="connsiteX3" fmla="*/ 91517 w 281166"/>
                <a:gd name="connsiteY3" fmla="*/ 456624 h 504904"/>
                <a:gd name="connsiteX4" fmla="*/ 70338 w 281166"/>
                <a:gd name="connsiteY4" fmla="*/ 504911 h 504904"/>
                <a:gd name="connsiteX5" fmla="*/ 24 w 281166"/>
                <a:gd name="connsiteY5" fmla="*/ 494746 h 504904"/>
                <a:gd name="connsiteX6" fmla="*/ 63561 w 281166"/>
                <a:gd name="connsiteY6" fmla="*/ 383133 h 504904"/>
                <a:gd name="connsiteX7" fmla="*/ 124980 w 281166"/>
                <a:gd name="connsiteY7" fmla="*/ 268344 h 504904"/>
                <a:gd name="connsiteX8" fmla="*/ 197411 w 281166"/>
                <a:gd name="connsiteY8" fmla="*/ 107173 h 504904"/>
                <a:gd name="connsiteX9" fmla="*/ 231932 w 281166"/>
                <a:gd name="connsiteY9" fmla="*/ 11869 h 504904"/>
                <a:gd name="connsiteX10" fmla="*/ 275773 w 281166"/>
                <a:gd name="connsiteY10" fmla="*/ 2339 h 504904"/>
                <a:gd name="connsiteX11" fmla="*/ 281067 w 281166"/>
                <a:gd name="connsiteY11" fmla="*/ 12504 h 504904"/>
                <a:gd name="connsiteX12" fmla="*/ 256711 w 281166"/>
                <a:gd name="connsiteY12" fmla="*/ 75829 h 50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166" h="504904">
                  <a:moveTo>
                    <a:pt x="256711" y="75829"/>
                  </a:moveTo>
                  <a:cubicBezTo>
                    <a:pt x="228480" y="148832"/>
                    <a:pt x="198745" y="221115"/>
                    <a:pt x="167549" y="292700"/>
                  </a:cubicBezTo>
                  <a:lnTo>
                    <a:pt x="149971" y="332092"/>
                  </a:lnTo>
                  <a:cubicBezTo>
                    <a:pt x="131184" y="374450"/>
                    <a:pt x="111700" y="415961"/>
                    <a:pt x="91517" y="456624"/>
                  </a:cubicBezTo>
                  <a:cubicBezTo>
                    <a:pt x="88975" y="461707"/>
                    <a:pt x="81774" y="477802"/>
                    <a:pt x="70338" y="504911"/>
                  </a:cubicBezTo>
                  <a:cubicBezTo>
                    <a:pt x="66314" y="504911"/>
                    <a:pt x="20356" y="497075"/>
                    <a:pt x="24" y="494746"/>
                  </a:cubicBezTo>
                  <a:cubicBezTo>
                    <a:pt x="23744" y="454082"/>
                    <a:pt x="40899" y="424220"/>
                    <a:pt x="63561" y="383133"/>
                  </a:cubicBezTo>
                  <a:cubicBezTo>
                    <a:pt x="84739" y="345224"/>
                    <a:pt x="105918" y="307101"/>
                    <a:pt x="124980" y="268344"/>
                  </a:cubicBezTo>
                  <a:cubicBezTo>
                    <a:pt x="151453" y="215609"/>
                    <a:pt x="176232" y="162450"/>
                    <a:pt x="197411" y="107173"/>
                  </a:cubicBezTo>
                  <a:cubicBezTo>
                    <a:pt x="206942" y="81971"/>
                    <a:pt x="212024" y="31142"/>
                    <a:pt x="231932" y="11869"/>
                  </a:cubicBezTo>
                  <a:cubicBezTo>
                    <a:pt x="243644" y="793"/>
                    <a:pt x="260523" y="-2871"/>
                    <a:pt x="275773" y="2339"/>
                  </a:cubicBezTo>
                  <a:cubicBezTo>
                    <a:pt x="278377" y="5219"/>
                    <a:pt x="280221" y="8714"/>
                    <a:pt x="281067" y="12504"/>
                  </a:cubicBezTo>
                  <a:cubicBezTo>
                    <a:pt x="282973" y="27965"/>
                    <a:pt x="262218" y="61004"/>
                    <a:pt x="256711" y="75829"/>
                  </a:cubicBezTo>
                  <a:close/>
                </a:path>
              </a:pathLst>
            </a:custGeom>
            <a:solidFill>
              <a:srgbClr val="D67A1E"/>
            </a:solidFill>
            <a:ln w="21168"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BF4D515A-796C-41B0-A24A-0E7CFC7910AC}"/>
                </a:ext>
              </a:extLst>
            </p:cNvPr>
            <p:cNvSpPr/>
            <p:nvPr/>
          </p:nvSpPr>
          <p:spPr>
            <a:xfrm>
              <a:off x="11729558" y="5497380"/>
              <a:ext cx="333389" cy="446317"/>
            </a:xfrm>
            <a:custGeom>
              <a:avLst/>
              <a:gdLst>
                <a:gd name="connsiteX0" fmla="*/ 174007 w 333389"/>
                <a:gd name="connsiteY0" fmla="*/ 82604 h 446317"/>
                <a:gd name="connsiteX1" fmla="*/ 71925 w 333389"/>
                <a:gd name="connsiteY1" fmla="*/ 146140 h 446317"/>
                <a:gd name="connsiteX2" fmla="*/ 5423 w 333389"/>
                <a:gd name="connsiteY2" fmla="*/ 244197 h 446317"/>
                <a:gd name="connsiteX3" fmla="*/ 129 w 333389"/>
                <a:gd name="connsiteY3" fmla="*/ 299898 h 446317"/>
                <a:gd name="connsiteX4" fmla="*/ 8389 w 333389"/>
                <a:gd name="connsiteY4" fmla="*/ 358563 h 446317"/>
                <a:gd name="connsiteX5" fmla="*/ 167230 w 333389"/>
                <a:gd name="connsiteY5" fmla="*/ 443279 h 446317"/>
                <a:gd name="connsiteX6" fmla="*/ 301504 w 333389"/>
                <a:gd name="connsiteY6" fmla="*/ 312393 h 446317"/>
                <a:gd name="connsiteX7" fmla="*/ 315269 w 333389"/>
                <a:gd name="connsiteY7" fmla="*/ 223231 h 446317"/>
                <a:gd name="connsiteX8" fmla="*/ 325012 w 333389"/>
                <a:gd name="connsiteY8" fmla="*/ 110136 h 446317"/>
                <a:gd name="connsiteX9" fmla="*/ 333272 w 333389"/>
                <a:gd name="connsiteY9" fmla="*/ 6 h 446317"/>
                <a:gd name="connsiteX10" fmla="*/ 174007 w 333389"/>
                <a:gd name="connsiteY10" fmla="*/ 82604 h 446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389" h="446317">
                  <a:moveTo>
                    <a:pt x="174007" y="82604"/>
                  </a:moveTo>
                  <a:cubicBezTo>
                    <a:pt x="137876" y="100182"/>
                    <a:pt x="103651" y="121488"/>
                    <a:pt x="71925" y="146140"/>
                  </a:cubicBezTo>
                  <a:cubicBezTo>
                    <a:pt x="39967" y="170982"/>
                    <a:pt x="16669" y="205313"/>
                    <a:pt x="5423" y="244197"/>
                  </a:cubicBezTo>
                  <a:cubicBezTo>
                    <a:pt x="1336" y="262475"/>
                    <a:pt x="-443" y="281176"/>
                    <a:pt x="129" y="299898"/>
                  </a:cubicBezTo>
                  <a:cubicBezTo>
                    <a:pt x="-125" y="319764"/>
                    <a:pt x="2649" y="339545"/>
                    <a:pt x="8389" y="358563"/>
                  </a:cubicBezTo>
                  <a:cubicBezTo>
                    <a:pt x="33761" y="421613"/>
                    <a:pt x="100728" y="457341"/>
                    <a:pt x="167230" y="443279"/>
                  </a:cubicBezTo>
                  <a:cubicBezTo>
                    <a:pt x="232269" y="426992"/>
                    <a:pt x="283544" y="377010"/>
                    <a:pt x="301504" y="312393"/>
                  </a:cubicBezTo>
                  <a:cubicBezTo>
                    <a:pt x="309170" y="283230"/>
                    <a:pt x="313786" y="253347"/>
                    <a:pt x="315269" y="223231"/>
                  </a:cubicBezTo>
                  <a:cubicBezTo>
                    <a:pt x="318658" y="185532"/>
                    <a:pt x="321835" y="147834"/>
                    <a:pt x="325012" y="110136"/>
                  </a:cubicBezTo>
                  <a:cubicBezTo>
                    <a:pt x="331323" y="73772"/>
                    <a:pt x="334097" y="36900"/>
                    <a:pt x="333272" y="6"/>
                  </a:cubicBezTo>
                  <a:cubicBezTo>
                    <a:pt x="279053" y="17161"/>
                    <a:pt x="224625" y="55918"/>
                    <a:pt x="174007" y="82604"/>
                  </a:cubicBezTo>
                  <a:close/>
                </a:path>
              </a:pathLst>
            </a:custGeom>
            <a:solidFill>
              <a:srgbClr val="FFFFFF"/>
            </a:solidFill>
            <a:ln w="21168" cap="rnd">
              <a:solidFill>
                <a:srgbClr val="190B0B"/>
              </a:solidFill>
              <a:prstDash val="solid"/>
              <a:round/>
            </a:ln>
          </p:spPr>
          <p:txBody>
            <a:bodyPr rtlCol="0" anchor="ctr"/>
            <a:lstStyle/>
            <a:p>
              <a:endParaRPr lang="en-US"/>
            </a:p>
          </p:txBody>
        </p:sp>
        <p:sp>
          <p:nvSpPr>
            <p:cNvPr id="72" name="Freeform: Shape 71">
              <a:extLst>
                <a:ext uri="{FF2B5EF4-FFF2-40B4-BE49-F238E27FC236}">
                  <a16:creationId xmlns:a16="http://schemas.microsoft.com/office/drawing/2014/main" id="{C663CEA9-D9A5-4C06-9D73-EDFA82DC4DF3}"/>
                </a:ext>
              </a:extLst>
            </p:cNvPr>
            <p:cNvSpPr/>
            <p:nvPr/>
          </p:nvSpPr>
          <p:spPr>
            <a:xfrm>
              <a:off x="11095145" y="5253890"/>
              <a:ext cx="225860" cy="401630"/>
            </a:xfrm>
            <a:custGeom>
              <a:avLst/>
              <a:gdLst>
                <a:gd name="connsiteX0" fmla="*/ 224308 w 225860"/>
                <a:gd name="connsiteY0" fmla="*/ 383065 h 401630"/>
                <a:gd name="connsiteX1" fmla="*/ 105918 w 225860"/>
                <a:gd name="connsiteY1" fmla="*/ 401490 h 401630"/>
                <a:gd name="connsiteX2" fmla="*/ 24 w 225860"/>
                <a:gd name="connsiteY2" fmla="*/ 351508 h 401630"/>
                <a:gd name="connsiteX3" fmla="*/ 67373 w 225860"/>
                <a:gd name="connsiteY3" fmla="*/ 177842 h 401630"/>
                <a:gd name="connsiteX4" fmla="*/ 92364 w 225860"/>
                <a:gd name="connsiteY4" fmla="*/ 117906 h 401630"/>
                <a:gd name="connsiteX5" fmla="*/ 130486 w 225860"/>
                <a:gd name="connsiteY5" fmla="*/ 29166 h 401630"/>
                <a:gd name="connsiteX6" fmla="*/ 159713 w 225860"/>
                <a:gd name="connsiteY6" fmla="*/ 10317 h 401630"/>
                <a:gd name="connsiteX7" fmla="*/ 177291 w 225860"/>
                <a:gd name="connsiteY7" fmla="*/ 81902 h 401630"/>
                <a:gd name="connsiteX8" fmla="*/ 186398 w 225860"/>
                <a:gd name="connsiteY8" fmla="*/ 126589 h 401630"/>
                <a:gd name="connsiteX9" fmla="*/ 224308 w 225860"/>
                <a:gd name="connsiteY9" fmla="*/ 383065 h 40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860" h="401630">
                  <a:moveTo>
                    <a:pt x="224308" y="383065"/>
                  </a:moveTo>
                  <a:cubicBezTo>
                    <a:pt x="186313" y="396449"/>
                    <a:pt x="146179" y="402697"/>
                    <a:pt x="105918" y="401490"/>
                  </a:cubicBezTo>
                  <a:cubicBezTo>
                    <a:pt x="65425" y="399351"/>
                    <a:pt x="27408" y="381413"/>
                    <a:pt x="24" y="351508"/>
                  </a:cubicBezTo>
                  <a:cubicBezTo>
                    <a:pt x="21203" y="293054"/>
                    <a:pt x="44077" y="235024"/>
                    <a:pt x="67373" y="177842"/>
                  </a:cubicBezTo>
                  <a:cubicBezTo>
                    <a:pt x="75421" y="157722"/>
                    <a:pt x="83681" y="137814"/>
                    <a:pt x="92364" y="117906"/>
                  </a:cubicBezTo>
                  <a:cubicBezTo>
                    <a:pt x="104648" y="88255"/>
                    <a:pt x="117567" y="58605"/>
                    <a:pt x="130486" y="29166"/>
                  </a:cubicBezTo>
                  <a:cubicBezTo>
                    <a:pt x="140016" y="7988"/>
                    <a:pt x="144464" y="-13191"/>
                    <a:pt x="159713" y="10317"/>
                  </a:cubicBezTo>
                  <a:cubicBezTo>
                    <a:pt x="168904" y="33233"/>
                    <a:pt x="174834" y="57334"/>
                    <a:pt x="177291" y="81902"/>
                  </a:cubicBezTo>
                  <a:lnTo>
                    <a:pt x="186398" y="126589"/>
                  </a:lnTo>
                  <a:cubicBezTo>
                    <a:pt x="202282" y="210669"/>
                    <a:pt x="233203" y="380099"/>
                    <a:pt x="224308" y="383065"/>
                  </a:cubicBezTo>
                  <a:close/>
                </a:path>
              </a:pathLst>
            </a:custGeom>
            <a:solidFill>
              <a:srgbClr val="FCC57C"/>
            </a:solidFill>
            <a:ln w="21168" cap="rnd">
              <a:solidFill>
                <a:srgbClr val="190B0B"/>
              </a:solidFill>
              <a:prstDash val="solid"/>
              <a:round/>
            </a:ln>
          </p:spPr>
          <p:txBody>
            <a:bodyPr rtlCol="0" anchor="ctr"/>
            <a:lstStyle/>
            <a:p>
              <a:endParaRPr lang="en-US"/>
            </a:p>
          </p:txBody>
        </p:sp>
        <p:sp>
          <p:nvSpPr>
            <p:cNvPr id="73" name="Freeform: Shape 72">
              <a:extLst>
                <a:ext uri="{FF2B5EF4-FFF2-40B4-BE49-F238E27FC236}">
                  <a16:creationId xmlns:a16="http://schemas.microsoft.com/office/drawing/2014/main" id="{E09CB8E6-0F88-488F-9889-FE84BFB32876}"/>
                </a:ext>
              </a:extLst>
            </p:cNvPr>
            <p:cNvSpPr/>
            <p:nvPr/>
          </p:nvSpPr>
          <p:spPr>
            <a:xfrm>
              <a:off x="11084344" y="5590381"/>
              <a:ext cx="239744" cy="738690"/>
            </a:xfrm>
            <a:custGeom>
              <a:avLst/>
              <a:gdLst>
                <a:gd name="connsiteX0" fmla="*/ 227061 w 239744"/>
                <a:gd name="connsiteY0" fmla="*/ 738697 h 738690"/>
                <a:gd name="connsiteX1" fmla="*/ 24 w 239744"/>
                <a:gd name="connsiteY1" fmla="*/ 660123 h 738690"/>
                <a:gd name="connsiteX2" fmla="*/ 24 w 239744"/>
                <a:gd name="connsiteY2" fmla="*/ 492175 h 738690"/>
                <a:gd name="connsiteX3" fmla="*/ 24 w 239744"/>
                <a:gd name="connsiteY3" fmla="*/ 455748 h 738690"/>
                <a:gd name="connsiteX4" fmla="*/ 7226 w 239744"/>
                <a:gd name="connsiteY4" fmla="*/ 24759 h 738690"/>
                <a:gd name="connsiteX5" fmla="*/ 64408 w 239744"/>
                <a:gd name="connsiteY5" fmla="*/ 20947 h 738690"/>
                <a:gd name="connsiteX6" fmla="*/ 239768 w 239744"/>
                <a:gd name="connsiteY6" fmla="*/ 49327 h 738690"/>
                <a:gd name="connsiteX7" fmla="*/ 229814 w 239744"/>
                <a:gd name="connsiteY7" fmla="*/ 446006 h 738690"/>
                <a:gd name="connsiteX8" fmla="*/ 226214 w 239744"/>
                <a:gd name="connsiteY8" fmla="*/ 677490 h 738690"/>
                <a:gd name="connsiteX9" fmla="*/ 227061 w 239744"/>
                <a:gd name="connsiteY9" fmla="*/ 738697 h 73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744" h="738690">
                  <a:moveTo>
                    <a:pt x="227061" y="738697"/>
                  </a:moveTo>
                  <a:cubicBezTo>
                    <a:pt x="148594" y="721373"/>
                    <a:pt x="72413" y="695005"/>
                    <a:pt x="24" y="660123"/>
                  </a:cubicBezTo>
                  <a:cubicBezTo>
                    <a:pt x="24" y="604211"/>
                    <a:pt x="24" y="548088"/>
                    <a:pt x="24" y="492175"/>
                  </a:cubicBezTo>
                  <a:lnTo>
                    <a:pt x="24" y="455748"/>
                  </a:lnTo>
                  <a:cubicBezTo>
                    <a:pt x="1084" y="325075"/>
                    <a:pt x="5319" y="144843"/>
                    <a:pt x="7226" y="24759"/>
                  </a:cubicBezTo>
                  <a:cubicBezTo>
                    <a:pt x="7226" y="-25011"/>
                    <a:pt x="12732" y="14594"/>
                    <a:pt x="64408" y="20947"/>
                  </a:cubicBezTo>
                  <a:cubicBezTo>
                    <a:pt x="79021" y="22642"/>
                    <a:pt x="239768" y="47209"/>
                    <a:pt x="239768" y="49327"/>
                  </a:cubicBezTo>
                  <a:cubicBezTo>
                    <a:pt x="238074" y="182965"/>
                    <a:pt x="232991" y="314486"/>
                    <a:pt x="229814" y="446006"/>
                  </a:cubicBezTo>
                  <a:cubicBezTo>
                    <a:pt x="227696" y="523097"/>
                    <a:pt x="226214" y="599975"/>
                    <a:pt x="226214" y="677490"/>
                  </a:cubicBezTo>
                  <a:cubicBezTo>
                    <a:pt x="226002" y="697822"/>
                    <a:pt x="227485" y="718365"/>
                    <a:pt x="227061" y="738697"/>
                  </a:cubicBezTo>
                  <a:close/>
                </a:path>
              </a:pathLst>
            </a:custGeom>
            <a:solidFill>
              <a:srgbClr val="FFE21A"/>
            </a:solidFill>
            <a:ln w="21168" cap="rnd">
              <a:solidFill>
                <a:srgbClr val="190B0B"/>
              </a:solidFill>
              <a:prstDash val="solid"/>
              <a:round/>
            </a:ln>
          </p:spPr>
          <p:txBody>
            <a:bodyPr rtlCol="0" anchor="ctr"/>
            <a:lstStyle/>
            <a:p>
              <a:endParaRPr lang="en-US"/>
            </a:p>
          </p:txBody>
        </p:sp>
        <p:sp>
          <p:nvSpPr>
            <p:cNvPr id="74" name="Freeform: Shape 73">
              <a:extLst>
                <a:ext uri="{FF2B5EF4-FFF2-40B4-BE49-F238E27FC236}">
                  <a16:creationId xmlns:a16="http://schemas.microsoft.com/office/drawing/2014/main" id="{310A6439-AE24-49EC-96AC-B28779DD19D7}"/>
                </a:ext>
              </a:extLst>
            </p:cNvPr>
            <p:cNvSpPr/>
            <p:nvPr/>
          </p:nvSpPr>
          <p:spPr>
            <a:xfrm>
              <a:off x="11222579" y="6475465"/>
              <a:ext cx="482620" cy="524134"/>
            </a:xfrm>
            <a:custGeom>
              <a:avLst/>
              <a:gdLst>
                <a:gd name="connsiteX0" fmla="*/ 352079 w 482620"/>
                <a:gd name="connsiteY0" fmla="*/ 191414 h 524134"/>
                <a:gd name="connsiteX1" fmla="*/ 289813 w 482620"/>
                <a:gd name="connsiteY1" fmla="*/ 352585 h 524134"/>
                <a:gd name="connsiteX2" fmla="*/ 56847 w 482620"/>
                <a:gd name="connsiteY2" fmla="*/ 423958 h 524134"/>
                <a:gd name="connsiteX3" fmla="*/ 87 w 482620"/>
                <a:gd name="connsiteY3" fmla="*/ 464197 h 524134"/>
                <a:gd name="connsiteX4" fmla="*/ 46681 w 482620"/>
                <a:gd name="connsiteY4" fmla="*/ 500837 h 524134"/>
                <a:gd name="connsiteX5" fmla="*/ 207851 w 482620"/>
                <a:gd name="connsiteY5" fmla="*/ 524134 h 524134"/>
                <a:gd name="connsiteX6" fmla="*/ 356103 w 482620"/>
                <a:gd name="connsiteY6" fmla="*/ 464833 h 524134"/>
                <a:gd name="connsiteX7" fmla="*/ 416675 w 482620"/>
                <a:gd name="connsiteY7" fmla="*/ 354915 h 524134"/>
                <a:gd name="connsiteX8" fmla="*/ 481270 w 482620"/>
                <a:gd name="connsiteY8" fmla="*/ 74508 h 524134"/>
                <a:gd name="connsiteX9" fmla="*/ 396555 w 482620"/>
                <a:gd name="connsiteY9" fmla="*/ 13937 h 524134"/>
                <a:gd name="connsiteX10" fmla="*/ 352079 w 482620"/>
                <a:gd name="connsiteY10" fmla="*/ 191414 h 52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2620" h="524134">
                  <a:moveTo>
                    <a:pt x="352079" y="191414"/>
                  </a:moveTo>
                  <a:cubicBezTo>
                    <a:pt x="345091" y="249656"/>
                    <a:pt x="330900" y="310863"/>
                    <a:pt x="289813" y="352585"/>
                  </a:cubicBezTo>
                  <a:cubicBezTo>
                    <a:pt x="231571" y="411886"/>
                    <a:pt x="139232" y="416122"/>
                    <a:pt x="56847" y="423958"/>
                  </a:cubicBezTo>
                  <a:cubicBezTo>
                    <a:pt x="31220" y="426711"/>
                    <a:pt x="-1607" y="438571"/>
                    <a:pt x="87" y="464197"/>
                  </a:cubicBezTo>
                  <a:cubicBezTo>
                    <a:pt x="1570" y="485376"/>
                    <a:pt x="26137" y="495542"/>
                    <a:pt x="46681" y="500837"/>
                  </a:cubicBezTo>
                  <a:cubicBezTo>
                    <a:pt x="98951" y="516552"/>
                    <a:pt x="153274" y="524409"/>
                    <a:pt x="207851" y="524134"/>
                  </a:cubicBezTo>
                  <a:cubicBezTo>
                    <a:pt x="262958" y="523625"/>
                    <a:pt x="315864" y="502468"/>
                    <a:pt x="356103" y="464833"/>
                  </a:cubicBezTo>
                  <a:cubicBezTo>
                    <a:pt x="384186" y="433149"/>
                    <a:pt x="404878" y="395600"/>
                    <a:pt x="416675" y="354915"/>
                  </a:cubicBezTo>
                  <a:cubicBezTo>
                    <a:pt x="445393" y="263253"/>
                    <a:pt x="466995" y="169494"/>
                    <a:pt x="481270" y="74508"/>
                  </a:cubicBezTo>
                  <a:cubicBezTo>
                    <a:pt x="490801" y="20713"/>
                    <a:pt x="449502" y="-23550"/>
                    <a:pt x="396555" y="13937"/>
                  </a:cubicBezTo>
                  <a:cubicBezTo>
                    <a:pt x="350808" y="46551"/>
                    <a:pt x="358009" y="142068"/>
                    <a:pt x="352079" y="191414"/>
                  </a:cubicBezTo>
                  <a:close/>
                </a:path>
              </a:pathLst>
            </a:custGeom>
            <a:solidFill>
              <a:srgbClr val="297267">
                <a:alpha val="77000"/>
              </a:srgbClr>
            </a:solidFill>
            <a:ln w="21168"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B3EBF9C-87F8-46D9-95EF-BDD3F9A2AB98}"/>
                </a:ext>
              </a:extLst>
            </p:cNvPr>
            <p:cNvSpPr/>
            <p:nvPr/>
          </p:nvSpPr>
          <p:spPr>
            <a:xfrm>
              <a:off x="11863936" y="5512205"/>
              <a:ext cx="173666" cy="205645"/>
            </a:xfrm>
            <a:custGeom>
              <a:avLst/>
              <a:gdLst>
                <a:gd name="connsiteX0" fmla="*/ 173691 w 173666"/>
                <a:gd name="connsiteY0" fmla="*/ 6 h 205645"/>
                <a:gd name="connsiteX1" fmla="*/ 126249 w 173666"/>
                <a:gd name="connsiteY1" fmla="*/ 46811 h 205645"/>
                <a:gd name="connsiteX2" fmla="*/ 82621 w 173666"/>
                <a:gd name="connsiteY2" fmla="*/ 99758 h 205645"/>
                <a:gd name="connsiteX3" fmla="*/ 24 w 173666"/>
                <a:gd name="connsiteY3" fmla="*/ 205652 h 205645"/>
              </a:gdLst>
              <a:ahLst/>
              <a:cxnLst>
                <a:cxn ang="0">
                  <a:pos x="connsiteX0" y="connsiteY0"/>
                </a:cxn>
                <a:cxn ang="0">
                  <a:pos x="connsiteX1" y="connsiteY1"/>
                </a:cxn>
                <a:cxn ang="0">
                  <a:pos x="connsiteX2" y="connsiteY2"/>
                </a:cxn>
                <a:cxn ang="0">
                  <a:pos x="connsiteX3" y="connsiteY3"/>
                </a:cxn>
              </a:cxnLst>
              <a:rect l="l" t="t" r="r" b="b"/>
              <a:pathLst>
                <a:path w="173666" h="205645">
                  <a:moveTo>
                    <a:pt x="173691" y="6"/>
                  </a:moveTo>
                  <a:cubicBezTo>
                    <a:pt x="157383" y="15255"/>
                    <a:pt x="141286" y="30504"/>
                    <a:pt x="126249" y="46811"/>
                  </a:cubicBezTo>
                  <a:cubicBezTo>
                    <a:pt x="111213" y="63119"/>
                    <a:pt x="96600" y="81756"/>
                    <a:pt x="82621" y="99758"/>
                  </a:cubicBezTo>
                  <a:lnTo>
                    <a:pt x="24" y="205652"/>
                  </a:lnTo>
                </a:path>
              </a:pathLst>
            </a:custGeom>
            <a:noFill/>
            <a:ln w="21168" cap="rnd">
              <a:solidFill>
                <a:srgbClr val="190B0B"/>
              </a:solidFill>
              <a:prstDash val="solid"/>
              <a:round/>
            </a:ln>
          </p:spPr>
          <p:txBody>
            <a:bodyPr rtlCol="0" anchor="ctr"/>
            <a:lstStyle/>
            <a:p>
              <a:endParaRPr lang="en-US"/>
            </a:p>
          </p:txBody>
        </p:sp>
        <p:sp>
          <p:nvSpPr>
            <p:cNvPr id="76" name="Freeform: Shape 75">
              <a:extLst>
                <a:ext uri="{FF2B5EF4-FFF2-40B4-BE49-F238E27FC236}">
                  <a16:creationId xmlns:a16="http://schemas.microsoft.com/office/drawing/2014/main" id="{5029E0D6-9828-4727-9A89-F9A6B37F186E}"/>
                </a:ext>
              </a:extLst>
            </p:cNvPr>
            <p:cNvSpPr/>
            <p:nvPr/>
          </p:nvSpPr>
          <p:spPr>
            <a:xfrm>
              <a:off x="11916883" y="5509240"/>
              <a:ext cx="126224" cy="263887"/>
            </a:xfrm>
            <a:custGeom>
              <a:avLst/>
              <a:gdLst>
                <a:gd name="connsiteX0" fmla="*/ 85162 w 126224"/>
                <a:gd name="connsiteY0" fmla="*/ 263894 h 263887"/>
                <a:gd name="connsiteX1" fmla="*/ 104224 w 126224"/>
                <a:gd name="connsiteY1" fmla="*/ 123691 h 263887"/>
                <a:gd name="connsiteX2" fmla="*/ 116084 w 126224"/>
                <a:gd name="connsiteY2" fmla="*/ 54012 h 263887"/>
                <a:gd name="connsiteX3" fmla="*/ 126249 w 126224"/>
                <a:gd name="connsiteY3" fmla="*/ 6 h 263887"/>
                <a:gd name="connsiteX4" fmla="*/ 89610 w 126224"/>
                <a:gd name="connsiteY4" fmla="*/ 56130 h 263887"/>
                <a:gd name="connsiteX5" fmla="*/ 56359 w 126224"/>
                <a:gd name="connsiteY5" fmla="*/ 117337 h 263887"/>
                <a:gd name="connsiteX6" fmla="*/ 24 w 126224"/>
                <a:gd name="connsiteY6" fmla="*/ 245680 h 26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24" h="263887">
                  <a:moveTo>
                    <a:pt x="85162" y="263894"/>
                  </a:moveTo>
                  <a:cubicBezTo>
                    <a:pt x="90457" y="216877"/>
                    <a:pt x="96812" y="170284"/>
                    <a:pt x="104224" y="123691"/>
                  </a:cubicBezTo>
                  <a:cubicBezTo>
                    <a:pt x="107824" y="100394"/>
                    <a:pt x="111848" y="77097"/>
                    <a:pt x="116084" y="54012"/>
                  </a:cubicBezTo>
                  <a:cubicBezTo>
                    <a:pt x="121019" y="36328"/>
                    <a:pt x="124428" y="18262"/>
                    <a:pt x="126249" y="6"/>
                  </a:cubicBezTo>
                  <a:cubicBezTo>
                    <a:pt x="111827" y="17161"/>
                    <a:pt x="99522" y="36010"/>
                    <a:pt x="89610" y="56130"/>
                  </a:cubicBezTo>
                  <a:cubicBezTo>
                    <a:pt x="77750" y="76038"/>
                    <a:pt x="66737" y="96582"/>
                    <a:pt x="56359" y="117337"/>
                  </a:cubicBezTo>
                  <a:cubicBezTo>
                    <a:pt x="35181" y="159694"/>
                    <a:pt x="17179" y="202052"/>
                    <a:pt x="24" y="245680"/>
                  </a:cubicBezTo>
                </a:path>
              </a:pathLst>
            </a:custGeom>
            <a:noFill/>
            <a:ln w="21168" cap="rnd">
              <a:solidFill>
                <a:srgbClr val="190B0B"/>
              </a:solidFill>
              <a:prstDash val="solid"/>
              <a:round/>
            </a:ln>
          </p:spPr>
          <p:txBody>
            <a:bodyPr rtlCol="0" anchor="ctr"/>
            <a:lstStyle/>
            <a:p>
              <a:endParaRPr lang="en-US"/>
            </a:p>
          </p:txBody>
        </p:sp>
        <p:sp>
          <p:nvSpPr>
            <p:cNvPr id="77" name="Freeform: Shape 76">
              <a:extLst>
                <a:ext uri="{FF2B5EF4-FFF2-40B4-BE49-F238E27FC236}">
                  <a16:creationId xmlns:a16="http://schemas.microsoft.com/office/drawing/2014/main" id="{A19874A4-CFD6-4586-8E70-6130D6A9A953}"/>
                </a:ext>
              </a:extLst>
            </p:cNvPr>
            <p:cNvSpPr/>
            <p:nvPr/>
          </p:nvSpPr>
          <p:spPr>
            <a:xfrm>
              <a:off x="11187273" y="5253678"/>
              <a:ext cx="94033" cy="139378"/>
            </a:xfrm>
            <a:custGeom>
              <a:avLst/>
              <a:gdLst>
                <a:gd name="connsiteX0" fmla="*/ 94058 w 94033"/>
                <a:gd name="connsiteY0" fmla="*/ 126801 h 139378"/>
                <a:gd name="connsiteX1" fmla="*/ 89399 w 94033"/>
                <a:gd name="connsiteY1" fmla="*/ 128495 h 139378"/>
                <a:gd name="connsiteX2" fmla="*/ 50641 w 94033"/>
                <a:gd name="connsiteY2" fmla="*/ 139084 h 139378"/>
                <a:gd name="connsiteX3" fmla="*/ 24 w 94033"/>
                <a:gd name="connsiteY3" fmla="*/ 117906 h 139378"/>
                <a:gd name="connsiteX4" fmla="*/ 38146 w 94033"/>
                <a:gd name="connsiteY4" fmla="*/ 29166 h 139378"/>
                <a:gd name="connsiteX5" fmla="*/ 67373 w 94033"/>
                <a:gd name="connsiteY5" fmla="*/ 10317 h 139378"/>
                <a:gd name="connsiteX6" fmla="*/ 84951 w 94033"/>
                <a:gd name="connsiteY6" fmla="*/ 81902 h 139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033" h="139378">
                  <a:moveTo>
                    <a:pt x="94058" y="126801"/>
                  </a:moveTo>
                  <a:lnTo>
                    <a:pt x="89399" y="128495"/>
                  </a:lnTo>
                  <a:cubicBezTo>
                    <a:pt x="77073" y="133896"/>
                    <a:pt x="64005" y="137454"/>
                    <a:pt x="50641" y="139084"/>
                  </a:cubicBezTo>
                  <a:cubicBezTo>
                    <a:pt x="31263" y="141075"/>
                    <a:pt x="12202" y="133091"/>
                    <a:pt x="24" y="117906"/>
                  </a:cubicBezTo>
                  <a:cubicBezTo>
                    <a:pt x="12308" y="88255"/>
                    <a:pt x="25227" y="58605"/>
                    <a:pt x="38146" y="29166"/>
                  </a:cubicBezTo>
                  <a:cubicBezTo>
                    <a:pt x="47677" y="7988"/>
                    <a:pt x="52124" y="-13191"/>
                    <a:pt x="67373" y="10317"/>
                  </a:cubicBezTo>
                  <a:cubicBezTo>
                    <a:pt x="76564" y="33233"/>
                    <a:pt x="82495" y="57334"/>
                    <a:pt x="84951" y="81902"/>
                  </a:cubicBezTo>
                  <a:close/>
                </a:path>
              </a:pathLst>
            </a:custGeom>
            <a:solidFill>
              <a:srgbClr val="190B0B"/>
            </a:solidFill>
            <a:ln w="21168"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D27B1649-ED62-4E1C-B6AF-46EC3C12FDD4}"/>
                </a:ext>
              </a:extLst>
            </p:cNvPr>
            <p:cNvSpPr/>
            <p:nvPr/>
          </p:nvSpPr>
          <p:spPr>
            <a:xfrm>
              <a:off x="11135220" y="5677366"/>
              <a:ext cx="73499" cy="537128"/>
            </a:xfrm>
            <a:custGeom>
              <a:avLst/>
              <a:gdLst>
                <a:gd name="connsiteX0" fmla="*/ 10991 w 73499"/>
                <a:gd name="connsiteY0" fmla="*/ 392060 h 537128"/>
                <a:gd name="connsiteX1" fmla="*/ 50383 w 73499"/>
                <a:gd name="connsiteY1" fmla="*/ 537134 h 537128"/>
                <a:gd name="connsiteX2" fmla="*/ 64785 w 73499"/>
                <a:gd name="connsiteY2" fmla="*/ 502190 h 537128"/>
                <a:gd name="connsiteX3" fmla="*/ 72198 w 73499"/>
                <a:gd name="connsiteY3" fmla="*/ 253127 h 537128"/>
                <a:gd name="connsiteX4" fmla="*/ 45935 w 73499"/>
                <a:gd name="connsiteY4" fmla="*/ 15501 h 537128"/>
                <a:gd name="connsiteX5" fmla="*/ 613 w 73499"/>
                <a:gd name="connsiteY5" fmla="*/ 120124 h 537128"/>
                <a:gd name="connsiteX6" fmla="*/ 10991 w 73499"/>
                <a:gd name="connsiteY6" fmla="*/ 392060 h 5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499" h="537128">
                  <a:moveTo>
                    <a:pt x="10991" y="392060"/>
                  </a:moveTo>
                  <a:cubicBezTo>
                    <a:pt x="13744" y="445007"/>
                    <a:pt x="19251" y="503460"/>
                    <a:pt x="50383" y="537134"/>
                  </a:cubicBezTo>
                  <a:cubicBezTo>
                    <a:pt x="60337" y="532687"/>
                    <a:pt x="63514" y="515956"/>
                    <a:pt x="64785" y="502190"/>
                  </a:cubicBezTo>
                  <a:cubicBezTo>
                    <a:pt x="72875" y="419422"/>
                    <a:pt x="75353" y="336211"/>
                    <a:pt x="72198" y="253127"/>
                  </a:cubicBezTo>
                  <a:cubicBezTo>
                    <a:pt x="70291" y="204839"/>
                    <a:pt x="74950" y="49387"/>
                    <a:pt x="45935" y="15501"/>
                  </a:cubicBezTo>
                  <a:cubicBezTo>
                    <a:pt x="-6588" y="-45495"/>
                    <a:pt x="-22" y="91320"/>
                    <a:pt x="613" y="120124"/>
                  </a:cubicBezTo>
                  <a:cubicBezTo>
                    <a:pt x="3155" y="210769"/>
                    <a:pt x="6543" y="300779"/>
                    <a:pt x="10991" y="392060"/>
                  </a:cubicBezTo>
                  <a:close/>
                </a:path>
              </a:pathLst>
            </a:custGeom>
            <a:solidFill>
              <a:srgbClr val="FFF0A4"/>
            </a:solidFill>
            <a:ln w="21168"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7F12DBF4-E789-423E-8D17-AEEB5A45FB67}"/>
                </a:ext>
              </a:extLst>
            </p:cNvPr>
            <p:cNvSpPr/>
            <p:nvPr/>
          </p:nvSpPr>
          <p:spPr>
            <a:xfrm>
              <a:off x="11011730" y="6342516"/>
              <a:ext cx="471649" cy="184297"/>
            </a:xfrm>
            <a:custGeom>
              <a:avLst/>
              <a:gdLst>
                <a:gd name="connsiteX0" fmla="*/ 421242 w 471649"/>
                <a:gd name="connsiteY0" fmla="*/ 80383 h 184297"/>
                <a:gd name="connsiteX1" fmla="*/ 456187 w 471649"/>
                <a:gd name="connsiteY1" fmla="*/ 86313 h 184297"/>
                <a:gd name="connsiteX2" fmla="*/ 458094 w 471649"/>
                <a:gd name="connsiteY2" fmla="*/ 151968 h 184297"/>
                <a:gd name="connsiteX3" fmla="*/ 389051 w 471649"/>
                <a:gd name="connsiteY3" fmla="*/ 178653 h 184297"/>
                <a:gd name="connsiteX4" fmla="*/ 156083 w 471649"/>
                <a:gd name="connsiteY4" fmla="*/ 169758 h 184297"/>
                <a:gd name="connsiteX5" fmla="*/ 33882 w 471649"/>
                <a:gd name="connsiteY5" fmla="*/ 113634 h 184297"/>
                <a:gd name="connsiteX6" fmla="*/ 13762 w 471649"/>
                <a:gd name="connsiteY6" fmla="*/ 9434 h 184297"/>
                <a:gd name="connsiteX7" fmla="*/ 128763 w 471649"/>
                <a:gd name="connsiteY7" fmla="*/ 33154 h 184297"/>
                <a:gd name="connsiteX8" fmla="*/ 421242 w 471649"/>
                <a:gd name="connsiteY8" fmla="*/ 80383 h 18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649" h="184297">
                  <a:moveTo>
                    <a:pt x="421242" y="80383"/>
                  </a:moveTo>
                  <a:cubicBezTo>
                    <a:pt x="433208" y="79070"/>
                    <a:pt x="445322" y="81125"/>
                    <a:pt x="456187" y="86313"/>
                  </a:cubicBezTo>
                  <a:cubicBezTo>
                    <a:pt x="477366" y="99233"/>
                    <a:pt x="475671" y="133966"/>
                    <a:pt x="458094" y="151968"/>
                  </a:cubicBezTo>
                  <a:cubicBezTo>
                    <a:pt x="438714" y="168339"/>
                    <a:pt x="414401" y="177742"/>
                    <a:pt x="389051" y="178653"/>
                  </a:cubicBezTo>
                  <a:cubicBezTo>
                    <a:pt x="311430" y="188480"/>
                    <a:pt x="232730" y="185473"/>
                    <a:pt x="156083" y="169758"/>
                  </a:cubicBezTo>
                  <a:cubicBezTo>
                    <a:pt x="110761" y="163319"/>
                    <a:pt x="68297" y="143814"/>
                    <a:pt x="33882" y="113634"/>
                  </a:cubicBezTo>
                  <a:cubicBezTo>
                    <a:pt x="11009" y="90549"/>
                    <a:pt x="-17371" y="36543"/>
                    <a:pt x="13762" y="9434"/>
                  </a:cubicBezTo>
                  <a:cubicBezTo>
                    <a:pt x="44895" y="-17675"/>
                    <a:pt x="98477" y="21083"/>
                    <a:pt x="128763" y="33154"/>
                  </a:cubicBezTo>
                  <a:cubicBezTo>
                    <a:pt x="222246" y="67803"/>
                    <a:pt x="321596" y="83835"/>
                    <a:pt x="421242" y="80383"/>
                  </a:cubicBezTo>
                  <a:close/>
                </a:path>
              </a:pathLst>
            </a:custGeom>
            <a:solidFill>
              <a:srgbClr val="50AD9F"/>
            </a:solidFill>
            <a:ln w="21168" cap="flat">
              <a:noFill/>
              <a:prstDash val="solid"/>
              <a:miter/>
            </a:ln>
          </p:spPr>
          <p:txBody>
            <a:bodyPr rtlCol="0" anchor="ctr"/>
            <a:lstStyle/>
            <a:p>
              <a:endParaRPr lang="en-US"/>
            </a:p>
          </p:txBody>
        </p:sp>
      </p:grpSp>
      <p:pic>
        <p:nvPicPr>
          <p:cNvPr id="89" name="Graphic 88">
            <a:extLst>
              <a:ext uri="{FF2B5EF4-FFF2-40B4-BE49-F238E27FC236}">
                <a16:creationId xmlns:a16="http://schemas.microsoft.com/office/drawing/2014/main" id="{45BCD263-D6D4-47CF-9CBE-A3F71F780F0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7996" y="1973285"/>
            <a:ext cx="16343276" cy="6479604"/>
          </a:xfrm>
          <a:prstGeom prst="rect">
            <a:avLst/>
          </a:prstGeom>
        </p:spPr>
      </p:pic>
      <p:pic>
        <p:nvPicPr>
          <p:cNvPr id="94" name="Graphic 93">
            <a:extLst>
              <a:ext uri="{FF2B5EF4-FFF2-40B4-BE49-F238E27FC236}">
                <a16:creationId xmlns:a16="http://schemas.microsoft.com/office/drawing/2014/main" id="{8521F1D3-D6CB-4537-A237-675B0A080C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0845" y="7498480"/>
            <a:ext cx="3814746" cy="2962038"/>
          </a:xfrm>
          <a:prstGeom prst="rect">
            <a:avLst/>
          </a:prstGeom>
        </p:spPr>
      </p:pic>
      <p:grpSp>
        <p:nvGrpSpPr>
          <p:cNvPr id="98" name="Group 97">
            <a:extLst>
              <a:ext uri="{FF2B5EF4-FFF2-40B4-BE49-F238E27FC236}">
                <a16:creationId xmlns:a16="http://schemas.microsoft.com/office/drawing/2014/main" id="{303DCDCE-56B8-480C-AC79-FA0E99564CF6}"/>
              </a:ext>
            </a:extLst>
          </p:cNvPr>
          <p:cNvGrpSpPr/>
          <p:nvPr/>
        </p:nvGrpSpPr>
        <p:grpSpPr>
          <a:xfrm>
            <a:off x="772158" y="169853"/>
            <a:ext cx="801825" cy="411081"/>
            <a:chOff x="772158" y="169853"/>
            <a:chExt cx="801825" cy="411081"/>
          </a:xfrm>
        </p:grpSpPr>
        <p:sp>
          <p:nvSpPr>
            <p:cNvPr id="99" name="Freeform: Shape 98">
              <a:extLst>
                <a:ext uri="{FF2B5EF4-FFF2-40B4-BE49-F238E27FC236}">
                  <a16:creationId xmlns:a16="http://schemas.microsoft.com/office/drawing/2014/main" id="{D0059DE5-E490-46AB-800D-E6697B302235}"/>
                </a:ext>
              </a:extLst>
            </p:cNvPr>
            <p:cNvSpPr/>
            <p:nvPr/>
          </p:nvSpPr>
          <p:spPr>
            <a:xfrm>
              <a:off x="950079" y="174936"/>
              <a:ext cx="536247" cy="390748"/>
            </a:xfrm>
            <a:custGeom>
              <a:avLst/>
              <a:gdLst>
                <a:gd name="connsiteX0" fmla="*/ 449650 w 536247"/>
                <a:gd name="connsiteY0" fmla="*/ 390755 h 390748"/>
                <a:gd name="connsiteX1" fmla="*/ 24 w 536247"/>
                <a:gd name="connsiteY1" fmla="*/ 254152 h 390748"/>
                <a:gd name="connsiteX2" fmla="*/ 58478 w 536247"/>
                <a:gd name="connsiteY2" fmla="*/ 6 h 390748"/>
                <a:gd name="connsiteX3" fmla="*/ 536271 w 536247"/>
                <a:gd name="connsiteY3" fmla="*/ 159483 h 390748"/>
                <a:gd name="connsiteX4" fmla="*/ 451556 w 536247"/>
                <a:gd name="connsiteY4" fmla="*/ 386308 h 390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47" h="390748">
                  <a:moveTo>
                    <a:pt x="449650" y="390755"/>
                  </a:moveTo>
                  <a:cubicBezTo>
                    <a:pt x="311776" y="354751"/>
                    <a:pt x="55089" y="269612"/>
                    <a:pt x="24" y="254152"/>
                  </a:cubicBezTo>
                  <a:cubicBezTo>
                    <a:pt x="8708" y="90440"/>
                    <a:pt x="58478" y="6"/>
                    <a:pt x="58478" y="6"/>
                  </a:cubicBezTo>
                  <a:cubicBezTo>
                    <a:pt x="220366" y="44955"/>
                    <a:pt x="379841" y="98184"/>
                    <a:pt x="536271" y="159483"/>
                  </a:cubicBezTo>
                  <a:cubicBezTo>
                    <a:pt x="498402" y="231137"/>
                    <a:pt x="469929" y="307372"/>
                    <a:pt x="451556" y="386308"/>
                  </a:cubicBezTo>
                  <a:close/>
                </a:path>
              </a:pathLst>
            </a:custGeom>
            <a:solidFill>
              <a:srgbClr val="FFC93C"/>
            </a:solidFill>
            <a:ln w="21168"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381D2BF4-9A97-462D-8973-61684E3A66CA}"/>
                </a:ext>
              </a:extLst>
            </p:cNvPr>
            <p:cNvSpPr/>
            <p:nvPr/>
          </p:nvSpPr>
          <p:spPr>
            <a:xfrm>
              <a:off x="1399705" y="334413"/>
              <a:ext cx="173854" cy="246521"/>
            </a:xfrm>
            <a:custGeom>
              <a:avLst/>
              <a:gdLst>
                <a:gd name="connsiteX0" fmla="*/ 24 w 173854"/>
                <a:gd name="connsiteY0" fmla="*/ 231279 h 246521"/>
                <a:gd name="connsiteX1" fmla="*/ 1295 w 173854"/>
                <a:gd name="connsiteY1" fmla="*/ 226831 h 246521"/>
                <a:gd name="connsiteX2" fmla="*/ 86010 w 173854"/>
                <a:gd name="connsiteY2" fmla="*/ 6 h 246521"/>
                <a:gd name="connsiteX3" fmla="*/ 158442 w 173854"/>
                <a:gd name="connsiteY3" fmla="*/ 36222 h 246521"/>
                <a:gd name="connsiteX4" fmla="*/ 84951 w 173854"/>
                <a:gd name="connsiteY4" fmla="*/ 246527 h 246521"/>
                <a:gd name="connsiteX5" fmla="*/ 24 w 173854"/>
                <a:gd name="connsiteY5" fmla="*/ 231279 h 24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854" h="246521">
                  <a:moveTo>
                    <a:pt x="24" y="231279"/>
                  </a:moveTo>
                  <a:lnTo>
                    <a:pt x="1295" y="226831"/>
                  </a:lnTo>
                  <a:cubicBezTo>
                    <a:pt x="19668" y="147896"/>
                    <a:pt x="48140" y="71660"/>
                    <a:pt x="86010" y="6"/>
                  </a:cubicBezTo>
                  <a:cubicBezTo>
                    <a:pt x="111808" y="8442"/>
                    <a:pt x="136215" y="20645"/>
                    <a:pt x="158442" y="36222"/>
                  </a:cubicBezTo>
                  <a:cubicBezTo>
                    <a:pt x="208212" y="104418"/>
                    <a:pt x="125191" y="235303"/>
                    <a:pt x="84951" y="246527"/>
                  </a:cubicBezTo>
                  <a:cubicBezTo>
                    <a:pt x="56057" y="245555"/>
                    <a:pt x="27453" y="240419"/>
                    <a:pt x="24" y="231279"/>
                  </a:cubicBezTo>
                  <a:close/>
                </a:path>
              </a:pathLst>
            </a:custGeom>
            <a:solidFill>
              <a:srgbClr val="EB871E"/>
            </a:solidFill>
            <a:ln w="21168"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A76EFE3E-7E52-4ADE-885B-21A9013BAD24}"/>
                </a:ext>
              </a:extLst>
            </p:cNvPr>
            <p:cNvSpPr/>
            <p:nvPr/>
          </p:nvSpPr>
          <p:spPr>
            <a:xfrm>
              <a:off x="772473" y="169853"/>
              <a:ext cx="236060" cy="259440"/>
            </a:xfrm>
            <a:custGeom>
              <a:avLst/>
              <a:gdLst>
                <a:gd name="connsiteX0" fmla="*/ 168524 w 236060"/>
                <a:gd name="connsiteY0" fmla="*/ 256905 h 259440"/>
                <a:gd name="connsiteX1" fmla="*/ 4600 w 236060"/>
                <a:gd name="connsiteY1" fmla="*/ 117337 h 259440"/>
                <a:gd name="connsiteX2" fmla="*/ 16037 w 236060"/>
                <a:gd name="connsiteY2" fmla="*/ 54859 h 259440"/>
                <a:gd name="connsiteX3" fmla="*/ 210882 w 236060"/>
                <a:gd name="connsiteY3" fmla="*/ 6 h 259440"/>
                <a:gd name="connsiteX4" fmla="*/ 236084 w 236060"/>
                <a:gd name="connsiteY4" fmla="*/ 4030 h 259440"/>
                <a:gd name="connsiteX5" fmla="*/ 177631 w 236060"/>
                <a:gd name="connsiteY5" fmla="*/ 259447 h 259440"/>
                <a:gd name="connsiteX6" fmla="*/ 168524 w 236060"/>
                <a:gd name="connsiteY6" fmla="*/ 256905 h 25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060" h="259440">
                  <a:moveTo>
                    <a:pt x="168524" y="256905"/>
                  </a:moveTo>
                  <a:cubicBezTo>
                    <a:pt x="138874" y="251610"/>
                    <a:pt x="15189" y="135339"/>
                    <a:pt x="4600" y="117337"/>
                  </a:cubicBezTo>
                  <a:cubicBezTo>
                    <a:pt x="-4392" y="96094"/>
                    <a:pt x="102" y="71539"/>
                    <a:pt x="16037" y="54859"/>
                  </a:cubicBezTo>
                  <a:cubicBezTo>
                    <a:pt x="37215" y="36222"/>
                    <a:pt x="178266" y="5089"/>
                    <a:pt x="210882" y="6"/>
                  </a:cubicBezTo>
                  <a:cubicBezTo>
                    <a:pt x="219425" y="219"/>
                    <a:pt x="227901" y="1572"/>
                    <a:pt x="236084" y="4030"/>
                  </a:cubicBezTo>
                  <a:cubicBezTo>
                    <a:pt x="236084" y="4030"/>
                    <a:pt x="186738" y="95523"/>
                    <a:pt x="177631" y="259447"/>
                  </a:cubicBezTo>
                  <a:cubicBezTo>
                    <a:pt x="174647" y="258424"/>
                    <a:pt x="171605" y="257574"/>
                    <a:pt x="168524" y="256905"/>
                  </a:cubicBezTo>
                  <a:close/>
                </a:path>
              </a:pathLst>
            </a:custGeom>
            <a:solidFill>
              <a:srgbClr val="EB871E"/>
            </a:solidFill>
            <a:ln w="21168"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51C35BB6-5E8D-4812-BF1D-8ACAE31F24DC}"/>
                </a:ext>
              </a:extLst>
            </p:cNvPr>
            <p:cNvSpPr/>
            <p:nvPr/>
          </p:nvSpPr>
          <p:spPr>
            <a:xfrm>
              <a:off x="1353651" y="313758"/>
              <a:ext cx="101118" cy="251279"/>
            </a:xfrm>
            <a:custGeom>
              <a:avLst/>
              <a:gdLst>
                <a:gd name="connsiteX0" fmla="*/ 2238 w 101118"/>
                <a:gd name="connsiteY0" fmla="*/ 233932 h 251279"/>
                <a:gd name="connsiteX1" fmla="*/ 7533 w 101118"/>
                <a:gd name="connsiteY1" fmla="*/ 229484 h 251279"/>
                <a:gd name="connsiteX2" fmla="*/ 7533 w 101118"/>
                <a:gd name="connsiteY2" fmla="*/ 233085 h 251279"/>
                <a:gd name="connsiteX3" fmla="*/ 17275 w 101118"/>
                <a:gd name="connsiteY3" fmla="*/ 250663 h 251279"/>
                <a:gd name="connsiteX4" fmla="*/ 24963 w 101118"/>
                <a:gd name="connsiteY4" fmla="*/ 248155 h 251279"/>
                <a:gd name="connsiteX5" fmla="*/ 25323 w 101118"/>
                <a:gd name="connsiteY5" fmla="*/ 247274 h 251279"/>
                <a:gd name="connsiteX6" fmla="*/ 56667 w 101118"/>
                <a:gd name="connsiteY6" fmla="*/ 130791 h 251279"/>
                <a:gd name="connsiteX7" fmla="*/ 101143 w 101118"/>
                <a:gd name="connsiteY7" fmla="*/ 17484 h 251279"/>
                <a:gd name="connsiteX8" fmla="*/ 98178 w 101118"/>
                <a:gd name="connsiteY8" fmla="*/ 14308 h 251279"/>
                <a:gd name="connsiteX9" fmla="*/ 71493 w 101118"/>
                <a:gd name="connsiteY9" fmla="*/ 61536 h 251279"/>
                <a:gd name="connsiteX10" fmla="*/ 49043 w 101118"/>
                <a:gd name="connsiteY10" fmla="*/ 121261 h 251279"/>
                <a:gd name="connsiteX11" fmla="*/ 31253 w 101118"/>
                <a:gd name="connsiteY11" fmla="*/ 177596 h 251279"/>
                <a:gd name="connsiteX12" fmla="*/ 48619 w 101118"/>
                <a:gd name="connsiteY12" fmla="*/ 115754 h 251279"/>
                <a:gd name="connsiteX13" fmla="*/ 73187 w 101118"/>
                <a:gd name="connsiteY13" fmla="*/ 48617 h 251279"/>
                <a:gd name="connsiteX14" fmla="*/ 81658 w 101118"/>
                <a:gd name="connsiteY14" fmla="*/ 541 h 251279"/>
                <a:gd name="connsiteX15" fmla="*/ 75517 w 101118"/>
                <a:gd name="connsiteY15" fmla="*/ 2236 h 251279"/>
                <a:gd name="connsiteX16" fmla="*/ 27441 w 101118"/>
                <a:gd name="connsiteY16" fmla="*/ 135239 h 251279"/>
                <a:gd name="connsiteX17" fmla="*/ 9439 w 101118"/>
                <a:gd name="connsiteY17" fmla="*/ 205129 h 251279"/>
                <a:gd name="connsiteX18" fmla="*/ 7956 w 101118"/>
                <a:gd name="connsiteY18" fmla="*/ 221436 h 251279"/>
                <a:gd name="connsiteX19" fmla="*/ 967 w 101118"/>
                <a:gd name="connsiteY19" fmla="*/ 232026 h 251279"/>
                <a:gd name="connsiteX20" fmla="*/ 2238 w 101118"/>
                <a:gd name="connsiteY20" fmla="*/ 233932 h 251279"/>
                <a:gd name="connsiteX21" fmla="*/ 26382 w 101118"/>
                <a:gd name="connsiteY21" fmla="*/ 192845 h 251279"/>
                <a:gd name="connsiteX22" fmla="*/ 16428 w 101118"/>
                <a:gd name="connsiteY22" fmla="*/ 237320 h 251279"/>
                <a:gd name="connsiteX23" fmla="*/ 12827 w 101118"/>
                <a:gd name="connsiteY23" fmla="*/ 228425 h 251279"/>
                <a:gd name="connsiteX24" fmla="*/ 12827 w 101118"/>
                <a:gd name="connsiteY24" fmla="*/ 223131 h 251279"/>
                <a:gd name="connsiteX25" fmla="*/ 26382 w 101118"/>
                <a:gd name="connsiteY25" fmla="*/ 192845 h 251279"/>
                <a:gd name="connsiteX26" fmla="*/ 76576 w 101118"/>
                <a:gd name="connsiteY26" fmla="*/ 20873 h 251279"/>
                <a:gd name="connsiteX27" fmla="*/ 72763 w 101118"/>
                <a:gd name="connsiteY27" fmla="*/ 27862 h 251279"/>
                <a:gd name="connsiteX28" fmla="*/ 66198 w 101118"/>
                <a:gd name="connsiteY28" fmla="*/ 41205 h 251279"/>
                <a:gd name="connsiteX29" fmla="*/ 60480 w 101118"/>
                <a:gd name="connsiteY29" fmla="*/ 54336 h 251279"/>
                <a:gd name="connsiteX30" fmla="*/ 78058 w 101118"/>
                <a:gd name="connsiteY30" fmla="*/ 15578 h 251279"/>
                <a:gd name="connsiteX31" fmla="*/ 76576 w 101118"/>
                <a:gd name="connsiteY31" fmla="*/ 20873 h 25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1118" h="251279">
                  <a:moveTo>
                    <a:pt x="2238" y="233932"/>
                  </a:moveTo>
                  <a:cubicBezTo>
                    <a:pt x="4097" y="232566"/>
                    <a:pt x="5866" y="231079"/>
                    <a:pt x="7533" y="229484"/>
                  </a:cubicBezTo>
                  <a:cubicBezTo>
                    <a:pt x="7431" y="230683"/>
                    <a:pt x="7431" y="231886"/>
                    <a:pt x="7533" y="233085"/>
                  </a:cubicBezTo>
                  <a:cubicBezTo>
                    <a:pt x="9227" y="239226"/>
                    <a:pt x="10921" y="247698"/>
                    <a:pt x="17275" y="250663"/>
                  </a:cubicBezTo>
                  <a:cubicBezTo>
                    <a:pt x="20089" y="252095"/>
                    <a:pt x="23533" y="250972"/>
                    <a:pt x="24963" y="248155"/>
                  </a:cubicBezTo>
                  <a:cubicBezTo>
                    <a:pt x="25107" y="247874"/>
                    <a:pt x="25227" y="247577"/>
                    <a:pt x="25323" y="247274"/>
                  </a:cubicBezTo>
                  <a:cubicBezTo>
                    <a:pt x="35700" y="208305"/>
                    <a:pt x="43960" y="169336"/>
                    <a:pt x="56667" y="130791"/>
                  </a:cubicBezTo>
                  <a:cubicBezTo>
                    <a:pt x="68282" y="91839"/>
                    <a:pt x="83160" y="53935"/>
                    <a:pt x="101143" y="17484"/>
                  </a:cubicBezTo>
                  <a:cubicBezTo>
                    <a:pt x="101143" y="15578"/>
                    <a:pt x="101143" y="13037"/>
                    <a:pt x="98178" y="14308"/>
                  </a:cubicBezTo>
                  <a:cubicBezTo>
                    <a:pt x="85072" y="27270"/>
                    <a:pt x="75834" y="43623"/>
                    <a:pt x="71493" y="61536"/>
                  </a:cubicBezTo>
                  <a:cubicBezTo>
                    <a:pt x="63233" y="81233"/>
                    <a:pt x="55820" y="101141"/>
                    <a:pt x="49043" y="121261"/>
                  </a:cubicBezTo>
                  <a:cubicBezTo>
                    <a:pt x="42266" y="141380"/>
                    <a:pt x="36759" y="158535"/>
                    <a:pt x="31253" y="177596"/>
                  </a:cubicBezTo>
                  <a:cubicBezTo>
                    <a:pt x="36971" y="156417"/>
                    <a:pt x="42266" y="136298"/>
                    <a:pt x="48619" y="115754"/>
                  </a:cubicBezTo>
                  <a:cubicBezTo>
                    <a:pt x="55191" y="92815"/>
                    <a:pt x="63402" y="70381"/>
                    <a:pt x="73187" y="48617"/>
                  </a:cubicBezTo>
                  <a:cubicBezTo>
                    <a:pt x="79329" y="35486"/>
                    <a:pt x="98390" y="12613"/>
                    <a:pt x="81658" y="541"/>
                  </a:cubicBezTo>
                  <a:cubicBezTo>
                    <a:pt x="79485" y="-601"/>
                    <a:pt x="76798" y="141"/>
                    <a:pt x="75517" y="2236"/>
                  </a:cubicBezTo>
                  <a:cubicBezTo>
                    <a:pt x="54655" y="44670"/>
                    <a:pt x="38534" y="89274"/>
                    <a:pt x="27441" y="135239"/>
                  </a:cubicBezTo>
                  <a:cubicBezTo>
                    <a:pt x="20051" y="158156"/>
                    <a:pt x="14041" y="181493"/>
                    <a:pt x="9439" y="205129"/>
                  </a:cubicBezTo>
                  <a:cubicBezTo>
                    <a:pt x="8481" y="210512"/>
                    <a:pt x="7984" y="215968"/>
                    <a:pt x="7956" y="221436"/>
                  </a:cubicBezTo>
                  <a:cubicBezTo>
                    <a:pt x="5826" y="225094"/>
                    <a:pt x="3492" y="228629"/>
                    <a:pt x="967" y="232026"/>
                  </a:cubicBezTo>
                  <a:cubicBezTo>
                    <a:pt x="-939" y="232661"/>
                    <a:pt x="332" y="235202"/>
                    <a:pt x="2238" y="233932"/>
                  </a:cubicBezTo>
                  <a:close/>
                  <a:moveTo>
                    <a:pt x="26382" y="192845"/>
                  </a:moveTo>
                  <a:cubicBezTo>
                    <a:pt x="22358" y="207670"/>
                    <a:pt x="19181" y="222495"/>
                    <a:pt x="16428" y="237320"/>
                  </a:cubicBezTo>
                  <a:cubicBezTo>
                    <a:pt x="14005" y="235010"/>
                    <a:pt x="12694" y="231769"/>
                    <a:pt x="12827" y="228425"/>
                  </a:cubicBezTo>
                  <a:cubicBezTo>
                    <a:pt x="12724" y="226661"/>
                    <a:pt x="12724" y="224895"/>
                    <a:pt x="12827" y="223131"/>
                  </a:cubicBezTo>
                  <a:cubicBezTo>
                    <a:pt x="19094" y="213911"/>
                    <a:pt x="23681" y="203659"/>
                    <a:pt x="26382" y="192845"/>
                  </a:cubicBezTo>
                  <a:close/>
                  <a:moveTo>
                    <a:pt x="76576" y="20873"/>
                  </a:moveTo>
                  <a:lnTo>
                    <a:pt x="72763" y="27862"/>
                  </a:lnTo>
                  <a:cubicBezTo>
                    <a:pt x="70434" y="32310"/>
                    <a:pt x="68316" y="36757"/>
                    <a:pt x="66198" y="41205"/>
                  </a:cubicBezTo>
                  <a:cubicBezTo>
                    <a:pt x="64080" y="45652"/>
                    <a:pt x="62386" y="50100"/>
                    <a:pt x="60480" y="54336"/>
                  </a:cubicBezTo>
                  <a:cubicBezTo>
                    <a:pt x="65601" y="41095"/>
                    <a:pt x="71469" y="28154"/>
                    <a:pt x="78058" y="15578"/>
                  </a:cubicBezTo>
                  <a:cubicBezTo>
                    <a:pt x="77848" y="17411"/>
                    <a:pt x="77349" y="19198"/>
                    <a:pt x="76576" y="20873"/>
                  </a:cubicBezTo>
                  <a:close/>
                </a:path>
              </a:pathLst>
            </a:custGeom>
            <a:solidFill>
              <a:srgbClr val="000000"/>
            </a:solidFill>
            <a:ln w="21168"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9E203066-4C71-47F9-BC9D-11920A7BBA7F}"/>
                </a:ext>
              </a:extLst>
            </p:cNvPr>
            <p:cNvSpPr/>
            <p:nvPr/>
          </p:nvSpPr>
          <p:spPr>
            <a:xfrm>
              <a:off x="1343458" y="309509"/>
              <a:ext cx="81918" cy="247235"/>
            </a:xfrm>
            <a:custGeom>
              <a:avLst/>
              <a:gdLst>
                <a:gd name="connsiteX0" fmla="*/ 18149 w 81918"/>
                <a:gd name="connsiteY0" fmla="*/ 246864 h 247235"/>
                <a:gd name="connsiteX1" fmla="*/ 23232 w 81918"/>
                <a:gd name="connsiteY1" fmla="*/ 241146 h 247235"/>
                <a:gd name="connsiteX2" fmla="*/ 27885 w 81918"/>
                <a:gd name="connsiteY2" fmla="*/ 238420 h 247235"/>
                <a:gd name="connsiteX3" fmla="*/ 27892 w 81918"/>
                <a:gd name="connsiteY3" fmla="*/ 238393 h 247235"/>
                <a:gd name="connsiteX4" fmla="*/ 30857 w 81918"/>
                <a:gd name="connsiteY4" fmla="*/ 215096 h 247235"/>
                <a:gd name="connsiteX5" fmla="*/ 27212 w 81918"/>
                <a:gd name="connsiteY5" fmla="*/ 213022 h 247235"/>
                <a:gd name="connsiteX6" fmla="*/ 25138 w 81918"/>
                <a:gd name="connsiteY6" fmla="*/ 215096 h 247235"/>
                <a:gd name="connsiteX7" fmla="*/ 18785 w 81918"/>
                <a:gd name="connsiteY7" fmla="*/ 228438 h 247235"/>
                <a:gd name="connsiteX8" fmla="*/ 14761 w 81918"/>
                <a:gd name="connsiteY8" fmla="*/ 233310 h 247235"/>
                <a:gd name="connsiteX9" fmla="*/ 35940 w 81918"/>
                <a:gd name="connsiteY9" fmla="*/ 114497 h 247235"/>
                <a:gd name="connsiteX10" fmla="*/ 55848 w 81918"/>
                <a:gd name="connsiteY10" fmla="*/ 59220 h 247235"/>
                <a:gd name="connsiteX11" fmla="*/ 68343 w 81918"/>
                <a:gd name="connsiteY11" fmla="*/ 30417 h 247235"/>
                <a:gd name="connsiteX12" fmla="*/ 81686 w 81918"/>
                <a:gd name="connsiteY12" fmla="*/ 4579 h 247235"/>
                <a:gd name="connsiteX13" fmla="*/ 75332 w 81918"/>
                <a:gd name="connsiteY13" fmla="*/ 978 h 247235"/>
                <a:gd name="connsiteX14" fmla="*/ 56907 w 81918"/>
                <a:gd name="connsiteY14" fmla="*/ 30840 h 247235"/>
                <a:gd name="connsiteX15" fmla="*/ 45046 w 81918"/>
                <a:gd name="connsiteY15" fmla="*/ 61126 h 247235"/>
                <a:gd name="connsiteX16" fmla="*/ 21114 w 81918"/>
                <a:gd name="connsiteY16" fmla="*/ 131651 h 247235"/>
                <a:gd name="connsiteX17" fmla="*/ 3536 w 81918"/>
                <a:gd name="connsiteY17" fmla="*/ 202177 h 247235"/>
                <a:gd name="connsiteX18" fmla="*/ 18149 w 81918"/>
                <a:gd name="connsiteY18" fmla="*/ 246864 h 24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1918" h="247235">
                  <a:moveTo>
                    <a:pt x="18149" y="246864"/>
                  </a:moveTo>
                  <a:cubicBezTo>
                    <a:pt x="20894" y="246243"/>
                    <a:pt x="22938" y="243943"/>
                    <a:pt x="23232" y="241146"/>
                  </a:cubicBezTo>
                  <a:cubicBezTo>
                    <a:pt x="25270" y="241677"/>
                    <a:pt x="27352" y="240457"/>
                    <a:pt x="27885" y="238420"/>
                  </a:cubicBezTo>
                  <a:cubicBezTo>
                    <a:pt x="27887" y="238412"/>
                    <a:pt x="27890" y="238401"/>
                    <a:pt x="27892" y="238393"/>
                  </a:cubicBezTo>
                  <a:cubicBezTo>
                    <a:pt x="30355" y="230887"/>
                    <a:pt x="31361" y="222979"/>
                    <a:pt x="30857" y="215096"/>
                  </a:cubicBezTo>
                  <a:cubicBezTo>
                    <a:pt x="30422" y="213516"/>
                    <a:pt x="28792" y="212588"/>
                    <a:pt x="27212" y="213022"/>
                  </a:cubicBezTo>
                  <a:cubicBezTo>
                    <a:pt x="26204" y="213300"/>
                    <a:pt x="25416" y="214088"/>
                    <a:pt x="25138" y="215096"/>
                  </a:cubicBezTo>
                  <a:cubicBezTo>
                    <a:pt x="23453" y="219736"/>
                    <a:pt x="21324" y="224205"/>
                    <a:pt x="18785" y="228438"/>
                  </a:cubicBezTo>
                  <a:cubicBezTo>
                    <a:pt x="17624" y="230205"/>
                    <a:pt x="16275" y="231838"/>
                    <a:pt x="14761" y="233310"/>
                  </a:cubicBezTo>
                  <a:cubicBezTo>
                    <a:pt x="6713" y="221026"/>
                    <a:pt x="33398" y="125510"/>
                    <a:pt x="35940" y="114497"/>
                  </a:cubicBezTo>
                  <a:cubicBezTo>
                    <a:pt x="41870" y="95859"/>
                    <a:pt x="48647" y="77434"/>
                    <a:pt x="55848" y="59220"/>
                  </a:cubicBezTo>
                  <a:cubicBezTo>
                    <a:pt x="59660" y="49478"/>
                    <a:pt x="63684" y="39735"/>
                    <a:pt x="68343" y="30417"/>
                  </a:cubicBezTo>
                  <a:cubicBezTo>
                    <a:pt x="73002" y="21098"/>
                    <a:pt x="78509" y="13897"/>
                    <a:pt x="81686" y="4579"/>
                  </a:cubicBezTo>
                  <a:cubicBezTo>
                    <a:pt x="83168" y="766"/>
                    <a:pt x="77874" y="-1351"/>
                    <a:pt x="75332" y="978"/>
                  </a:cubicBezTo>
                  <a:cubicBezTo>
                    <a:pt x="67068" y="9456"/>
                    <a:pt x="60778" y="19652"/>
                    <a:pt x="56907" y="30840"/>
                  </a:cubicBezTo>
                  <a:cubicBezTo>
                    <a:pt x="52459" y="40794"/>
                    <a:pt x="48647" y="50960"/>
                    <a:pt x="45046" y="61126"/>
                  </a:cubicBezTo>
                  <a:cubicBezTo>
                    <a:pt x="36575" y="84423"/>
                    <a:pt x="28315" y="107931"/>
                    <a:pt x="21114" y="131651"/>
                  </a:cubicBezTo>
                  <a:cubicBezTo>
                    <a:pt x="14013" y="154834"/>
                    <a:pt x="8145" y="178374"/>
                    <a:pt x="3536" y="202177"/>
                  </a:cubicBezTo>
                  <a:cubicBezTo>
                    <a:pt x="1206" y="215308"/>
                    <a:pt x="-8112" y="251312"/>
                    <a:pt x="18149" y="246864"/>
                  </a:cubicBezTo>
                  <a:close/>
                </a:path>
              </a:pathLst>
            </a:custGeom>
            <a:solidFill>
              <a:srgbClr val="000000"/>
            </a:solidFill>
            <a:ln w="21168"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6B4228AE-1154-4D76-BECB-03049A86E178}"/>
                </a:ext>
              </a:extLst>
            </p:cNvPr>
            <p:cNvSpPr/>
            <p:nvPr/>
          </p:nvSpPr>
          <p:spPr>
            <a:xfrm>
              <a:off x="1001544" y="191485"/>
              <a:ext cx="75396" cy="256975"/>
            </a:xfrm>
            <a:custGeom>
              <a:avLst/>
              <a:gdLst>
                <a:gd name="connsiteX0" fmla="*/ 12308 w 75396"/>
                <a:gd name="connsiteY0" fmla="*/ 250945 h 256975"/>
                <a:gd name="connsiteX1" fmla="*/ 34546 w 75396"/>
                <a:gd name="connsiteY1" fmla="*/ 121966 h 256975"/>
                <a:gd name="connsiteX2" fmla="*/ 53818 w 75396"/>
                <a:gd name="connsiteY2" fmla="*/ 60972 h 256975"/>
                <a:gd name="connsiteX3" fmla="*/ 65255 w 75396"/>
                <a:gd name="connsiteY3" fmla="*/ 31109 h 256975"/>
                <a:gd name="connsiteX4" fmla="*/ 75421 w 75396"/>
                <a:gd name="connsiteY4" fmla="*/ 2094 h 256975"/>
                <a:gd name="connsiteX5" fmla="*/ 73273 w 75396"/>
                <a:gd name="connsiteY5" fmla="*/ 6 h 256975"/>
                <a:gd name="connsiteX6" fmla="*/ 71820 w 75396"/>
                <a:gd name="connsiteY6" fmla="*/ 612 h 256975"/>
                <a:gd name="connsiteX7" fmla="*/ 57419 w 75396"/>
                <a:gd name="connsiteY7" fmla="*/ 27721 h 256975"/>
                <a:gd name="connsiteX8" fmla="*/ 45770 w 75396"/>
                <a:gd name="connsiteY8" fmla="*/ 56948 h 256975"/>
                <a:gd name="connsiteX9" fmla="*/ 24592 w 75396"/>
                <a:gd name="connsiteY9" fmla="*/ 120484 h 256975"/>
                <a:gd name="connsiteX10" fmla="*/ 24 w 75396"/>
                <a:gd name="connsiteY10" fmla="*/ 250945 h 256975"/>
                <a:gd name="connsiteX11" fmla="*/ 12308 w 75396"/>
                <a:gd name="connsiteY11" fmla="*/ 250945 h 25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96" h="256975">
                  <a:moveTo>
                    <a:pt x="12308" y="250945"/>
                  </a:moveTo>
                  <a:cubicBezTo>
                    <a:pt x="16019" y="207395"/>
                    <a:pt x="23459" y="164244"/>
                    <a:pt x="34546" y="121966"/>
                  </a:cubicBezTo>
                  <a:cubicBezTo>
                    <a:pt x="40052" y="100788"/>
                    <a:pt x="46618" y="81091"/>
                    <a:pt x="53818" y="60972"/>
                  </a:cubicBezTo>
                  <a:cubicBezTo>
                    <a:pt x="57419" y="50806"/>
                    <a:pt x="61231" y="41063"/>
                    <a:pt x="65255" y="31109"/>
                  </a:cubicBezTo>
                  <a:cubicBezTo>
                    <a:pt x="69859" y="21908"/>
                    <a:pt x="73275" y="12158"/>
                    <a:pt x="75421" y="2094"/>
                  </a:cubicBezTo>
                  <a:cubicBezTo>
                    <a:pt x="75404" y="925"/>
                    <a:pt x="74442" y="-10"/>
                    <a:pt x="73273" y="6"/>
                  </a:cubicBezTo>
                  <a:cubicBezTo>
                    <a:pt x="72729" y="14"/>
                    <a:pt x="72208" y="231"/>
                    <a:pt x="71820" y="612"/>
                  </a:cubicBezTo>
                  <a:cubicBezTo>
                    <a:pt x="65547" y="8786"/>
                    <a:pt x="60680" y="17947"/>
                    <a:pt x="57419" y="27721"/>
                  </a:cubicBezTo>
                  <a:cubicBezTo>
                    <a:pt x="53183" y="37463"/>
                    <a:pt x="49371" y="47205"/>
                    <a:pt x="45770" y="56948"/>
                  </a:cubicBezTo>
                  <a:cubicBezTo>
                    <a:pt x="37934" y="78126"/>
                    <a:pt x="30945" y="99305"/>
                    <a:pt x="24592" y="120484"/>
                  </a:cubicBezTo>
                  <a:cubicBezTo>
                    <a:pt x="12579" y="163163"/>
                    <a:pt x="4357" y="206819"/>
                    <a:pt x="24" y="250945"/>
                  </a:cubicBezTo>
                  <a:cubicBezTo>
                    <a:pt x="24" y="258993"/>
                    <a:pt x="11461" y="258993"/>
                    <a:pt x="12308" y="250945"/>
                  </a:cubicBezTo>
                  <a:close/>
                </a:path>
              </a:pathLst>
            </a:custGeom>
            <a:solidFill>
              <a:srgbClr val="000000"/>
            </a:solidFill>
            <a:ln w="21168"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928DDDD1-733A-4315-A1F4-7B69C27ECAF1}"/>
                </a:ext>
              </a:extLst>
            </p:cNvPr>
            <p:cNvSpPr/>
            <p:nvPr/>
          </p:nvSpPr>
          <p:spPr>
            <a:xfrm>
              <a:off x="980362" y="183872"/>
              <a:ext cx="69635" cy="254317"/>
            </a:xfrm>
            <a:custGeom>
              <a:avLst/>
              <a:gdLst>
                <a:gd name="connsiteX0" fmla="*/ 5110 w 69635"/>
                <a:gd name="connsiteY0" fmla="*/ 253053 h 254317"/>
                <a:gd name="connsiteX1" fmla="*/ 24171 w 69635"/>
                <a:gd name="connsiteY1" fmla="*/ 124498 h 254317"/>
                <a:gd name="connsiteX2" fmla="*/ 41326 w 69635"/>
                <a:gd name="connsiteY2" fmla="*/ 63503 h 254317"/>
                <a:gd name="connsiteX3" fmla="*/ 69070 w 69635"/>
                <a:gd name="connsiteY3" fmla="*/ 3778 h 254317"/>
                <a:gd name="connsiteX4" fmla="*/ 66529 w 69635"/>
                <a:gd name="connsiteY4" fmla="*/ 390 h 254317"/>
                <a:gd name="connsiteX5" fmla="*/ 36243 w 69635"/>
                <a:gd name="connsiteY5" fmla="*/ 50372 h 254317"/>
                <a:gd name="connsiteX6" fmla="*/ 16123 w 69635"/>
                <a:gd name="connsiteY6" fmla="*/ 117085 h 254317"/>
                <a:gd name="connsiteX7" fmla="*/ 27 w 69635"/>
                <a:gd name="connsiteY7" fmla="*/ 253053 h 254317"/>
                <a:gd name="connsiteX8" fmla="*/ 4475 w 69635"/>
                <a:gd name="connsiteY8" fmla="*/ 253688 h 254317"/>
                <a:gd name="connsiteX9" fmla="*/ 5110 w 69635"/>
                <a:gd name="connsiteY9" fmla="*/ 253053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35" h="254317">
                  <a:moveTo>
                    <a:pt x="5110" y="253053"/>
                  </a:moveTo>
                  <a:cubicBezTo>
                    <a:pt x="8270" y="209789"/>
                    <a:pt x="14641" y="166817"/>
                    <a:pt x="24171" y="124498"/>
                  </a:cubicBezTo>
                  <a:cubicBezTo>
                    <a:pt x="28830" y="103319"/>
                    <a:pt x="34760" y="83622"/>
                    <a:pt x="41326" y="63503"/>
                  </a:cubicBezTo>
                  <a:cubicBezTo>
                    <a:pt x="46981" y="42115"/>
                    <a:pt x="56373" y="21895"/>
                    <a:pt x="69070" y="3778"/>
                  </a:cubicBezTo>
                  <a:cubicBezTo>
                    <a:pt x="70553" y="2084"/>
                    <a:pt x="69070" y="-1093"/>
                    <a:pt x="66529" y="390"/>
                  </a:cubicBezTo>
                  <a:cubicBezTo>
                    <a:pt x="51460" y="13477"/>
                    <a:pt x="40868" y="30956"/>
                    <a:pt x="36243" y="50372"/>
                  </a:cubicBezTo>
                  <a:cubicBezTo>
                    <a:pt x="28415" y="72256"/>
                    <a:pt x="21700" y="94522"/>
                    <a:pt x="16123" y="117085"/>
                  </a:cubicBezTo>
                  <a:cubicBezTo>
                    <a:pt x="5282" y="161590"/>
                    <a:pt x="-121" y="207247"/>
                    <a:pt x="27" y="253053"/>
                  </a:cubicBezTo>
                  <a:cubicBezTo>
                    <a:pt x="1080" y="254457"/>
                    <a:pt x="3071" y="254741"/>
                    <a:pt x="4475" y="253688"/>
                  </a:cubicBezTo>
                  <a:cubicBezTo>
                    <a:pt x="4716" y="253508"/>
                    <a:pt x="4930" y="253294"/>
                    <a:pt x="5110" y="253053"/>
                  </a:cubicBezTo>
                  <a:close/>
                </a:path>
              </a:pathLst>
            </a:custGeom>
            <a:solidFill>
              <a:srgbClr val="000000"/>
            </a:solidFill>
            <a:ln w="21168"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588B02AF-86D4-4F53-8285-48A391DB0312}"/>
                </a:ext>
              </a:extLst>
            </p:cNvPr>
            <p:cNvSpPr/>
            <p:nvPr/>
          </p:nvSpPr>
          <p:spPr>
            <a:xfrm>
              <a:off x="992618" y="191910"/>
              <a:ext cx="74579" cy="257000"/>
            </a:xfrm>
            <a:custGeom>
              <a:avLst/>
              <a:gdLst>
                <a:gd name="connsiteX0" fmla="*/ 8950 w 74579"/>
                <a:gd name="connsiteY0" fmla="*/ 252427 h 257000"/>
                <a:gd name="connsiteX1" fmla="*/ 74604 w 74579"/>
                <a:gd name="connsiteY1" fmla="*/ 2517 h 257000"/>
                <a:gd name="connsiteX2" fmla="*/ 70792 w 74579"/>
                <a:gd name="connsiteY2" fmla="*/ 1034 h 257000"/>
                <a:gd name="connsiteX3" fmla="*/ 55 w 74579"/>
                <a:gd name="connsiteY3" fmla="*/ 252215 h 257000"/>
                <a:gd name="connsiteX4" fmla="*/ 8950 w 74579"/>
                <a:gd name="connsiteY4" fmla="*/ 252427 h 25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79" h="257000">
                  <a:moveTo>
                    <a:pt x="8950" y="252427"/>
                  </a:moveTo>
                  <a:cubicBezTo>
                    <a:pt x="16578" y="166015"/>
                    <a:pt x="38776" y="81520"/>
                    <a:pt x="74604" y="2517"/>
                  </a:cubicBezTo>
                  <a:cubicBezTo>
                    <a:pt x="74604" y="399"/>
                    <a:pt x="71851" y="-1083"/>
                    <a:pt x="70792" y="1034"/>
                  </a:cubicBezTo>
                  <a:cubicBezTo>
                    <a:pt x="31450" y="79500"/>
                    <a:pt x="7442" y="164751"/>
                    <a:pt x="55" y="252215"/>
                  </a:cubicBezTo>
                  <a:cubicBezTo>
                    <a:pt x="-581" y="258569"/>
                    <a:pt x="8950" y="258569"/>
                    <a:pt x="8950" y="252427"/>
                  </a:cubicBezTo>
                  <a:close/>
                </a:path>
              </a:pathLst>
            </a:custGeom>
            <a:solidFill>
              <a:srgbClr val="000000"/>
            </a:solidFill>
            <a:ln w="21168"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878F4AEB-9EF1-4EEF-9E29-FA174023A229}"/>
                </a:ext>
              </a:extLst>
            </p:cNvPr>
            <p:cNvSpPr/>
            <p:nvPr/>
          </p:nvSpPr>
          <p:spPr>
            <a:xfrm>
              <a:off x="982479" y="191698"/>
              <a:ext cx="73493" cy="252870"/>
            </a:xfrm>
            <a:custGeom>
              <a:avLst/>
              <a:gdLst>
                <a:gd name="connsiteX0" fmla="*/ 9982 w 73493"/>
                <a:gd name="connsiteY0" fmla="*/ 248615 h 252870"/>
                <a:gd name="connsiteX1" fmla="*/ 73518 w 73493"/>
                <a:gd name="connsiteY1" fmla="*/ 2517 h 252870"/>
                <a:gd name="connsiteX2" fmla="*/ 69918 w 73493"/>
                <a:gd name="connsiteY2" fmla="*/ 1034 h 252870"/>
                <a:gd name="connsiteX3" fmla="*/ 28 w 73493"/>
                <a:gd name="connsiteY3" fmla="*/ 248403 h 252870"/>
                <a:gd name="connsiteX4" fmla="*/ 9982 w 73493"/>
                <a:gd name="connsiteY4" fmla="*/ 248615 h 252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93" h="252870">
                  <a:moveTo>
                    <a:pt x="9982" y="248615"/>
                  </a:moveTo>
                  <a:cubicBezTo>
                    <a:pt x="21372" y="164361"/>
                    <a:pt x="42699" y="81754"/>
                    <a:pt x="73518" y="2517"/>
                  </a:cubicBezTo>
                  <a:cubicBezTo>
                    <a:pt x="73518" y="399"/>
                    <a:pt x="70765" y="-1083"/>
                    <a:pt x="69918" y="1034"/>
                  </a:cubicBezTo>
                  <a:cubicBezTo>
                    <a:pt x="34174" y="79456"/>
                    <a:pt x="10607" y="162872"/>
                    <a:pt x="28" y="248403"/>
                  </a:cubicBezTo>
                  <a:cubicBezTo>
                    <a:pt x="-184" y="254333"/>
                    <a:pt x="9135" y="254333"/>
                    <a:pt x="9982" y="248615"/>
                  </a:cubicBezTo>
                  <a:close/>
                </a:path>
              </a:pathLst>
            </a:custGeom>
            <a:solidFill>
              <a:srgbClr val="000000"/>
            </a:solidFill>
            <a:ln w="21168"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30E55010-CF9A-4A8E-A301-34ED3F85AA2B}"/>
                </a:ext>
              </a:extLst>
            </p:cNvPr>
            <p:cNvSpPr/>
            <p:nvPr/>
          </p:nvSpPr>
          <p:spPr>
            <a:xfrm>
              <a:off x="1006626" y="183054"/>
              <a:ext cx="47229" cy="161524"/>
            </a:xfrm>
            <a:custGeom>
              <a:avLst/>
              <a:gdLst>
                <a:gd name="connsiteX0" fmla="*/ 4684 w 47229"/>
                <a:gd name="connsiteY0" fmla="*/ 159201 h 161524"/>
                <a:gd name="connsiteX1" fmla="*/ 16121 w 47229"/>
                <a:gd name="connsiteY1" fmla="*/ 78722 h 161524"/>
                <a:gd name="connsiteX2" fmla="*/ 29887 w 47229"/>
                <a:gd name="connsiteY2" fmla="*/ 40388 h 161524"/>
                <a:gd name="connsiteX3" fmla="*/ 38994 w 47229"/>
                <a:gd name="connsiteY3" fmla="*/ 23445 h 161524"/>
                <a:gd name="connsiteX4" fmla="*/ 47253 w 47229"/>
                <a:gd name="connsiteY4" fmla="*/ 5232 h 161524"/>
                <a:gd name="connsiteX5" fmla="*/ 41889 w 47229"/>
                <a:gd name="connsiteY5" fmla="*/ 7 h 161524"/>
                <a:gd name="connsiteX6" fmla="*/ 38358 w 47229"/>
                <a:gd name="connsiteY6" fmla="*/ 1419 h 161524"/>
                <a:gd name="connsiteX7" fmla="*/ 29463 w 47229"/>
                <a:gd name="connsiteY7" fmla="*/ 19421 h 161524"/>
                <a:gd name="connsiteX8" fmla="*/ 23957 w 47229"/>
                <a:gd name="connsiteY8" fmla="*/ 38906 h 161524"/>
                <a:gd name="connsiteX9" fmla="*/ 12308 w 47229"/>
                <a:gd name="connsiteY9" fmla="*/ 78722 h 161524"/>
                <a:gd name="connsiteX10" fmla="*/ 25 w 47229"/>
                <a:gd name="connsiteY10" fmla="*/ 159201 h 161524"/>
                <a:gd name="connsiteX11" fmla="*/ 2354 w 47229"/>
                <a:gd name="connsiteY11" fmla="*/ 161531 h 161524"/>
                <a:gd name="connsiteX12" fmla="*/ 4684 w 47229"/>
                <a:gd name="connsiteY12" fmla="*/ 159201 h 16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29" h="161524">
                  <a:moveTo>
                    <a:pt x="4684" y="159201"/>
                  </a:moveTo>
                  <a:cubicBezTo>
                    <a:pt x="6912" y="132173"/>
                    <a:pt x="10731" y="105300"/>
                    <a:pt x="16121" y="78722"/>
                  </a:cubicBezTo>
                  <a:cubicBezTo>
                    <a:pt x="18618" y="65287"/>
                    <a:pt x="23266" y="52343"/>
                    <a:pt x="29887" y="40388"/>
                  </a:cubicBezTo>
                  <a:cubicBezTo>
                    <a:pt x="33064" y="34882"/>
                    <a:pt x="36029" y="29164"/>
                    <a:pt x="38994" y="23445"/>
                  </a:cubicBezTo>
                  <a:cubicBezTo>
                    <a:pt x="41959" y="17727"/>
                    <a:pt x="47253" y="11373"/>
                    <a:pt x="47253" y="5232"/>
                  </a:cubicBezTo>
                  <a:cubicBezTo>
                    <a:pt x="47215" y="2308"/>
                    <a:pt x="44814" y="-32"/>
                    <a:pt x="41889" y="7"/>
                  </a:cubicBezTo>
                  <a:cubicBezTo>
                    <a:pt x="40578" y="24"/>
                    <a:pt x="39320" y="527"/>
                    <a:pt x="38358" y="1419"/>
                  </a:cubicBezTo>
                  <a:cubicBezTo>
                    <a:pt x="33993" y="6620"/>
                    <a:pt x="30941" y="12794"/>
                    <a:pt x="29463" y="19421"/>
                  </a:cubicBezTo>
                  <a:cubicBezTo>
                    <a:pt x="26987" y="25718"/>
                    <a:pt x="25143" y="32245"/>
                    <a:pt x="23957" y="38906"/>
                  </a:cubicBezTo>
                  <a:cubicBezTo>
                    <a:pt x="21415" y="52460"/>
                    <a:pt x="16121" y="65379"/>
                    <a:pt x="12308" y="78722"/>
                  </a:cubicBezTo>
                  <a:cubicBezTo>
                    <a:pt x="4121" y="104762"/>
                    <a:pt x="-22" y="131904"/>
                    <a:pt x="25" y="159201"/>
                  </a:cubicBezTo>
                  <a:cubicBezTo>
                    <a:pt x="25" y="160488"/>
                    <a:pt x="1067" y="161531"/>
                    <a:pt x="2354" y="161531"/>
                  </a:cubicBezTo>
                  <a:cubicBezTo>
                    <a:pt x="3642" y="161531"/>
                    <a:pt x="4684" y="160488"/>
                    <a:pt x="4684" y="159201"/>
                  </a:cubicBezTo>
                  <a:close/>
                </a:path>
              </a:pathLst>
            </a:custGeom>
            <a:solidFill>
              <a:srgbClr val="000000"/>
            </a:solidFill>
            <a:ln w="21168"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83108957-A43B-4E61-9970-63CF0236AC70}"/>
                </a:ext>
              </a:extLst>
            </p:cNvPr>
            <p:cNvSpPr/>
            <p:nvPr/>
          </p:nvSpPr>
          <p:spPr>
            <a:xfrm>
              <a:off x="1071686" y="299417"/>
              <a:ext cx="268304" cy="157650"/>
            </a:xfrm>
            <a:custGeom>
              <a:avLst/>
              <a:gdLst>
                <a:gd name="connsiteX0" fmla="*/ 14597 w 268304"/>
                <a:gd name="connsiteY0" fmla="*/ 70159 h 157650"/>
                <a:gd name="connsiteX1" fmla="*/ 84276 w 268304"/>
                <a:gd name="connsiteY1" fmla="*/ 124589 h 157650"/>
                <a:gd name="connsiteX2" fmla="*/ 192499 w 268304"/>
                <a:gd name="connsiteY2" fmla="*/ 157627 h 157650"/>
                <a:gd name="connsiteX3" fmla="*/ 245023 w 268304"/>
                <a:gd name="connsiteY3" fmla="*/ 147250 h 157650"/>
                <a:gd name="connsiteX4" fmla="*/ 254553 w 268304"/>
                <a:gd name="connsiteY4" fmla="*/ 141955 h 157650"/>
                <a:gd name="connsiteX5" fmla="*/ 267684 w 268304"/>
                <a:gd name="connsiteY5" fmla="*/ 126706 h 157650"/>
                <a:gd name="connsiteX6" fmla="*/ 266413 w 268304"/>
                <a:gd name="connsiteY6" fmla="*/ 108281 h 157650"/>
                <a:gd name="connsiteX7" fmla="*/ 249894 w 268304"/>
                <a:gd name="connsiteY7" fmla="*/ 80113 h 157650"/>
                <a:gd name="connsiteX8" fmla="*/ 216220 w 268304"/>
                <a:gd name="connsiteY8" fmla="*/ 52157 h 157650"/>
                <a:gd name="connsiteX9" fmla="*/ 173862 w 268304"/>
                <a:gd name="connsiteY9" fmla="*/ 29072 h 157650"/>
                <a:gd name="connsiteX10" fmla="*/ 131504 w 268304"/>
                <a:gd name="connsiteY10" fmla="*/ 11706 h 157650"/>
                <a:gd name="connsiteX11" fmla="*/ 82581 w 268304"/>
                <a:gd name="connsiteY11" fmla="*/ 2810 h 157650"/>
                <a:gd name="connsiteX12" fmla="*/ 35776 w 268304"/>
                <a:gd name="connsiteY12" fmla="*/ 1116 h 157650"/>
                <a:gd name="connsiteX13" fmla="*/ 11632 w 268304"/>
                <a:gd name="connsiteY13" fmla="*/ 13400 h 157650"/>
                <a:gd name="connsiteX14" fmla="*/ 6338 w 268304"/>
                <a:gd name="connsiteY14" fmla="*/ 18483 h 157650"/>
                <a:gd name="connsiteX15" fmla="*/ 3373 w 268304"/>
                <a:gd name="connsiteY15" fmla="*/ 53216 h 157650"/>
                <a:gd name="connsiteX16" fmla="*/ 14597 w 268304"/>
                <a:gd name="connsiteY16" fmla="*/ 70159 h 157650"/>
                <a:gd name="connsiteX17" fmla="*/ 145059 w 268304"/>
                <a:gd name="connsiteY17" fmla="*/ 111246 h 157650"/>
                <a:gd name="connsiteX18" fmla="*/ 78134 w 268304"/>
                <a:gd name="connsiteY18" fmla="*/ 84772 h 157650"/>
                <a:gd name="connsiteX19" fmla="*/ 47636 w 268304"/>
                <a:gd name="connsiteY19" fmla="*/ 63594 h 157650"/>
                <a:gd name="connsiteX20" fmla="*/ 37471 w 268304"/>
                <a:gd name="connsiteY20" fmla="*/ 55757 h 157650"/>
                <a:gd name="connsiteX21" fmla="*/ 82370 w 268304"/>
                <a:gd name="connsiteY21" fmla="*/ 83078 h 157650"/>
                <a:gd name="connsiteX22" fmla="*/ 148024 w 268304"/>
                <a:gd name="connsiteY22" fmla="*/ 111246 h 157650"/>
                <a:gd name="connsiteX23" fmla="*/ 192288 w 268304"/>
                <a:gd name="connsiteY23" fmla="*/ 111246 h 157650"/>
                <a:gd name="connsiteX24" fmla="*/ 191017 w 268304"/>
                <a:gd name="connsiteY24" fmla="*/ 107857 h 157650"/>
                <a:gd name="connsiteX25" fmla="*/ 159037 w 268304"/>
                <a:gd name="connsiteY25" fmla="*/ 88585 h 157650"/>
                <a:gd name="connsiteX26" fmla="*/ 120068 w 268304"/>
                <a:gd name="connsiteY26" fmla="*/ 70794 h 157650"/>
                <a:gd name="connsiteX27" fmla="*/ 105454 w 268304"/>
                <a:gd name="connsiteY27" fmla="*/ 66347 h 157650"/>
                <a:gd name="connsiteX28" fmla="*/ 188052 w 268304"/>
                <a:gd name="connsiteY28" fmla="*/ 104469 h 157650"/>
                <a:gd name="connsiteX29" fmla="*/ 194829 w 268304"/>
                <a:gd name="connsiteY29" fmla="*/ 109552 h 157650"/>
                <a:gd name="connsiteX30" fmla="*/ 191440 w 268304"/>
                <a:gd name="connsiteY30" fmla="*/ 111881 h 157650"/>
                <a:gd name="connsiteX31" fmla="*/ 209019 w 268304"/>
                <a:gd name="connsiteY31" fmla="*/ 117811 h 157650"/>
                <a:gd name="connsiteX32" fmla="*/ 206477 w 268304"/>
                <a:gd name="connsiteY32" fmla="*/ 117811 h 157650"/>
                <a:gd name="connsiteX33" fmla="*/ 209231 w 268304"/>
                <a:gd name="connsiteY33" fmla="*/ 111881 h 157650"/>
                <a:gd name="connsiteX34" fmla="*/ 185299 w 268304"/>
                <a:gd name="connsiteY34" fmla="*/ 85408 h 157650"/>
                <a:gd name="connsiteX35" fmla="*/ 94442 w 268304"/>
                <a:gd name="connsiteY35" fmla="*/ 47710 h 157650"/>
                <a:gd name="connsiteX36" fmla="*/ 56955 w 268304"/>
                <a:gd name="connsiteY36" fmla="*/ 43050 h 157650"/>
                <a:gd name="connsiteX37" fmla="*/ 55684 w 268304"/>
                <a:gd name="connsiteY37" fmla="*/ 43050 h 157650"/>
                <a:gd name="connsiteX38" fmla="*/ 131504 w 268304"/>
                <a:gd name="connsiteY38" fmla="*/ 58723 h 157650"/>
                <a:gd name="connsiteX39" fmla="*/ 195041 w 268304"/>
                <a:gd name="connsiteY39" fmla="*/ 84984 h 157650"/>
                <a:gd name="connsiteX40" fmla="*/ 213678 w 268304"/>
                <a:gd name="connsiteY40" fmla="*/ 107434 h 157650"/>
                <a:gd name="connsiteX41" fmla="*/ 208172 w 268304"/>
                <a:gd name="connsiteY41" fmla="*/ 118447 h 157650"/>
                <a:gd name="connsiteX42" fmla="*/ 232315 w 268304"/>
                <a:gd name="connsiteY42" fmla="*/ 124377 h 157650"/>
                <a:gd name="connsiteX43" fmla="*/ 224056 w 268304"/>
                <a:gd name="connsiteY43" fmla="*/ 126071 h 157650"/>
                <a:gd name="connsiteX44" fmla="*/ 228927 w 268304"/>
                <a:gd name="connsiteY44" fmla="*/ 109763 h 157650"/>
                <a:gd name="connsiteX45" fmla="*/ 236763 w 268304"/>
                <a:gd name="connsiteY45" fmla="*/ 118659 h 157650"/>
                <a:gd name="connsiteX46" fmla="*/ 238881 w 268304"/>
                <a:gd name="connsiteY46" fmla="*/ 121412 h 157650"/>
                <a:gd name="connsiteX47" fmla="*/ 231468 w 268304"/>
                <a:gd name="connsiteY47" fmla="*/ 125012 h 157650"/>
                <a:gd name="connsiteX48" fmla="*/ 214949 w 268304"/>
                <a:gd name="connsiteY48" fmla="*/ 82019 h 157650"/>
                <a:gd name="connsiteX49" fmla="*/ 197582 w 268304"/>
                <a:gd name="connsiteY49" fmla="*/ 68253 h 157650"/>
                <a:gd name="connsiteX50" fmla="*/ 106937 w 268304"/>
                <a:gd name="connsiteY50" fmla="*/ 29284 h 157650"/>
                <a:gd name="connsiteX51" fmla="*/ 56955 w 268304"/>
                <a:gd name="connsiteY51" fmla="*/ 21236 h 157650"/>
                <a:gd name="connsiteX52" fmla="*/ 56955 w 268304"/>
                <a:gd name="connsiteY52" fmla="*/ 21236 h 157650"/>
                <a:gd name="connsiteX53" fmla="*/ 64368 w 268304"/>
                <a:gd name="connsiteY53" fmla="*/ 21236 h 157650"/>
                <a:gd name="connsiteX54" fmla="*/ 65638 w 268304"/>
                <a:gd name="connsiteY54" fmla="*/ 21236 h 157650"/>
                <a:gd name="connsiteX55" fmla="*/ 72839 w 268304"/>
                <a:gd name="connsiteY55" fmla="*/ 21236 h 157650"/>
                <a:gd name="connsiteX56" fmla="*/ 97830 w 268304"/>
                <a:gd name="connsiteY56" fmla="*/ 23989 h 157650"/>
                <a:gd name="connsiteX57" fmla="*/ 115832 w 268304"/>
                <a:gd name="connsiteY57" fmla="*/ 29496 h 157650"/>
                <a:gd name="connsiteX58" fmla="*/ 194617 w 268304"/>
                <a:gd name="connsiteY58" fmla="*/ 63170 h 157650"/>
                <a:gd name="connsiteX59" fmla="*/ 235492 w 268304"/>
                <a:gd name="connsiteY59" fmla="*/ 96844 h 157650"/>
                <a:gd name="connsiteX60" fmla="*/ 239516 w 268304"/>
                <a:gd name="connsiteY60" fmla="*/ 101927 h 157650"/>
                <a:gd name="connsiteX61" fmla="*/ 214102 w 268304"/>
                <a:gd name="connsiteY61" fmla="*/ 81596 h 15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68304" h="157650">
                  <a:moveTo>
                    <a:pt x="14597" y="70159"/>
                  </a:moveTo>
                  <a:cubicBezTo>
                    <a:pt x="32485" y="94258"/>
                    <a:pt x="56563" y="113067"/>
                    <a:pt x="84276" y="124589"/>
                  </a:cubicBezTo>
                  <a:cubicBezTo>
                    <a:pt x="117461" y="143476"/>
                    <a:pt x="154424" y="154760"/>
                    <a:pt x="192499" y="157627"/>
                  </a:cubicBezTo>
                  <a:cubicBezTo>
                    <a:pt x="210552" y="158017"/>
                    <a:pt x="228474" y="154476"/>
                    <a:pt x="245023" y="147250"/>
                  </a:cubicBezTo>
                  <a:cubicBezTo>
                    <a:pt x="248413" y="145903"/>
                    <a:pt x="251618" y="144124"/>
                    <a:pt x="254553" y="141955"/>
                  </a:cubicBezTo>
                  <a:cubicBezTo>
                    <a:pt x="262178" y="141955"/>
                    <a:pt x="266413" y="133484"/>
                    <a:pt x="267684" y="126706"/>
                  </a:cubicBezTo>
                  <a:cubicBezTo>
                    <a:pt x="268859" y="120558"/>
                    <a:pt x="268423" y="114209"/>
                    <a:pt x="266413" y="108281"/>
                  </a:cubicBezTo>
                  <a:cubicBezTo>
                    <a:pt x="263558" y="97569"/>
                    <a:pt x="257849" y="87833"/>
                    <a:pt x="249894" y="80113"/>
                  </a:cubicBezTo>
                  <a:cubicBezTo>
                    <a:pt x="239910" y="69392"/>
                    <a:pt x="228592" y="59997"/>
                    <a:pt x="216220" y="52157"/>
                  </a:cubicBezTo>
                  <a:cubicBezTo>
                    <a:pt x="202693" y="43422"/>
                    <a:pt x="188535" y="35706"/>
                    <a:pt x="173862" y="29072"/>
                  </a:cubicBezTo>
                  <a:cubicBezTo>
                    <a:pt x="160166" y="22300"/>
                    <a:pt x="146012" y="16497"/>
                    <a:pt x="131504" y="11706"/>
                  </a:cubicBezTo>
                  <a:cubicBezTo>
                    <a:pt x="115514" y="7204"/>
                    <a:pt x="99133" y="4225"/>
                    <a:pt x="82581" y="2810"/>
                  </a:cubicBezTo>
                  <a:cubicBezTo>
                    <a:pt x="67167" y="-231"/>
                    <a:pt x="51370" y="-803"/>
                    <a:pt x="35776" y="1116"/>
                  </a:cubicBezTo>
                  <a:cubicBezTo>
                    <a:pt x="26729" y="2846"/>
                    <a:pt x="18357" y="7105"/>
                    <a:pt x="11632" y="13400"/>
                  </a:cubicBezTo>
                  <a:cubicBezTo>
                    <a:pt x="9716" y="14928"/>
                    <a:pt x="7943" y="16629"/>
                    <a:pt x="6338" y="18483"/>
                  </a:cubicBezTo>
                  <a:cubicBezTo>
                    <a:pt x="-852" y="28675"/>
                    <a:pt x="-1986" y="41953"/>
                    <a:pt x="3373" y="53216"/>
                  </a:cubicBezTo>
                  <a:cubicBezTo>
                    <a:pt x="6287" y="59371"/>
                    <a:pt x="10067" y="65076"/>
                    <a:pt x="14597" y="70159"/>
                  </a:cubicBezTo>
                  <a:close/>
                  <a:moveTo>
                    <a:pt x="145059" y="111246"/>
                  </a:moveTo>
                  <a:cubicBezTo>
                    <a:pt x="121625" y="105589"/>
                    <a:pt x="99097" y="96679"/>
                    <a:pt x="78134" y="84772"/>
                  </a:cubicBezTo>
                  <a:cubicBezTo>
                    <a:pt x="67498" y="78415"/>
                    <a:pt x="57309" y="71339"/>
                    <a:pt x="47636" y="63594"/>
                  </a:cubicBezTo>
                  <a:cubicBezTo>
                    <a:pt x="45095" y="61688"/>
                    <a:pt x="41283" y="58934"/>
                    <a:pt x="37471" y="55757"/>
                  </a:cubicBezTo>
                  <a:cubicBezTo>
                    <a:pt x="51826" y="65832"/>
                    <a:pt x="66824" y="74960"/>
                    <a:pt x="82370" y="83078"/>
                  </a:cubicBezTo>
                  <a:cubicBezTo>
                    <a:pt x="103451" y="94241"/>
                    <a:pt x="125409" y="103662"/>
                    <a:pt x="148024" y="111246"/>
                  </a:cubicBezTo>
                  <a:close/>
                  <a:moveTo>
                    <a:pt x="192288" y="111246"/>
                  </a:moveTo>
                  <a:cubicBezTo>
                    <a:pt x="192275" y="110003"/>
                    <a:pt x="191826" y="108802"/>
                    <a:pt x="191017" y="107857"/>
                  </a:cubicBezTo>
                  <a:cubicBezTo>
                    <a:pt x="181488" y="99718"/>
                    <a:pt x="170683" y="93206"/>
                    <a:pt x="159037" y="88585"/>
                  </a:cubicBezTo>
                  <a:cubicBezTo>
                    <a:pt x="146118" y="82443"/>
                    <a:pt x="132987" y="76724"/>
                    <a:pt x="120068" y="70794"/>
                  </a:cubicBezTo>
                  <a:lnTo>
                    <a:pt x="105454" y="66347"/>
                  </a:lnTo>
                  <a:cubicBezTo>
                    <a:pt x="134785" y="74729"/>
                    <a:pt x="162644" y="87589"/>
                    <a:pt x="188052" y="104469"/>
                  </a:cubicBezTo>
                  <a:cubicBezTo>
                    <a:pt x="189323" y="104469"/>
                    <a:pt x="194617" y="108069"/>
                    <a:pt x="194829" y="109552"/>
                  </a:cubicBezTo>
                  <a:cubicBezTo>
                    <a:pt x="195041" y="111034"/>
                    <a:pt x="193558" y="112093"/>
                    <a:pt x="191440" y="111881"/>
                  </a:cubicBezTo>
                  <a:close/>
                  <a:moveTo>
                    <a:pt x="209019" y="117811"/>
                  </a:moveTo>
                  <a:lnTo>
                    <a:pt x="206477" y="117811"/>
                  </a:lnTo>
                  <a:cubicBezTo>
                    <a:pt x="207932" y="116132"/>
                    <a:pt x="208888" y="114078"/>
                    <a:pt x="209231" y="111881"/>
                  </a:cubicBezTo>
                  <a:cubicBezTo>
                    <a:pt x="211348" y="99174"/>
                    <a:pt x="194194" y="90702"/>
                    <a:pt x="185299" y="85408"/>
                  </a:cubicBezTo>
                  <a:cubicBezTo>
                    <a:pt x="157311" y="67895"/>
                    <a:pt x="126606" y="55156"/>
                    <a:pt x="94442" y="47710"/>
                  </a:cubicBezTo>
                  <a:cubicBezTo>
                    <a:pt x="82050" y="45414"/>
                    <a:pt x="69531" y="43858"/>
                    <a:pt x="56955" y="43050"/>
                  </a:cubicBezTo>
                  <a:lnTo>
                    <a:pt x="55684" y="43050"/>
                  </a:lnTo>
                  <a:cubicBezTo>
                    <a:pt x="81794" y="42740"/>
                    <a:pt x="107659" y="48087"/>
                    <a:pt x="131504" y="58723"/>
                  </a:cubicBezTo>
                  <a:cubicBezTo>
                    <a:pt x="153433" y="65538"/>
                    <a:pt x="174699" y="74329"/>
                    <a:pt x="195041" y="84984"/>
                  </a:cubicBezTo>
                  <a:cubicBezTo>
                    <a:pt x="203716" y="90025"/>
                    <a:pt x="210321" y="97980"/>
                    <a:pt x="213678" y="107434"/>
                  </a:cubicBezTo>
                  <a:cubicBezTo>
                    <a:pt x="212831" y="111034"/>
                    <a:pt x="213678" y="115905"/>
                    <a:pt x="208172" y="118447"/>
                  </a:cubicBezTo>
                  <a:close/>
                  <a:moveTo>
                    <a:pt x="232315" y="124377"/>
                  </a:moveTo>
                  <a:lnTo>
                    <a:pt x="224056" y="126071"/>
                  </a:lnTo>
                  <a:cubicBezTo>
                    <a:pt x="227588" y="121397"/>
                    <a:pt x="229317" y="115609"/>
                    <a:pt x="228927" y="109763"/>
                  </a:cubicBezTo>
                  <a:cubicBezTo>
                    <a:pt x="231680" y="112517"/>
                    <a:pt x="234222" y="115693"/>
                    <a:pt x="236763" y="118659"/>
                  </a:cubicBezTo>
                  <a:cubicBezTo>
                    <a:pt x="237386" y="119639"/>
                    <a:pt x="238093" y="120560"/>
                    <a:pt x="238881" y="121412"/>
                  </a:cubicBezTo>
                  <a:cubicBezTo>
                    <a:pt x="236606" y="122979"/>
                    <a:pt x="234107" y="124195"/>
                    <a:pt x="231468" y="125012"/>
                  </a:cubicBezTo>
                  <a:close/>
                  <a:moveTo>
                    <a:pt x="214949" y="82019"/>
                  </a:moveTo>
                  <a:cubicBezTo>
                    <a:pt x="209703" y="76784"/>
                    <a:pt x="203877" y="72165"/>
                    <a:pt x="197582" y="68253"/>
                  </a:cubicBezTo>
                  <a:cubicBezTo>
                    <a:pt x="169662" y="50469"/>
                    <a:pt x="139053" y="37310"/>
                    <a:pt x="106937" y="29284"/>
                  </a:cubicBezTo>
                  <a:cubicBezTo>
                    <a:pt x="90551" y="25114"/>
                    <a:pt x="73822" y="22421"/>
                    <a:pt x="56955" y="21236"/>
                  </a:cubicBezTo>
                  <a:lnTo>
                    <a:pt x="56955" y="21236"/>
                  </a:lnTo>
                  <a:lnTo>
                    <a:pt x="64368" y="21236"/>
                  </a:lnTo>
                  <a:lnTo>
                    <a:pt x="65638" y="21236"/>
                  </a:lnTo>
                  <a:lnTo>
                    <a:pt x="72839" y="21236"/>
                  </a:lnTo>
                  <a:lnTo>
                    <a:pt x="97830" y="23989"/>
                  </a:lnTo>
                  <a:cubicBezTo>
                    <a:pt x="103972" y="25684"/>
                    <a:pt x="109902" y="27378"/>
                    <a:pt x="115832" y="29496"/>
                  </a:cubicBezTo>
                  <a:cubicBezTo>
                    <a:pt x="142899" y="38735"/>
                    <a:pt x="169234" y="49990"/>
                    <a:pt x="194617" y="63170"/>
                  </a:cubicBezTo>
                  <a:cubicBezTo>
                    <a:pt x="209466" y="72821"/>
                    <a:pt x="223177" y="84118"/>
                    <a:pt x="235492" y="96844"/>
                  </a:cubicBezTo>
                  <a:cubicBezTo>
                    <a:pt x="236962" y="98433"/>
                    <a:pt x="238307" y="100133"/>
                    <a:pt x="239516" y="101927"/>
                  </a:cubicBezTo>
                  <a:cubicBezTo>
                    <a:pt x="231864" y="94184"/>
                    <a:pt x="223336" y="87360"/>
                    <a:pt x="214102" y="81596"/>
                  </a:cubicBezTo>
                  <a:close/>
                </a:path>
              </a:pathLst>
            </a:custGeom>
            <a:solidFill>
              <a:srgbClr val="000000"/>
            </a:solidFill>
            <a:ln w="21168"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D2DEACF8-9FAE-44F6-8E1A-9C8EB0B44A5F}"/>
                </a:ext>
              </a:extLst>
            </p:cNvPr>
            <p:cNvSpPr/>
            <p:nvPr/>
          </p:nvSpPr>
          <p:spPr>
            <a:xfrm>
              <a:off x="772158" y="170701"/>
              <a:ext cx="801825" cy="409809"/>
            </a:xfrm>
            <a:custGeom>
              <a:avLst/>
              <a:gdLst>
                <a:gd name="connsiteX0" fmla="*/ 168839 w 801825"/>
                <a:gd name="connsiteY0" fmla="*/ 256058 h 409809"/>
                <a:gd name="connsiteX1" fmla="*/ 177946 w 801825"/>
                <a:gd name="connsiteY1" fmla="*/ 258388 h 409809"/>
                <a:gd name="connsiteX2" fmla="*/ 207596 w 801825"/>
                <a:gd name="connsiteY2" fmla="*/ 267283 h 409809"/>
                <a:gd name="connsiteX3" fmla="*/ 210985 w 801825"/>
                <a:gd name="connsiteY3" fmla="*/ 268977 h 409809"/>
                <a:gd name="connsiteX4" fmla="*/ 210985 w 801825"/>
                <a:gd name="connsiteY4" fmla="*/ 268977 h 409809"/>
                <a:gd name="connsiteX5" fmla="*/ 219880 w 801825"/>
                <a:gd name="connsiteY5" fmla="*/ 270671 h 409809"/>
                <a:gd name="connsiteX6" fmla="*/ 220939 w 801825"/>
                <a:gd name="connsiteY6" fmla="*/ 270671 h 409809"/>
                <a:gd name="connsiteX7" fmla="*/ 220939 w 801825"/>
                <a:gd name="connsiteY7" fmla="*/ 272789 h 409809"/>
                <a:gd name="connsiteX8" fmla="*/ 229410 w 801825"/>
                <a:gd name="connsiteY8" fmla="*/ 272789 h 409809"/>
                <a:gd name="connsiteX9" fmla="*/ 230681 w 801825"/>
                <a:gd name="connsiteY9" fmla="*/ 272789 h 409809"/>
                <a:gd name="connsiteX10" fmla="*/ 238306 w 801825"/>
                <a:gd name="connsiteY10" fmla="*/ 275331 h 409809"/>
                <a:gd name="connsiteX11" fmla="*/ 574201 w 801825"/>
                <a:gd name="connsiteY11" fmla="*/ 378683 h 409809"/>
                <a:gd name="connsiteX12" fmla="*/ 589450 w 801825"/>
                <a:gd name="connsiteY12" fmla="*/ 385672 h 409809"/>
                <a:gd name="connsiteX13" fmla="*/ 591991 w 801825"/>
                <a:gd name="connsiteY13" fmla="*/ 384401 h 409809"/>
                <a:gd name="connsiteX14" fmla="*/ 593474 w 801825"/>
                <a:gd name="connsiteY14" fmla="*/ 384401 h 409809"/>
                <a:gd name="connsiteX15" fmla="*/ 600251 w 801825"/>
                <a:gd name="connsiteY15" fmla="*/ 392661 h 409809"/>
                <a:gd name="connsiteX16" fmla="*/ 607939 w 801825"/>
                <a:gd name="connsiteY16" fmla="*/ 390154 h 409809"/>
                <a:gd name="connsiteX17" fmla="*/ 608299 w 801825"/>
                <a:gd name="connsiteY17" fmla="*/ 389273 h 409809"/>
                <a:gd name="connsiteX18" fmla="*/ 608299 w 801825"/>
                <a:gd name="connsiteY18" fmla="*/ 389273 h 409809"/>
                <a:gd name="connsiteX19" fmla="*/ 628207 w 801825"/>
                <a:gd name="connsiteY19" fmla="*/ 394567 h 409809"/>
                <a:gd name="connsiteX20" fmla="*/ 712922 w 801825"/>
                <a:gd name="connsiteY20" fmla="*/ 409816 h 409809"/>
                <a:gd name="connsiteX21" fmla="*/ 786413 w 801825"/>
                <a:gd name="connsiteY21" fmla="*/ 199511 h 409809"/>
                <a:gd name="connsiteX22" fmla="*/ 713981 w 801825"/>
                <a:gd name="connsiteY22" fmla="*/ 163295 h 409809"/>
                <a:gd name="connsiteX23" fmla="*/ 304595 w 801825"/>
                <a:gd name="connsiteY23" fmla="*/ 22032 h 409809"/>
                <a:gd name="connsiteX24" fmla="*/ 301630 w 801825"/>
                <a:gd name="connsiteY24" fmla="*/ 22032 h 409809"/>
                <a:gd name="connsiteX25" fmla="*/ 281934 w 801825"/>
                <a:gd name="connsiteY25" fmla="*/ 16102 h 409809"/>
                <a:gd name="connsiteX26" fmla="*/ 275057 w 801825"/>
                <a:gd name="connsiteY26" fmla="*/ 14007 h 409809"/>
                <a:gd name="connsiteX27" fmla="*/ 274733 w 801825"/>
                <a:gd name="connsiteY27" fmla="*/ 14196 h 409809"/>
                <a:gd name="connsiteX28" fmla="*/ 236399 w 801825"/>
                <a:gd name="connsiteY28" fmla="*/ 4030 h 409809"/>
                <a:gd name="connsiteX29" fmla="*/ 211197 w 801825"/>
                <a:gd name="connsiteY29" fmla="*/ 6 h 409809"/>
                <a:gd name="connsiteX30" fmla="*/ 16352 w 801825"/>
                <a:gd name="connsiteY30" fmla="*/ 54012 h 409809"/>
                <a:gd name="connsiteX31" fmla="*/ 4915 w 801825"/>
                <a:gd name="connsiteY31" fmla="*/ 117549 h 409809"/>
                <a:gd name="connsiteX32" fmla="*/ 168839 w 801825"/>
                <a:gd name="connsiteY32" fmla="*/ 256058 h 4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1825" h="409809">
                  <a:moveTo>
                    <a:pt x="168839" y="256058"/>
                  </a:moveTo>
                  <a:cubicBezTo>
                    <a:pt x="171916" y="256657"/>
                    <a:pt x="174958" y="257437"/>
                    <a:pt x="177946" y="258388"/>
                  </a:cubicBezTo>
                  <a:lnTo>
                    <a:pt x="207596" y="267283"/>
                  </a:lnTo>
                  <a:cubicBezTo>
                    <a:pt x="208170" y="268589"/>
                    <a:pt x="209596" y="269301"/>
                    <a:pt x="210985" y="268977"/>
                  </a:cubicBezTo>
                  <a:lnTo>
                    <a:pt x="210985" y="268977"/>
                  </a:lnTo>
                  <a:cubicBezTo>
                    <a:pt x="210985" y="274272"/>
                    <a:pt x="217974" y="274907"/>
                    <a:pt x="219880" y="270671"/>
                  </a:cubicBezTo>
                  <a:lnTo>
                    <a:pt x="220939" y="270671"/>
                  </a:lnTo>
                  <a:cubicBezTo>
                    <a:pt x="220939" y="270671"/>
                    <a:pt x="220939" y="272154"/>
                    <a:pt x="220939" y="272789"/>
                  </a:cubicBezTo>
                  <a:cubicBezTo>
                    <a:pt x="220939" y="278084"/>
                    <a:pt x="228775" y="278296"/>
                    <a:pt x="229410" y="272789"/>
                  </a:cubicBezTo>
                  <a:lnTo>
                    <a:pt x="230681" y="272789"/>
                  </a:lnTo>
                  <a:cubicBezTo>
                    <a:pt x="232098" y="275581"/>
                    <a:pt x="235497" y="276714"/>
                    <a:pt x="238306" y="275331"/>
                  </a:cubicBezTo>
                  <a:cubicBezTo>
                    <a:pt x="323021" y="301804"/>
                    <a:pt x="466401" y="348186"/>
                    <a:pt x="574201" y="378683"/>
                  </a:cubicBezTo>
                  <a:cubicBezTo>
                    <a:pt x="576732" y="384586"/>
                    <a:pt x="583327" y="387608"/>
                    <a:pt x="589450" y="385672"/>
                  </a:cubicBezTo>
                  <a:cubicBezTo>
                    <a:pt x="590435" y="385615"/>
                    <a:pt x="591354" y="385155"/>
                    <a:pt x="591991" y="384401"/>
                  </a:cubicBezTo>
                  <a:lnTo>
                    <a:pt x="593474" y="384401"/>
                  </a:lnTo>
                  <a:cubicBezTo>
                    <a:pt x="594550" y="387943"/>
                    <a:pt x="596988" y="390914"/>
                    <a:pt x="600251" y="392661"/>
                  </a:cubicBezTo>
                  <a:cubicBezTo>
                    <a:pt x="603066" y="394093"/>
                    <a:pt x="606510" y="392970"/>
                    <a:pt x="607939" y="390154"/>
                  </a:cubicBezTo>
                  <a:cubicBezTo>
                    <a:pt x="608083" y="389872"/>
                    <a:pt x="608204" y="389575"/>
                    <a:pt x="608299" y="389273"/>
                  </a:cubicBezTo>
                  <a:lnTo>
                    <a:pt x="608299" y="389273"/>
                  </a:lnTo>
                  <a:lnTo>
                    <a:pt x="628207" y="394567"/>
                  </a:lnTo>
                  <a:cubicBezTo>
                    <a:pt x="655568" y="403689"/>
                    <a:pt x="684098" y="408825"/>
                    <a:pt x="712922" y="409816"/>
                  </a:cubicBezTo>
                  <a:cubicBezTo>
                    <a:pt x="753162" y="398591"/>
                    <a:pt x="836183" y="267706"/>
                    <a:pt x="786413" y="199511"/>
                  </a:cubicBezTo>
                  <a:cubicBezTo>
                    <a:pt x="764186" y="183934"/>
                    <a:pt x="739779" y="171731"/>
                    <a:pt x="713981" y="163295"/>
                  </a:cubicBezTo>
                  <a:cubicBezTo>
                    <a:pt x="610629" y="121149"/>
                    <a:pt x="420020" y="56130"/>
                    <a:pt x="304595" y="22032"/>
                  </a:cubicBezTo>
                  <a:cubicBezTo>
                    <a:pt x="303771" y="21225"/>
                    <a:pt x="302454" y="21225"/>
                    <a:pt x="301630" y="22032"/>
                  </a:cubicBezTo>
                  <a:lnTo>
                    <a:pt x="281934" y="16102"/>
                  </a:lnTo>
                  <a:cubicBezTo>
                    <a:pt x="280614" y="13625"/>
                    <a:pt x="277535" y="12687"/>
                    <a:pt x="275057" y="14007"/>
                  </a:cubicBezTo>
                  <a:cubicBezTo>
                    <a:pt x="274947" y="14066"/>
                    <a:pt x="274839" y="14129"/>
                    <a:pt x="274733" y="14196"/>
                  </a:cubicBezTo>
                  <a:cubicBezTo>
                    <a:pt x="259696" y="9960"/>
                    <a:pt x="246565" y="6360"/>
                    <a:pt x="236399" y="4030"/>
                  </a:cubicBezTo>
                  <a:cubicBezTo>
                    <a:pt x="228216" y="1572"/>
                    <a:pt x="219740" y="219"/>
                    <a:pt x="211197" y="6"/>
                  </a:cubicBezTo>
                  <a:cubicBezTo>
                    <a:pt x="178581" y="4454"/>
                    <a:pt x="36683" y="35375"/>
                    <a:pt x="16352" y="54012"/>
                  </a:cubicBezTo>
                  <a:cubicBezTo>
                    <a:pt x="-30" y="70893"/>
                    <a:pt x="-4552" y="96015"/>
                    <a:pt x="4915" y="117549"/>
                  </a:cubicBezTo>
                  <a:cubicBezTo>
                    <a:pt x="15505" y="134492"/>
                    <a:pt x="139189" y="250763"/>
                    <a:pt x="168839" y="256058"/>
                  </a:cubicBezTo>
                  <a:close/>
                </a:path>
              </a:pathLst>
            </a:custGeom>
            <a:noFill/>
            <a:ln w="18628" cap="rnd">
              <a:solidFill>
                <a:srgbClr val="190B0B"/>
              </a:solidFill>
              <a:prstDash val="solid"/>
              <a:round/>
            </a:ln>
          </p:spPr>
          <p:txBody>
            <a:bodyPr rtlCol="0" anchor="ctr"/>
            <a:lstStyle/>
            <a:p>
              <a:endParaRPr lang="en-US"/>
            </a:p>
          </p:txBody>
        </p:sp>
      </p:grpSp>
      <p:sp>
        <p:nvSpPr>
          <p:cNvPr id="114" name="Rectangle 113"/>
          <p:cNvSpPr/>
          <p:nvPr/>
        </p:nvSpPr>
        <p:spPr>
          <a:xfrm>
            <a:off x="2595036" y="370310"/>
            <a:ext cx="13182600" cy="1862048"/>
          </a:xfrm>
          <a:prstGeom prst="rect">
            <a:avLst/>
          </a:prstGeom>
        </p:spPr>
        <p:txBody>
          <a:bodyPr wrap="square">
            <a:spAutoFit/>
          </a:bodyPr>
          <a:lstStyle/>
          <a:p>
            <a:pPr algn="ctr"/>
            <a:r>
              <a:rPr lang="en-US" sz="11500" b="1">
                <a:solidFill>
                  <a:schemeClr val="accent6">
                    <a:lumMod val="50000"/>
                  </a:schemeClr>
                </a:solidFill>
                <a:latin typeface="#9Slide03 BoosterNextFYBlack" panose="02000A03000000020004" pitchFamily="2" charset="0"/>
              </a:rPr>
              <a:t>Chia sẻ với bạn</a:t>
            </a:r>
            <a:endParaRPr lang="vi-VN" sz="11500" b="1" dirty="0">
              <a:solidFill>
                <a:schemeClr val="accent6">
                  <a:lumMod val="50000"/>
                </a:schemeClr>
              </a:solidFill>
              <a:latin typeface="#9Slide03 BoosterNextFYBlack" panose="02000A03000000020004" pitchFamily="2" charset="0"/>
            </a:endParaRPr>
          </a:p>
        </p:txBody>
      </p:sp>
      <p:sp>
        <p:nvSpPr>
          <p:cNvPr id="80" name="TextBox 79">
            <a:extLst>
              <a:ext uri="{FF2B5EF4-FFF2-40B4-BE49-F238E27FC236}">
                <a16:creationId xmlns:a16="http://schemas.microsoft.com/office/drawing/2014/main" id="{141FF488-0D42-732E-1E83-F39B626A7D3B}"/>
              </a:ext>
            </a:extLst>
          </p:cNvPr>
          <p:cNvSpPr txBox="1"/>
          <p:nvPr/>
        </p:nvSpPr>
        <p:spPr>
          <a:xfrm>
            <a:off x="1049997" y="2847708"/>
            <a:ext cx="15409203" cy="4006161"/>
          </a:xfrm>
          <a:prstGeom prst="rect">
            <a:avLst/>
          </a:prstGeom>
          <a:noFill/>
        </p:spPr>
        <p:txBody>
          <a:bodyPr wrap="square">
            <a:spAutoFit/>
          </a:bodyPr>
          <a:lstStyle/>
          <a:p>
            <a:pPr algn="just">
              <a:lnSpc>
                <a:spcPct val="130000"/>
              </a:lnSpc>
              <a:spcBef>
                <a:spcPts val="600"/>
              </a:spcBef>
              <a:spcAft>
                <a:spcPts val="600"/>
              </a:spcAft>
            </a:pPr>
            <a:r>
              <a:rPr lang="vi-VN" sz="4800" b="1" i="0">
                <a:solidFill>
                  <a:srgbClr val="0000CC"/>
                </a:solidFill>
                <a:effectLst/>
                <a:latin typeface="Open Sans" panose="020B0606030504020204" pitchFamily="34" charset="0"/>
                <a:cs typeface="Mongolian Baiti" panose="03000500000000000000" pitchFamily="66" charset="0"/>
              </a:rPr>
              <a:t>- Trong gia đình em có những loại quạt điện nào? Mỗi loại quạt được dùng ở đâu và trong trường hợp nào?</a:t>
            </a:r>
          </a:p>
          <a:p>
            <a:pPr algn="just">
              <a:lnSpc>
                <a:spcPct val="130000"/>
              </a:lnSpc>
              <a:spcBef>
                <a:spcPts val="600"/>
              </a:spcBef>
              <a:spcAft>
                <a:spcPts val="600"/>
              </a:spcAft>
            </a:pPr>
            <a:r>
              <a:rPr lang="vi-VN" sz="4800" b="1" i="0">
                <a:solidFill>
                  <a:srgbClr val="0000CC"/>
                </a:solidFill>
                <a:effectLst/>
                <a:latin typeface="Open Sans" panose="020B0606030504020204" pitchFamily="34" charset="0"/>
                <a:cs typeface="Mongolian Baiti" panose="03000500000000000000" pitchFamily="66" charset="0"/>
              </a:rPr>
              <a:t>- Cách sử dụng quạt điện đúng cách và an toàn.</a:t>
            </a:r>
          </a:p>
        </p:txBody>
      </p:sp>
    </p:spTree>
    <p:extLst>
      <p:ext uri="{BB962C8B-B14F-4D97-AF65-F5344CB8AC3E}">
        <p14:creationId xmlns:p14="http://schemas.microsoft.com/office/powerpoint/2010/main" val="865258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3A903B-5059-99D2-57F2-BE93507BE14E}"/>
              </a:ext>
            </a:extLst>
          </p:cNvPr>
          <p:cNvSpPr>
            <a:spLocks noGrp="1"/>
          </p:cNvSpPr>
          <p:nvPr>
            <p:ph type="sldNum" sz="quarter" idx="12"/>
          </p:nvPr>
        </p:nvSpPr>
        <p:spPr/>
        <p:txBody>
          <a:bodyPr/>
          <a:lstStyle/>
          <a:p>
            <a:fld id="{17F55963-6440-4C45-BA09-4E6A99D1BBE0}" type="slidenum">
              <a:rPr lang="en-US" smtClean="0"/>
              <a:t>31</a:t>
            </a:fld>
            <a:endParaRPr lang="en-US"/>
          </a:p>
        </p:txBody>
      </p:sp>
      <p:sp>
        <p:nvSpPr>
          <p:cNvPr id="4" name="TextBox 3">
            <a:extLst>
              <a:ext uri="{FF2B5EF4-FFF2-40B4-BE49-F238E27FC236}">
                <a16:creationId xmlns:a16="http://schemas.microsoft.com/office/drawing/2014/main" id="{FE42F39A-0B1C-816B-3EBD-FC3D6C77277C}"/>
              </a:ext>
            </a:extLst>
          </p:cNvPr>
          <p:cNvSpPr txBox="1"/>
          <p:nvPr/>
        </p:nvSpPr>
        <p:spPr>
          <a:xfrm>
            <a:off x="381000" y="1638300"/>
            <a:ext cx="17297400" cy="4406271"/>
          </a:xfrm>
          <a:prstGeom prst="rect">
            <a:avLst/>
          </a:prstGeom>
          <a:noFill/>
        </p:spPr>
        <p:txBody>
          <a:bodyPr wrap="square">
            <a:spAutoFit/>
          </a:bodyPr>
          <a:lstStyle/>
          <a:p>
            <a:pPr algn="just">
              <a:lnSpc>
                <a:spcPct val="150000"/>
              </a:lnSpc>
            </a:pPr>
            <a:r>
              <a:rPr lang="vi-VN" sz="4800" b="1" i="0">
                <a:solidFill>
                  <a:srgbClr val="FF0000"/>
                </a:solidFill>
                <a:effectLst/>
                <a:latin typeface="Open Sans" panose="020B0606030504020204" pitchFamily="34" charset="0"/>
              </a:rPr>
              <a:t>- Gia đình em có quạt để bàn và quạt trần.</a:t>
            </a:r>
          </a:p>
          <a:p>
            <a:pPr algn="just">
              <a:lnSpc>
                <a:spcPct val="150000"/>
              </a:lnSpc>
            </a:pPr>
            <a:r>
              <a:rPr lang="vi-VN" sz="4800" b="1" i="0">
                <a:solidFill>
                  <a:srgbClr val="FF0000"/>
                </a:solidFill>
                <a:effectLst/>
                <a:latin typeface="Open Sans" panose="020B0606030504020204" pitchFamily="34" charset="0"/>
              </a:rPr>
              <a:t>+ Quạt để bàn được đặt ở bàn học, dùng khi em học bài.</a:t>
            </a:r>
          </a:p>
          <a:p>
            <a:pPr algn="just">
              <a:lnSpc>
                <a:spcPct val="150000"/>
              </a:lnSpc>
            </a:pPr>
            <a:r>
              <a:rPr lang="vi-VN" sz="4800" b="1" i="0">
                <a:solidFill>
                  <a:srgbClr val="FF0000"/>
                </a:solidFill>
                <a:effectLst/>
                <a:latin typeface="Open Sans" panose="020B0606030504020204" pitchFamily="34" charset="0"/>
              </a:rPr>
              <a:t>+ Quạt trần được treo ở phòng khách, dùng khi cả nhà ngồi xem ti vi hoặc chơi cùng nhau.</a:t>
            </a:r>
          </a:p>
        </p:txBody>
      </p:sp>
    </p:spTree>
    <p:extLst>
      <p:ext uri="{BB962C8B-B14F-4D97-AF65-F5344CB8AC3E}">
        <p14:creationId xmlns:p14="http://schemas.microsoft.com/office/powerpoint/2010/main" val="3508385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05059">
            <a:off x="405222" y="7671255"/>
            <a:ext cx="2638689" cy="229052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7409"/>
          <a:stretch>
            <a:fillRect/>
          </a:stretch>
        </p:blipFill>
        <p:spPr>
          <a:xfrm>
            <a:off x="14888829" y="0"/>
            <a:ext cx="3399171" cy="171615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72101">
            <a:off x="8193437" y="961719"/>
            <a:ext cx="1958314" cy="640903"/>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38084">
            <a:off x="8409847" y="8500138"/>
            <a:ext cx="1468306" cy="1891261"/>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357335" y="8265231"/>
            <a:ext cx="1097730" cy="1026378"/>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05585">
            <a:off x="16001792" y="1197917"/>
            <a:ext cx="614106" cy="1036466"/>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58321" y="2796484"/>
            <a:ext cx="3883356" cy="4254673"/>
          </a:xfrm>
          <a:prstGeom prst="rect">
            <a:avLst/>
          </a:prstGeom>
        </p:spPr>
      </p:pic>
      <p:sp>
        <p:nvSpPr>
          <p:cNvPr id="10" name="TextBox 10"/>
          <p:cNvSpPr txBox="1"/>
          <p:nvPr/>
        </p:nvSpPr>
        <p:spPr>
          <a:xfrm>
            <a:off x="765409" y="3942786"/>
            <a:ext cx="3883356" cy="2321148"/>
          </a:xfrm>
          <a:prstGeom prst="rect">
            <a:avLst/>
          </a:prstGeom>
        </p:spPr>
        <p:txBody>
          <a:bodyPr lIns="0" tIns="0" rIns="0" bIns="0" rtlCol="0" anchor="t">
            <a:spAutoFit/>
          </a:bodyPr>
          <a:lstStyle/>
          <a:p>
            <a:pPr marL="0" marR="0" lvl="0" indent="0" algn="ctr" defTabSz="914400" rtl="0" eaLnBrk="1" fontAlgn="auto" latinLnBrk="0" hangingPunct="1">
              <a:lnSpc>
                <a:spcPts val="18125"/>
              </a:lnSpc>
              <a:spcBef>
                <a:spcPct val="0"/>
              </a:spcBef>
              <a:spcAft>
                <a:spcPts val="0"/>
              </a:spcAft>
              <a:buClrTx/>
              <a:buSzTx/>
              <a:buFontTx/>
              <a:buNone/>
              <a:tabLst/>
              <a:defRPr/>
            </a:pPr>
            <a:r>
              <a:rPr kumimoji="0" lang="en-US" sz="18125" b="0" i="0" u="none" strike="noStrike" kern="1200" cap="none" spc="0" normalizeH="0" baseline="0" noProof="0" dirty="0">
                <a:ln>
                  <a:noFill/>
                </a:ln>
                <a:solidFill>
                  <a:srgbClr val="F46E16"/>
                </a:solidFill>
                <a:effectLst/>
                <a:uLnTx/>
                <a:uFillTx/>
                <a:latin typeface="SFU Rhythm" panose="00000400000000000000" pitchFamily="2" charset="0"/>
              </a:rPr>
              <a:t>03</a:t>
            </a:r>
          </a:p>
        </p:txBody>
      </p:sp>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38200" y="1029039"/>
            <a:ext cx="1113922" cy="992403"/>
          </a:xfrm>
          <a:prstGeom prst="rect">
            <a:avLst/>
          </a:prstGeom>
        </p:spPr>
      </p:pic>
      <p:pic>
        <p:nvPicPr>
          <p:cNvPr id="18" name="Picture 17" descr="Logo&#10;&#10;Description automatically generated">
            <a:extLst>
              <a:ext uri="{FF2B5EF4-FFF2-40B4-BE49-F238E27FC236}">
                <a16:creationId xmlns:a16="http://schemas.microsoft.com/office/drawing/2014/main" id="{A7C65142-7ED4-46C2-868D-2C4534B997B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715000" y="840295"/>
            <a:ext cx="11966056" cy="3709351"/>
          </a:xfrm>
          <a:prstGeom prst="rect">
            <a:avLst/>
          </a:prstGeom>
        </p:spPr>
      </p:pic>
      <p:grpSp>
        <p:nvGrpSpPr>
          <p:cNvPr id="12" name="Group 11"/>
          <p:cNvGrpSpPr/>
          <p:nvPr/>
        </p:nvGrpSpPr>
        <p:grpSpPr>
          <a:xfrm>
            <a:off x="4572000" y="4618529"/>
            <a:ext cx="13944599" cy="5438765"/>
            <a:chOff x="5760965" y="5143671"/>
            <a:chExt cx="10802049" cy="5438765"/>
          </a:xfrm>
        </p:grpSpPr>
        <p:sp>
          <p:nvSpPr>
            <p:cNvPr id="2" name="TextBox 1"/>
            <p:cNvSpPr txBox="1"/>
            <p:nvPr/>
          </p:nvSpPr>
          <p:spPr>
            <a:xfrm>
              <a:off x="5760965" y="5143671"/>
              <a:ext cx="10694100" cy="5401479"/>
            </a:xfrm>
            <a:prstGeom prst="rect">
              <a:avLst/>
            </a:prstGeom>
            <a:noFill/>
          </p:spPr>
          <p:txBody>
            <a:bodyPr wrap="square" rtlCol="0">
              <a:spAutoFit/>
            </a:bodyPr>
            <a:lstStyle/>
            <a:p>
              <a:pPr algn="ctr"/>
              <a:r>
                <a:rPr lang="en-US" sz="11500" b="1" dirty="0" err="1">
                  <a:ln>
                    <a:solidFill>
                      <a:schemeClr val="bg1"/>
                    </a:solidFill>
                  </a:ln>
                  <a:solidFill>
                    <a:schemeClr val="bg1"/>
                  </a:solidFill>
                  <a:latin typeface="#9Slide03 BoosterNextFYBlack" panose="02000A03000000020004" pitchFamily="2" charset="0"/>
                </a:rPr>
                <a:t>Trò</a:t>
              </a:r>
              <a:r>
                <a:rPr lang="en-US" sz="11500" b="1" dirty="0">
                  <a:ln>
                    <a:solidFill>
                      <a:schemeClr val="bg1"/>
                    </a:solidFill>
                  </a:ln>
                  <a:solidFill>
                    <a:schemeClr val="bg1"/>
                  </a:solidFill>
                  <a:latin typeface="#9Slide03 BoosterNextFYBlack" panose="02000A03000000020004" pitchFamily="2" charset="0"/>
                </a:rPr>
                <a:t> </a:t>
              </a:r>
              <a:r>
                <a:rPr lang="en-US" sz="11500" b="1" dirty="0" err="1">
                  <a:ln>
                    <a:solidFill>
                      <a:schemeClr val="bg1"/>
                    </a:solidFill>
                  </a:ln>
                  <a:solidFill>
                    <a:schemeClr val="bg1"/>
                  </a:solidFill>
                  <a:latin typeface="#9Slide03 BoosterNextFYBlack" panose="02000A03000000020004" pitchFamily="2" charset="0"/>
                </a:rPr>
                <a:t>chơi</a:t>
              </a:r>
              <a:endParaRPr lang="en-US" sz="11500" b="1" dirty="0">
                <a:ln>
                  <a:solidFill>
                    <a:schemeClr val="bg1"/>
                  </a:solidFill>
                </a:ln>
                <a:solidFill>
                  <a:schemeClr val="bg1"/>
                </a:solidFill>
                <a:latin typeface="#9Slide03 BoosterNextFYBlack" panose="02000A03000000020004" pitchFamily="2" charset="0"/>
              </a:endParaRPr>
            </a:p>
            <a:p>
              <a:pPr algn="ctr"/>
              <a:r>
                <a:rPr lang="en-US" sz="11500" b="1" dirty="0">
                  <a:ln>
                    <a:solidFill>
                      <a:schemeClr val="bg1"/>
                    </a:solidFill>
                  </a:ln>
                  <a:solidFill>
                    <a:schemeClr val="bg1"/>
                  </a:solidFill>
                  <a:latin typeface="#9Slide03 BoosterNextFYBlack" panose="02000A03000000020004" pitchFamily="2" charset="0"/>
                </a:rPr>
                <a:t>Ai </a:t>
              </a:r>
              <a:r>
                <a:rPr lang="en-US" sz="11500" b="1" dirty="0" err="1">
                  <a:ln>
                    <a:solidFill>
                      <a:schemeClr val="bg1"/>
                    </a:solidFill>
                  </a:ln>
                  <a:solidFill>
                    <a:schemeClr val="bg1"/>
                  </a:solidFill>
                  <a:latin typeface="#9Slide03 BoosterNextFYBlack" panose="02000A03000000020004" pitchFamily="2" charset="0"/>
                </a:rPr>
                <a:t>nhanh</a:t>
              </a:r>
              <a:r>
                <a:rPr lang="en-US" sz="11500" b="1" dirty="0">
                  <a:ln>
                    <a:solidFill>
                      <a:schemeClr val="bg1"/>
                    </a:solidFill>
                  </a:ln>
                  <a:solidFill>
                    <a:schemeClr val="bg1"/>
                  </a:solidFill>
                  <a:latin typeface="#9Slide03 BoosterNextFYBlack" panose="02000A03000000020004" pitchFamily="2" charset="0"/>
                </a:rPr>
                <a:t> – </a:t>
              </a:r>
              <a:r>
                <a:rPr lang="en-US" sz="11500" b="1" dirty="0" err="1">
                  <a:ln>
                    <a:solidFill>
                      <a:schemeClr val="bg1"/>
                    </a:solidFill>
                  </a:ln>
                  <a:solidFill>
                    <a:schemeClr val="bg1"/>
                  </a:solidFill>
                  <a:latin typeface="#9Slide03 BoosterNextFYBlack" panose="02000A03000000020004" pitchFamily="2" charset="0"/>
                </a:rPr>
                <a:t>ai</a:t>
              </a:r>
              <a:r>
                <a:rPr lang="en-US" sz="11500" b="1" dirty="0">
                  <a:ln>
                    <a:solidFill>
                      <a:schemeClr val="bg1"/>
                    </a:solidFill>
                  </a:ln>
                  <a:solidFill>
                    <a:schemeClr val="bg1"/>
                  </a:solidFill>
                  <a:latin typeface="#9Slide03 BoosterNextFYBlack" panose="02000A03000000020004" pitchFamily="2" charset="0"/>
                </a:rPr>
                <a:t> </a:t>
              </a:r>
              <a:r>
                <a:rPr lang="en-US" sz="11500" b="1" dirty="0" err="1">
                  <a:ln>
                    <a:solidFill>
                      <a:schemeClr val="bg1"/>
                    </a:solidFill>
                  </a:ln>
                  <a:solidFill>
                    <a:schemeClr val="bg1"/>
                  </a:solidFill>
                  <a:latin typeface="#9Slide03 BoosterNextFYBlack" panose="02000A03000000020004" pitchFamily="2" charset="0"/>
                </a:rPr>
                <a:t>đúng</a:t>
              </a:r>
              <a:r>
                <a:rPr lang="en-US" sz="11500" b="1" dirty="0">
                  <a:ln>
                    <a:solidFill>
                      <a:schemeClr val="bg1"/>
                    </a:solidFill>
                  </a:ln>
                  <a:solidFill>
                    <a:schemeClr val="bg1"/>
                  </a:solidFill>
                  <a:latin typeface="#9Slide03 BoosterNextFYBlack" panose="02000A03000000020004" pitchFamily="2" charset="0"/>
                </a:rPr>
                <a:t> </a:t>
              </a:r>
            </a:p>
          </p:txBody>
        </p:sp>
        <p:sp>
          <p:nvSpPr>
            <p:cNvPr id="13" name="TextBox 12"/>
            <p:cNvSpPr txBox="1"/>
            <p:nvPr/>
          </p:nvSpPr>
          <p:spPr>
            <a:xfrm>
              <a:off x="5868914" y="5180957"/>
              <a:ext cx="10694100" cy="5401479"/>
            </a:xfrm>
            <a:prstGeom prst="rect">
              <a:avLst/>
            </a:prstGeom>
            <a:noFill/>
          </p:spPr>
          <p:txBody>
            <a:bodyPr wrap="square" rtlCol="0">
              <a:spAutoFit/>
            </a:bodyPr>
            <a:lstStyle/>
            <a:p>
              <a:pPr algn="ctr"/>
              <a:r>
                <a:rPr lang="en-US" sz="11500" b="1" dirty="0" err="1">
                  <a:ln>
                    <a:solidFill>
                      <a:schemeClr val="bg1"/>
                    </a:solidFill>
                  </a:ln>
                  <a:solidFill>
                    <a:srgbClr val="C00000"/>
                  </a:solidFill>
                  <a:latin typeface="#9Slide03 BoosterNextFYBlack" panose="02000A03000000020004" pitchFamily="2" charset="0"/>
                </a:rPr>
                <a:t>Trò</a:t>
              </a:r>
              <a:r>
                <a:rPr lang="en-US" sz="11500" b="1" dirty="0">
                  <a:ln>
                    <a:solidFill>
                      <a:schemeClr val="bg1"/>
                    </a:solidFill>
                  </a:ln>
                  <a:solidFill>
                    <a:srgbClr val="C00000"/>
                  </a:solidFill>
                  <a:latin typeface="#9Slide03 BoosterNextFYBlack" panose="02000A03000000020004" pitchFamily="2" charset="0"/>
                </a:rPr>
                <a:t> </a:t>
              </a:r>
              <a:r>
                <a:rPr lang="en-US" sz="11500" b="1" dirty="0" err="1">
                  <a:ln>
                    <a:solidFill>
                      <a:schemeClr val="bg1"/>
                    </a:solidFill>
                  </a:ln>
                  <a:solidFill>
                    <a:srgbClr val="C00000"/>
                  </a:solidFill>
                  <a:latin typeface="#9Slide03 BoosterNextFYBlack" panose="02000A03000000020004" pitchFamily="2" charset="0"/>
                </a:rPr>
                <a:t>chơi</a:t>
              </a:r>
              <a:endParaRPr lang="en-US" sz="11500" b="1" dirty="0">
                <a:ln>
                  <a:solidFill>
                    <a:schemeClr val="bg1"/>
                  </a:solidFill>
                </a:ln>
                <a:solidFill>
                  <a:srgbClr val="C00000"/>
                </a:solidFill>
                <a:latin typeface="#9Slide03 BoosterNextFYBlack" panose="02000A03000000020004" pitchFamily="2" charset="0"/>
              </a:endParaRPr>
            </a:p>
            <a:p>
              <a:pPr algn="ctr"/>
              <a:r>
                <a:rPr lang="en-US" sz="11500" b="1" dirty="0">
                  <a:ln>
                    <a:solidFill>
                      <a:schemeClr val="bg1"/>
                    </a:solidFill>
                  </a:ln>
                  <a:solidFill>
                    <a:srgbClr val="C00000"/>
                  </a:solidFill>
                  <a:latin typeface="#9Slide03 BoosterNextFYBlack" panose="02000A03000000020004" pitchFamily="2" charset="0"/>
                </a:rPr>
                <a:t>Ai </a:t>
              </a:r>
              <a:r>
                <a:rPr lang="en-US" sz="11500" b="1" dirty="0" err="1">
                  <a:ln>
                    <a:solidFill>
                      <a:schemeClr val="bg1"/>
                    </a:solidFill>
                  </a:ln>
                  <a:solidFill>
                    <a:srgbClr val="C00000"/>
                  </a:solidFill>
                  <a:latin typeface="#9Slide03 BoosterNextFYBlack" panose="02000A03000000020004" pitchFamily="2" charset="0"/>
                </a:rPr>
                <a:t>nhanh</a:t>
              </a:r>
              <a:r>
                <a:rPr lang="en-US" sz="11500" b="1" dirty="0">
                  <a:ln>
                    <a:solidFill>
                      <a:schemeClr val="bg1"/>
                    </a:solidFill>
                  </a:ln>
                  <a:solidFill>
                    <a:srgbClr val="C00000"/>
                  </a:solidFill>
                  <a:latin typeface="#9Slide03 BoosterNextFYBlack" panose="02000A03000000020004" pitchFamily="2" charset="0"/>
                </a:rPr>
                <a:t> – </a:t>
              </a:r>
              <a:r>
                <a:rPr lang="en-US" sz="11500" b="1" dirty="0" err="1">
                  <a:ln>
                    <a:solidFill>
                      <a:schemeClr val="bg1"/>
                    </a:solidFill>
                  </a:ln>
                  <a:solidFill>
                    <a:srgbClr val="C00000"/>
                  </a:solidFill>
                  <a:latin typeface="#9Slide03 BoosterNextFYBlack" panose="02000A03000000020004" pitchFamily="2" charset="0"/>
                </a:rPr>
                <a:t>ai</a:t>
              </a:r>
              <a:r>
                <a:rPr lang="en-US" sz="11500" b="1" dirty="0">
                  <a:ln>
                    <a:solidFill>
                      <a:schemeClr val="bg1"/>
                    </a:solidFill>
                  </a:ln>
                  <a:solidFill>
                    <a:srgbClr val="C00000"/>
                  </a:solidFill>
                  <a:latin typeface="#9Slide03 BoosterNextFYBlack" panose="02000A03000000020004" pitchFamily="2" charset="0"/>
                </a:rPr>
                <a:t> </a:t>
              </a:r>
              <a:r>
                <a:rPr lang="en-US" sz="11500" b="1" dirty="0" err="1">
                  <a:ln>
                    <a:solidFill>
                      <a:schemeClr val="bg1"/>
                    </a:solidFill>
                  </a:ln>
                  <a:solidFill>
                    <a:srgbClr val="C00000"/>
                  </a:solidFill>
                  <a:latin typeface="#9Slide03 BoosterNextFYBlack" panose="02000A03000000020004" pitchFamily="2" charset="0"/>
                </a:rPr>
                <a:t>đúng</a:t>
              </a:r>
              <a:r>
                <a:rPr lang="en-US" sz="11500" b="1" dirty="0">
                  <a:ln>
                    <a:solidFill>
                      <a:schemeClr val="bg1"/>
                    </a:solidFill>
                  </a:ln>
                  <a:solidFill>
                    <a:srgbClr val="C00000"/>
                  </a:solidFill>
                  <a:latin typeface="#9Slide03 BoosterNextFYBlack" panose="02000A03000000020004" pitchFamily="2" charset="0"/>
                </a:rPr>
                <a:t> </a:t>
              </a:r>
            </a:p>
          </p:txBody>
        </p:sp>
      </p:grpSp>
    </p:spTree>
    <p:extLst>
      <p:ext uri="{BB962C8B-B14F-4D97-AF65-F5344CB8AC3E}">
        <p14:creationId xmlns:p14="http://schemas.microsoft.com/office/powerpoint/2010/main" val="2508052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par>
                          <p:cTn id="11" fill="hold">
                            <p:stCondLst>
                              <p:cond delay="2000"/>
                            </p:stCondLst>
                            <p:childTnLst>
                              <p:par>
                                <p:cTn id="12" presetID="14" presetClass="entr" presetSubtype="10"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randombar(horizontal)">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FFF2E6"/>
        </a:solidFill>
        <a:effectLst/>
      </p:bgPr>
    </p:bg>
    <p:spTree>
      <p:nvGrpSpPr>
        <p:cNvPr id="1" name=""/>
        <p:cNvGrpSpPr/>
        <p:nvPr/>
      </p:nvGrpSpPr>
      <p:grpSpPr>
        <a:xfrm>
          <a:off x="0" y="0"/>
          <a:ext cx="0" cy="0"/>
          <a:chOff x="0" y="0"/>
          <a:chExt cx="0" cy="0"/>
        </a:xfrm>
      </p:grpSpPr>
      <p:pic>
        <p:nvPicPr>
          <p:cNvPr id="25" name="Picture 3">
            <a:extLst>
              <a:ext uri="{FF2B5EF4-FFF2-40B4-BE49-F238E27FC236}">
                <a16:creationId xmlns:a16="http://schemas.microsoft.com/office/drawing/2014/main" id="{ED0636D2-BBB5-4E8A-99D3-46EEEDDA763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288000" cy="1932246"/>
          </a:xfrm>
          <a:prstGeom prst="rect">
            <a:avLst/>
          </a:prstGeom>
        </p:spPr>
      </p:pic>
      <p:sp>
        <p:nvSpPr>
          <p:cNvPr id="17" name="Rectangle: Rounded Corners 16">
            <a:extLst>
              <a:ext uri="{FF2B5EF4-FFF2-40B4-BE49-F238E27FC236}">
                <a16:creationId xmlns:a16="http://schemas.microsoft.com/office/drawing/2014/main" id="{3B3E910E-80F4-41AF-8470-9DEA0BBD4B4D}"/>
              </a:ext>
            </a:extLst>
          </p:cNvPr>
          <p:cNvSpPr/>
          <p:nvPr/>
        </p:nvSpPr>
        <p:spPr>
          <a:xfrm>
            <a:off x="304495" y="2965060"/>
            <a:ext cx="16859936" cy="1691520"/>
          </a:xfrm>
          <a:custGeom>
            <a:avLst/>
            <a:gdLst>
              <a:gd name="connsiteX0" fmla="*/ 0 w 4105563"/>
              <a:gd name="connsiteY0" fmla="*/ 218348 h 1310064"/>
              <a:gd name="connsiteX1" fmla="*/ 218348 w 4105563"/>
              <a:gd name="connsiteY1" fmla="*/ 0 h 1310064"/>
              <a:gd name="connsiteX2" fmla="*/ 793137 w 4105563"/>
              <a:gd name="connsiteY2" fmla="*/ 0 h 1310064"/>
              <a:gd name="connsiteX3" fmla="*/ 1441304 w 4105563"/>
              <a:gd name="connsiteY3" fmla="*/ 0 h 1310064"/>
              <a:gd name="connsiteX4" fmla="*/ 1942715 w 4105563"/>
              <a:gd name="connsiteY4" fmla="*/ 0 h 1310064"/>
              <a:gd name="connsiteX5" fmla="*/ 2480816 w 4105563"/>
              <a:gd name="connsiteY5" fmla="*/ 0 h 1310064"/>
              <a:gd name="connsiteX6" fmla="*/ 3128982 w 4105563"/>
              <a:gd name="connsiteY6" fmla="*/ 0 h 1310064"/>
              <a:gd name="connsiteX7" fmla="*/ 3887215 w 4105563"/>
              <a:gd name="connsiteY7" fmla="*/ 0 h 1310064"/>
              <a:gd name="connsiteX8" fmla="*/ 4105563 w 4105563"/>
              <a:gd name="connsiteY8" fmla="*/ 218348 h 1310064"/>
              <a:gd name="connsiteX9" fmla="*/ 4105563 w 4105563"/>
              <a:gd name="connsiteY9" fmla="*/ 628831 h 1310064"/>
              <a:gd name="connsiteX10" fmla="*/ 4105563 w 4105563"/>
              <a:gd name="connsiteY10" fmla="*/ 1091716 h 1310064"/>
              <a:gd name="connsiteX11" fmla="*/ 3887215 w 4105563"/>
              <a:gd name="connsiteY11" fmla="*/ 1310064 h 1310064"/>
              <a:gd name="connsiteX12" fmla="*/ 3239048 w 4105563"/>
              <a:gd name="connsiteY12" fmla="*/ 1310064 h 1310064"/>
              <a:gd name="connsiteX13" fmla="*/ 2664259 w 4105563"/>
              <a:gd name="connsiteY13" fmla="*/ 1310064 h 1310064"/>
              <a:gd name="connsiteX14" fmla="*/ 1979404 w 4105563"/>
              <a:gd name="connsiteY14" fmla="*/ 1310064 h 1310064"/>
              <a:gd name="connsiteX15" fmla="*/ 1331238 w 4105563"/>
              <a:gd name="connsiteY15" fmla="*/ 1310064 h 1310064"/>
              <a:gd name="connsiteX16" fmla="*/ 218348 w 4105563"/>
              <a:gd name="connsiteY16" fmla="*/ 1310064 h 1310064"/>
              <a:gd name="connsiteX17" fmla="*/ 0 w 4105563"/>
              <a:gd name="connsiteY17" fmla="*/ 1091716 h 1310064"/>
              <a:gd name="connsiteX18" fmla="*/ 0 w 4105563"/>
              <a:gd name="connsiteY18" fmla="*/ 681233 h 1310064"/>
              <a:gd name="connsiteX19" fmla="*/ 0 w 4105563"/>
              <a:gd name="connsiteY19" fmla="*/ 218348 h 1310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05563" h="1310064" fill="none" extrusionOk="0">
                <a:moveTo>
                  <a:pt x="0" y="218348"/>
                </a:moveTo>
                <a:cubicBezTo>
                  <a:pt x="-8827" y="89453"/>
                  <a:pt x="95696" y="2074"/>
                  <a:pt x="218348" y="0"/>
                </a:cubicBezTo>
                <a:cubicBezTo>
                  <a:pt x="364158" y="24559"/>
                  <a:pt x="513282" y="24642"/>
                  <a:pt x="793137" y="0"/>
                </a:cubicBezTo>
                <a:cubicBezTo>
                  <a:pt x="1072992" y="-24642"/>
                  <a:pt x="1215249" y="-8430"/>
                  <a:pt x="1441304" y="0"/>
                </a:cubicBezTo>
                <a:cubicBezTo>
                  <a:pt x="1667359" y="8430"/>
                  <a:pt x="1701658" y="-14897"/>
                  <a:pt x="1942715" y="0"/>
                </a:cubicBezTo>
                <a:cubicBezTo>
                  <a:pt x="2183772" y="14897"/>
                  <a:pt x="2293022" y="4005"/>
                  <a:pt x="2480816" y="0"/>
                </a:cubicBezTo>
                <a:cubicBezTo>
                  <a:pt x="2668610" y="-4005"/>
                  <a:pt x="2944007" y="-25453"/>
                  <a:pt x="3128982" y="0"/>
                </a:cubicBezTo>
                <a:cubicBezTo>
                  <a:pt x="3313957" y="25453"/>
                  <a:pt x="3712172" y="4261"/>
                  <a:pt x="3887215" y="0"/>
                </a:cubicBezTo>
                <a:cubicBezTo>
                  <a:pt x="3997060" y="11944"/>
                  <a:pt x="4110479" y="93016"/>
                  <a:pt x="4105563" y="218348"/>
                </a:cubicBezTo>
                <a:cubicBezTo>
                  <a:pt x="4097660" y="406749"/>
                  <a:pt x="4112431" y="470021"/>
                  <a:pt x="4105563" y="628831"/>
                </a:cubicBezTo>
                <a:cubicBezTo>
                  <a:pt x="4098695" y="787641"/>
                  <a:pt x="4122120" y="890903"/>
                  <a:pt x="4105563" y="1091716"/>
                </a:cubicBezTo>
                <a:cubicBezTo>
                  <a:pt x="4094549" y="1210807"/>
                  <a:pt x="4011890" y="1312714"/>
                  <a:pt x="3887215" y="1310064"/>
                </a:cubicBezTo>
                <a:cubicBezTo>
                  <a:pt x="3672985" y="1295078"/>
                  <a:pt x="3489175" y="1282621"/>
                  <a:pt x="3239048" y="1310064"/>
                </a:cubicBezTo>
                <a:cubicBezTo>
                  <a:pt x="2988921" y="1337507"/>
                  <a:pt x="2786964" y="1333261"/>
                  <a:pt x="2664259" y="1310064"/>
                </a:cubicBezTo>
                <a:cubicBezTo>
                  <a:pt x="2541554" y="1286867"/>
                  <a:pt x="2239809" y="1284098"/>
                  <a:pt x="1979404" y="1310064"/>
                </a:cubicBezTo>
                <a:cubicBezTo>
                  <a:pt x="1718999" y="1336030"/>
                  <a:pt x="1502059" y="1302401"/>
                  <a:pt x="1331238" y="1310064"/>
                </a:cubicBezTo>
                <a:cubicBezTo>
                  <a:pt x="1160417" y="1317727"/>
                  <a:pt x="650532" y="1322665"/>
                  <a:pt x="218348" y="1310064"/>
                </a:cubicBezTo>
                <a:cubicBezTo>
                  <a:pt x="84160" y="1307573"/>
                  <a:pt x="-16629" y="1220603"/>
                  <a:pt x="0" y="1091716"/>
                </a:cubicBezTo>
                <a:cubicBezTo>
                  <a:pt x="-7558" y="912311"/>
                  <a:pt x="-8978" y="822458"/>
                  <a:pt x="0" y="681233"/>
                </a:cubicBezTo>
                <a:cubicBezTo>
                  <a:pt x="8978" y="540008"/>
                  <a:pt x="17381" y="367962"/>
                  <a:pt x="0" y="218348"/>
                </a:cubicBezTo>
                <a:close/>
              </a:path>
              <a:path w="4105563" h="1310064" stroke="0" extrusionOk="0">
                <a:moveTo>
                  <a:pt x="0" y="218348"/>
                </a:moveTo>
                <a:cubicBezTo>
                  <a:pt x="-27231" y="89807"/>
                  <a:pt x="95387" y="15051"/>
                  <a:pt x="218348" y="0"/>
                </a:cubicBezTo>
                <a:cubicBezTo>
                  <a:pt x="361973" y="-17890"/>
                  <a:pt x="579890" y="8286"/>
                  <a:pt x="793137" y="0"/>
                </a:cubicBezTo>
                <a:cubicBezTo>
                  <a:pt x="1006384" y="-8286"/>
                  <a:pt x="1169496" y="-19692"/>
                  <a:pt x="1404615" y="0"/>
                </a:cubicBezTo>
                <a:cubicBezTo>
                  <a:pt x="1639734" y="19692"/>
                  <a:pt x="1755596" y="-19285"/>
                  <a:pt x="1942715" y="0"/>
                </a:cubicBezTo>
                <a:cubicBezTo>
                  <a:pt x="2129834" y="19285"/>
                  <a:pt x="2283784" y="-25400"/>
                  <a:pt x="2590882" y="0"/>
                </a:cubicBezTo>
                <a:cubicBezTo>
                  <a:pt x="2897980" y="25400"/>
                  <a:pt x="3012431" y="19103"/>
                  <a:pt x="3128982" y="0"/>
                </a:cubicBezTo>
                <a:cubicBezTo>
                  <a:pt x="3245533" y="-19103"/>
                  <a:pt x="3645572" y="-8619"/>
                  <a:pt x="3887215" y="0"/>
                </a:cubicBezTo>
                <a:cubicBezTo>
                  <a:pt x="3990490" y="-1954"/>
                  <a:pt x="4122009" y="118096"/>
                  <a:pt x="4105563" y="218348"/>
                </a:cubicBezTo>
                <a:cubicBezTo>
                  <a:pt x="4118375" y="313483"/>
                  <a:pt x="4089240" y="457753"/>
                  <a:pt x="4105563" y="637565"/>
                </a:cubicBezTo>
                <a:cubicBezTo>
                  <a:pt x="4121886" y="817377"/>
                  <a:pt x="4096173" y="950727"/>
                  <a:pt x="4105563" y="1091716"/>
                </a:cubicBezTo>
                <a:cubicBezTo>
                  <a:pt x="4117479" y="1208943"/>
                  <a:pt x="3990271" y="1315040"/>
                  <a:pt x="3887215" y="1310064"/>
                </a:cubicBezTo>
                <a:cubicBezTo>
                  <a:pt x="3690799" y="1302592"/>
                  <a:pt x="3377940" y="1294133"/>
                  <a:pt x="3239048" y="1310064"/>
                </a:cubicBezTo>
                <a:cubicBezTo>
                  <a:pt x="3100156" y="1325995"/>
                  <a:pt x="2900279" y="1311067"/>
                  <a:pt x="2664259" y="1310064"/>
                </a:cubicBezTo>
                <a:cubicBezTo>
                  <a:pt x="2428239" y="1309061"/>
                  <a:pt x="2374368" y="1283610"/>
                  <a:pt x="2089470" y="1310064"/>
                </a:cubicBezTo>
                <a:cubicBezTo>
                  <a:pt x="1804572" y="1336518"/>
                  <a:pt x="1645894" y="1334803"/>
                  <a:pt x="1514681" y="1310064"/>
                </a:cubicBezTo>
                <a:cubicBezTo>
                  <a:pt x="1383468" y="1285325"/>
                  <a:pt x="1193904" y="1285554"/>
                  <a:pt x="903203" y="1310064"/>
                </a:cubicBezTo>
                <a:cubicBezTo>
                  <a:pt x="612502" y="1334574"/>
                  <a:pt x="494443" y="1333905"/>
                  <a:pt x="218348" y="1310064"/>
                </a:cubicBezTo>
                <a:cubicBezTo>
                  <a:pt x="79584" y="1313173"/>
                  <a:pt x="15624" y="1206721"/>
                  <a:pt x="0" y="1091716"/>
                </a:cubicBezTo>
                <a:cubicBezTo>
                  <a:pt x="7358" y="966509"/>
                  <a:pt x="-3094" y="810714"/>
                  <a:pt x="0" y="646298"/>
                </a:cubicBezTo>
                <a:cubicBezTo>
                  <a:pt x="3094" y="481882"/>
                  <a:pt x="-16070" y="308833"/>
                  <a:pt x="0" y="218348"/>
                </a:cubicBezTo>
                <a:close/>
              </a:path>
            </a:pathLst>
          </a:custGeom>
          <a:solidFill>
            <a:schemeClr val="accent6"/>
          </a:solidFill>
          <a:ln>
            <a:noFill/>
            <a:extLst>
              <a:ext uri="{C807C97D-BFC1-408E-A445-0C87EB9F89A2}">
                <ask:lineSketchStyleProps xmlns:ask="http://schemas.microsoft.com/office/drawing/2018/sketchyshapes" sd="3413492038">
                  <a:custGeom>
                    <a:avLst/>
                    <a:gdLst>
                      <a:gd name="connsiteX0" fmla="*/ 0 w 16859936"/>
                      <a:gd name="connsiteY0" fmla="*/ 281925 h 1691520"/>
                      <a:gd name="connsiteX1" fmla="*/ 896669 w 16859936"/>
                      <a:gd name="connsiteY1" fmla="*/ 0 h 1691520"/>
                      <a:gd name="connsiteX2" fmla="*/ 3257102 w 16859936"/>
                      <a:gd name="connsiteY2" fmla="*/ 0 h 1691520"/>
                      <a:gd name="connsiteX3" fmla="*/ 5918869 w 16859936"/>
                      <a:gd name="connsiteY3" fmla="*/ 0 h 1691520"/>
                      <a:gd name="connsiteX4" fmla="*/ 7977968 w 16859936"/>
                      <a:gd name="connsiteY4" fmla="*/ 0 h 1691520"/>
                      <a:gd name="connsiteX5" fmla="*/ 10187737 w 16859936"/>
                      <a:gd name="connsiteY5" fmla="*/ 0 h 1691520"/>
                      <a:gd name="connsiteX6" fmla="*/ 12849501 w 16859936"/>
                      <a:gd name="connsiteY6" fmla="*/ 0 h 1691520"/>
                      <a:gd name="connsiteX7" fmla="*/ 15963266 w 16859936"/>
                      <a:gd name="connsiteY7" fmla="*/ 0 h 1691520"/>
                      <a:gd name="connsiteX8" fmla="*/ 16859936 w 16859936"/>
                      <a:gd name="connsiteY8" fmla="*/ 281925 h 1691520"/>
                      <a:gd name="connsiteX9" fmla="*/ 16859936 w 16859936"/>
                      <a:gd name="connsiteY9" fmla="*/ 811929 h 1691520"/>
                      <a:gd name="connsiteX10" fmla="*/ 16859936 w 16859936"/>
                      <a:gd name="connsiteY10" fmla="*/ 1409594 h 1691520"/>
                      <a:gd name="connsiteX11" fmla="*/ 15963266 w 16859936"/>
                      <a:gd name="connsiteY11" fmla="*/ 1691520 h 1691520"/>
                      <a:gd name="connsiteX12" fmla="*/ 13301498 w 16859936"/>
                      <a:gd name="connsiteY12" fmla="*/ 1691520 h 1691520"/>
                      <a:gd name="connsiteX13" fmla="*/ 10941066 w 16859936"/>
                      <a:gd name="connsiteY13" fmla="*/ 1691520 h 1691520"/>
                      <a:gd name="connsiteX14" fmla="*/ 8128635 w 16859936"/>
                      <a:gd name="connsiteY14" fmla="*/ 1691520 h 1691520"/>
                      <a:gd name="connsiteX15" fmla="*/ 5466872 w 16859936"/>
                      <a:gd name="connsiteY15" fmla="*/ 1691520 h 1691520"/>
                      <a:gd name="connsiteX16" fmla="*/ 896669 w 16859936"/>
                      <a:gd name="connsiteY16" fmla="*/ 1691520 h 1691520"/>
                      <a:gd name="connsiteX17" fmla="*/ 0 w 16859936"/>
                      <a:gd name="connsiteY17" fmla="*/ 1409594 h 1691520"/>
                      <a:gd name="connsiteX18" fmla="*/ 0 w 16859936"/>
                      <a:gd name="connsiteY18" fmla="*/ 879590 h 1691520"/>
                      <a:gd name="connsiteX19" fmla="*/ 0 w 16859936"/>
                      <a:gd name="connsiteY19" fmla="*/ 281925 h 1691520"/>
                      <a:gd name="connsiteX0" fmla="*/ 0 w 16859936"/>
                      <a:gd name="connsiteY0" fmla="*/ 281925 h 1691520"/>
                      <a:gd name="connsiteX1" fmla="*/ 896669 w 16859936"/>
                      <a:gd name="connsiteY1" fmla="*/ 0 h 1691520"/>
                      <a:gd name="connsiteX2" fmla="*/ 3257102 w 16859936"/>
                      <a:gd name="connsiteY2" fmla="*/ 0 h 1691520"/>
                      <a:gd name="connsiteX3" fmla="*/ 5768202 w 16859936"/>
                      <a:gd name="connsiteY3" fmla="*/ 0 h 1691520"/>
                      <a:gd name="connsiteX4" fmla="*/ 7977968 w 16859936"/>
                      <a:gd name="connsiteY4" fmla="*/ 0 h 1691520"/>
                      <a:gd name="connsiteX5" fmla="*/ 10639735 w 16859936"/>
                      <a:gd name="connsiteY5" fmla="*/ 0 h 1691520"/>
                      <a:gd name="connsiteX6" fmla="*/ 12849501 w 16859936"/>
                      <a:gd name="connsiteY6" fmla="*/ 0 h 1691520"/>
                      <a:gd name="connsiteX7" fmla="*/ 15963266 w 16859936"/>
                      <a:gd name="connsiteY7" fmla="*/ 0 h 1691520"/>
                      <a:gd name="connsiteX8" fmla="*/ 16859936 w 16859936"/>
                      <a:gd name="connsiteY8" fmla="*/ 281925 h 1691520"/>
                      <a:gd name="connsiteX9" fmla="*/ 16859936 w 16859936"/>
                      <a:gd name="connsiteY9" fmla="*/ 823207 h 1691520"/>
                      <a:gd name="connsiteX10" fmla="*/ 16859936 w 16859936"/>
                      <a:gd name="connsiteY10" fmla="*/ 1409594 h 1691520"/>
                      <a:gd name="connsiteX11" fmla="*/ 15963266 w 16859936"/>
                      <a:gd name="connsiteY11" fmla="*/ 1691520 h 1691520"/>
                      <a:gd name="connsiteX12" fmla="*/ 13301498 w 16859936"/>
                      <a:gd name="connsiteY12" fmla="*/ 1691520 h 1691520"/>
                      <a:gd name="connsiteX13" fmla="*/ 10941066 w 16859936"/>
                      <a:gd name="connsiteY13" fmla="*/ 1691520 h 1691520"/>
                      <a:gd name="connsiteX14" fmla="*/ 8580633 w 16859936"/>
                      <a:gd name="connsiteY14" fmla="*/ 1691520 h 1691520"/>
                      <a:gd name="connsiteX15" fmla="*/ 6220200 w 16859936"/>
                      <a:gd name="connsiteY15" fmla="*/ 1691520 h 1691520"/>
                      <a:gd name="connsiteX16" fmla="*/ 3709100 w 16859936"/>
                      <a:gd name="connsiteY16" fmla="*/ 1691520 h 1691520"/>
                      <a:gd name="connsiteX17" fmla="*/ 896669 w 16859936"/>
                      <a:gd name="connsiteY17" fmla="*/ 1691520 h 1691520"/>
                      <a:gd name="connsiteX18" fmla="*/ 0 w 16859936"/>
                      <a:gd name="connsiteY18" fmla="*/ 1409594 h 1691520"/>
                      <a:gd name="connsiteX19" fmla="*/ 0 w 16859936"/>
                      <a:gd name="connsiteY19" fmla="*/ 834482 h 1691520"/>
                      <a:gd name="connsiteX20" fmla="*/ 0 w 16859936"/>
                      <a:gd name="connsiteY20" fmla="*/ 281925 h 169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859936" h="1691520" fill="none" extrusionOk="0">
                        <a:moveTo>
                          <a:pt x="0" y="281925"/>
                        </a:moveTo>
                        <a:cubicBezTo>
                          <a:pt x="-69486" y="146647"/>
                          <a:pt x="346453" y="98793"/>
                          <a:pt x="896669" y="0"/>
                        </a:cubicBezTo>
                        <a:cubicBezTo>
                          <a:pt x="1373124" y="98696"/>
                          <a:pt x="2096666" y="-8723"/>
                          <a:pt x="3257102" y="0"/>
                        </a:cubicBezTo>
                        <a:cubicBezTo>
                          <a:pt x="4402032" y="-87921"/>
                          <a:pt x="5054284" y="38643"/>
                          <a:pt x="5918869" y="0"/>
                        </a:cubicBezTo>
                        <a:cubicBezTo>
                          <a:pt x="6854137" y="7274"/>
                          <a:pt x="6967519" y="-28928"/>
                          <a:pt x="7977968" y="0"/>
                        </a:cubicBezTo>
                        <a:cubicBezTo>
                          <a:pt x="8953890" y="-23169"/>
                          <a:pt x="9344452" y="-7367"/>
                          <a:pt x="10187737" y="0"/>
                        </a:cubicBezTo>
                        <a:cubicBezTo>
                          <a:pt x="10863510" y="100898"/>
                          <a:pt x="12124588" y="-66337"/>
                          <a:pt x="12849501" y="0"/>
                        </a:cubicBezTo>
                        <a:cubicBezTo>
                          <a:pt x="13525794" y="190583"/>
                          <a:pt x="15347611" y="-57428"/>
                          <a:pt x="15963266" y="0"/>
                        </a:cubicBezTo>
                        <a:cubicBezTo>
                          <a:pt x="16423594" y="30779"/>
                          <a:pt x="16885159" y="118488"/>
                          <a:pt x="16859936" y="281925"/>
                        </a:cubicBezTo>
                        <a:cubicBezTo>
                          <a:pt x="16824441" y="524769"/>
                          <a:pt x="16901377" y="615465"/>
                          <a:pt x="16859936" y="811929"/>
                        </a:cubicBezTo>
                        <a:cubicBezTo>
                          <a:pt x="16834990" y="1025560"/>
                          <a:pt x="16934688" y="1162103"/>
                          <a:pt x="16859936" y="1409594"/>
                        </a:cubicBezTo>
                        <a:cubicBezTo>
                          <a:pt x="16842830" y="1616826"/>
                          <a:pt x="16460085" y="1745881"/>
                          <a:pt x="15963266" y="1691520"/>
                        </a:cubicBezTo>
                        <a:cubicBezTo>
                          <a:pt x="15031085" y="1781585"/>
                          <a:pt x="14222628" y="1759693"/>
                          <a:pt x="13301498" y="1691520"/>
                        </a:cubicBezTo>
                        <a:cubicBezTo>
                          <a:pt x="12271805" y="1769305"/>
                          <a:pt x="11420443" y="1627857"/>
                          <a:pt x="10941066" y="1691520"/>
                        </a:cubicBezTo>
                        <a:cubicBezTo>
                          <a:pt x="10476047" y="1563728"/>
                          <a:pt x="9274912" y="1442481"/>
                          <a:pt x="8128635" y="1691520"/>
                        </a:cubicBezTo>
                        <a:cubicBezTo>
                          <a:pt x="7028494" y="1704826"/>
                          <a:pt x="6164623" y="1518481"/>
                          <a:pt x="5466872" y="1691520"/>
                        </a:cubicBezTo>
                        <a:cubicBezTo>
                          <a:pt x="4617347" y="1491925"/>
                          <a:pt x="2511292" y="1415185"/>
                          <a:pt x="896669" y="1691520"/>
                        </a:cubicBezTo>
                        <a:cubicBezTo>
                          <a:pt x="316989" y="1698453"/>
                          <a:pt x="-74341" y="1569936"/>
                          <a:pt x="0" y="1409594"/>
                        </a:cubicBezTo>
                        <a:cubicBezTo>
                          <a:pt x="-41275" y="1169844"/>
                          <a:pt x="-20549" y="1054605"/>
                          <a:pt x="0" y="879590"/>
                        </a:cubicBezTo>
                        <a:cubicBezTo>
                          <a:pt x="300" y="713296"/>
                          <a:pt x="34910" y="457147"/>
                          <a:pt x="0" y="281925"/>
                        </a:cubicBezTo>
                        <a:close/>
                      </a:path>
                      <a:path w="16859936" h="1691520" stroke="0" extrusionOk="0">
                        <a:moveTo>
                          <a:pt x="0" y="281925"/>
                        </a:moveTo>
                        <a:cubicBezTo>
                          <a:pt x="-96828" y="151789"/>
                          <a:pt x="393224" y="-58202"/>
                          <a:pt x="896669" y="0"/>
                        </a:cubicBezTo>
                        <a:cubicBezTo>
                          <a:pt x="1459859" y="72296"/>
                          <a:pt x="2311614" y="131974"/>
                          <a:pt x="3257102" y="0"/>
                        </a:cubicBezTo>
                        <a:cubicBezTo>
                          <a:pt x="4108400" y="-2918"/>
                          <a:pt x="4810209" y="-71546"/>
                          <a:pt x="5768202" y="0"/>
                        </a:cubicBezTo>
                        <a:cubicBezTo>
                          <a:pt x="6713762" y="28171"/>
                          <a:pt x="7192960" y="-128046"/>
                          <a:pt x="7977968" y="0"/>
                        </a:cubicBezTo>
                        <a:cubicBezTo>
                          <a:pt x="8711118" y="-11686"/>
                          <a:pt x="9383951" y="91154"/>
                          <a:pt x="10639735" y="0"/>
                        </a:cubicBezTo>
                        <a:cubicBezTo>
                          <a:pt x="11797503" y="-8988"/>
                          <a:pt x="12263295" y="-16199"/>
                          <a:pt x="12849501" y="0"/>
                        </a:cubicBezTo>
                        <a:cubicBezTo>
                          <a:pt x="13131430" y="-113387"/>
                          <a:pt x="14994907" y="228939"/>
                          <a:pt x="15963266" y="0"/>
                        </a:cubicBezTo>
                        <a:cubicBezTo>
                          <a:pt x="16390225" y="21287"/>
                          <a:pt x="16906831" y="167037"/>
                          <a:pt x="16859936" y="281925"/>
                        </a:cubicBezTo>
                        <a:cubicBezTo>
                          <a:pt x="16934386" y="401218"/>
                          <a:pt x="16778233" y="569148"/>
                          <a:pt x="16859936" y="823207"/>
                        </a:cubicBezTo>
                        <a:cubicBezTo>
                          <a:pt x="16933396" y="1047207"/>
                          <a:pt x="16823463" y="1221979"/>
                          <a:pt x="16859936" y="1409594"/>
                        </a:cubicBezTo>
                        <a:cubicBezTo>
                          <a:pt x="16945964" y="1554809"/>
                          <a:pt x="16400437" y="1712256"/>
                          <a:pt x="15963266" y="1691520"/>
                        </a:cubicBezTo>
                        <a:cubicBezTo>
                          <a:pt x="15092963" y="1753902"/>
                          <a:pt x="13916176" y="1697382"/>
                          <a:pt x="13301498" y="1691520"/>
                        </a:cubicBezTo>
                        <a:cubicBezTo>
                          <a:pt x="12730640" y="1693494"/>
                          <a:pt x="11969237" y="1663705"/>
                          <a:pt x="10941066" y="1691520"/>
                        </a:cubicBezTo>
                        <a:cubicBezTo>
                          <a:pt x="9951694" y="1725707"/>
                          <a:pt x="9700227" y="1664369"/>
                          <a:pt x="8580633" y="1691520"/>
                        </a:cubicBezTo>
                        <a:cubicBezTo>
                          <a:pt x="7366661" y="1727956"/>
                          <a:pt x="6711926" y="1787484"/>
                          <a:pt x="6220200" y="1691520"/>
                        </a:cubicBezTo>
                        <a:cubicBezTo>
                          <a:pt x="5769743" y="1728930"/>
                          <a:pt x="4883233" y="1716268"/>
                          <a:pt x="3709100" y="1691520"/>
                        </a:cubicBezTo>
                        <a:cubicBezTo>
                          <a:pt x="2523342" y="1796886"/>
                          <a:pt x="2059746" y="1705559"/>
                          <a:pt x="896669" y="1691520"/>
                        </a:cubicBezTo>
                        <a:cubicBezTo>
                          <a:pt x="303294" y="1672622"/>
                          <a:pt x="95705" y="1565631"/>
                          <a:pt x="0" y="1409594"/>
                        </a:cubicBezTo>
                        <a:cubicBezTo>
                          <a:pt x="67570" y="1238022"/>
                          <a:pt x="-13647" y="1012361"/>
                          <a:pt x="0" y="834482"/>
                        </a:cubicBezTo>
                        <a:cubicBezTo>
                          <a:pt x="20712" y="650572"/>
                          <a:pt x="-43827" y="413580"/>
                          <a:pt x="0" y="281925"/>
                        </a:cubicBezTo>
                        <a:close/>
                      </a:path>
                      <a:path w="16859936" h="1691520" fill="none" stroke="0" extrusionOk="0">
                        <a:moveTo>
                          <a:pt x="0" y="281925"/>
                        </a:moveTo>
                        <a:cubicBezTo>
                          <a:pt x="-51128" y="111155"/>
                          <a:pt x="383498" y="62906"/>
                          <a:pt x="896669" y="0"/>
                        </a:cubicBezTo>
                        <a:cubicBezTo>
                          <a:pt x="1500245" y="17732"/>
                          <a:pt x="2019243" y="-48547"/>
                          <a:pt x="3257102" y="0"/>
                        </a:cubicBezTo>
                        <a:cubicBezTo>
                          <a:pt x="4378350" y="-92711"/>
                          <a:pt x="4978387" y="-30004"/>
                          <a:pt x="5918869" y="0"/>
                        </a:cubicBezTo>
                        <a:cubicBezTo>
                          <a:pt x="6870867" y="-12019"/>
                          <a:pt x="6968437" y="-25508"/>
                          <a:pt x="7977968" y="0"/>
                        </a:cubicBezTo>
                        <a:cubicBezTo>
                          <a:pt x="8905174" y="53087"/>
                          <a:pt x="9412178" y="-5276"/>
                          <a:pt x="10187737" y="0"/>
                        </a:cubicBezTo>
                        <a:cubicBezTo>
                          <a:pt x="11033341" y="-118530"/>
                          <a:pt x="12020568" y="134063"/>
                          <a:pt x="12849501" y="0"/>
                        </a:cubicBezTo>
                        <a:cubicBezTo>
                          <a:pt x="13449398" y="14838"/>
                          <a:pt x="15288394" y="59867"/>
                          <a:pt x="15963266" y="0"/>
                        </a:cubicBezTo>
                        <a:cubicBezTo>
                          <a:pt x="16402448" y="12044"/>
                          <a:pt x="16852712" y="148741"/>
                          <a:pt x="16859936" y="281925"/>
                        </a:cubicBezTo>
                        <a:cubicBezTo>
                          <a:pt x="16814062" y="511430"/>
                          <a:pt x="16876603" y="600449"/>
                          <a:pt x="16859936" y="811929"/>
                        </a:cubicBezTo>
                        <a:cubicBezTo>
                          <a:pt x="16835696" y="1015862"/>
                          <a:pt x="16901881" y="1157702"/>
                          <a:pt x="16859936" y="1409594"/>
                        </a:cubicBezTo>
                        <a:cubicBezTo>
                          <a:pt x="16845925" y="1523891"/>
                          <a:pt x="16402869" y="1694531"/>
                          <a:pt x="15963266" y="1691520"/>
                        </a:cubicBezTo>
                        <a:cubicBezTo>
                          <a:pt x="15073799" y="1763881"/>
                          <a:pt x="14331798" y="1582106"/>
                          <a:pt x="13301498" y="1691520"/>
                        </a:cubicBezTo>
                        <a:cubicBezTo>
                          <a:pt x="12253013" y="1737390"/>
                          <a:pt x="11399853" y="1754970"/>
                          <a:pt x="10941066" y="1691520"/>
                        </a:cubicBezTo>
                        <a:cubicBezTo>
                          <a:pt x="10389398" y="1660557"/>
                          <a:pt x="8990852" y="1494284"/>
                          <a:pt x="8128635" y="1691520"/>
                        </a:cubicBezTo>
                        <a:cubicBezTo>
                          <a:pt x="7014639" y="1634993"/>
                          <a:pt x="6145120" y="1719892"/>
                          <a:pt x="5466872" y="1691520"/>
                        </a:cubicBezTo>
                        <a:cubicBezTo>
                          <a:pt x="4339646" y="1774232"/>
                          <a:pt x="3027310" y="1580603"/>
                          <a:pt x="896669" y="1691520"/>
                        </a:cubicBezTo>
                        <a:cubicBezTo>
                          <a:pt x="315999" y="1722119"/>
                          <a:pt x="-43157" y="1584673"/>
                          <a:pt x="0" y="1409594"/>
                        </a:cubicBezTo>
                        <a:cubicBezTo>
                          <a:pt x="-29675" y="1168568"/>
                          <a:pt x="-38923" y="1068795"/>
                          <a:pt x="0" y="879590"/>
                        </a:cubicBezTo>
                        <a:cubicBezTo>
                          <a:pt x="8357" y="670419"/>
                          <a:pt x="45943" y="500679"/>
                          <a:pt x="0" y="281925"/>
                        </a:cubicBezTo>
                        <a:close/>
                      </a:path>
                    </a:pathLst>
                  </a:custGeom>
                  <ask:type>
                    <ask:lineSketchFreehan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0" b="1">
                <a:solidFill>
                  <a:srgbClr val="000000"/>
                </a:solidFill>
                <a:latin typeface="Times New Roman" panose="02020603050405020304" pitchFamily="18" charset="0"/>
                <a:cs typeface="Times New Roman" panose="02020603050405020304" pitchFamily="18" charset="0"/>
              </a:rPr>
              <a:t>Bật, tắt và điều chỉnh tốc độ quay của cánh quạt</a:t>
            </a:r>
          </a:p>
          <a:p>
            <a:pPr algn="ctr"/>
            <a:r>
              <a:rPr lang="en-US" sz="6000" b="1">
                <a:solidFill>
                  <a:srgbClr val="000000"/>
                </a:solidFill>
              </a:rPr>
              <a:t>liên </a:t>
            </a:r>
            <a:r>
              <a:rPr lang="en-US" sz="6000" b="1" dirty="0" err="1">
                <a:solidFill>
                  <a:srgbClr val="000000"/>
                </a:solidFill>
              </a:rPr>
              <a:t>tục</a:t>
            </a:r>
            <a:endParaRPr lang="en-US" sz="6000" b="1" dirty="0">
              <a:solidFill>
                <a:srgbClr val="000000"/>
              </a:solidFill>
            </a:endParaRPr>
          </a:p>
        </p:txBody>
      </p:sp>
      <p:sp>
        <p:nvSpPr>
          <p:cNvPr id="20" name="Rectangle: Rounded Corners 19">
            <a:extLst>
              <a:ext uri="{FF2B5EF4-FFF2-40B4-BE49-F238E27FC236}">
                <a16:creationId xmlns:a16="http://schemas.microsoft.com/office/drawing/2014/main" id="{99758A81-4A5A-4971-9235-798B10F363FC}"/>
              </a:ext>
            </a:extLst>
          </p:cNvPr>
          <p:cNvSpPr/>
          <p:nvPr/>
        </p:nvSpPr>
        <p:spPr>
          <a:xfrm>
            <a:off x="304495" y="1673657"/>
            <a:ext cx="14120659" cy="1185204"/>
          </a:xfrm>
          <a:custGeom>
            <a:avLst/>
            <a:gdLst>
              <a:gd name="connsiteX0" fmla="*/ 0 w 4105563"/>
              <a:gd name="connsiteY0" fmla="*/ 218348 h 1310064"/>
              <a:gd name="connsiteX1" fmla="*/ 218348 w 4105563"/>
              <a:gd name="connsiteY1" fmla="*/ 0 h 1310064"/>
              <a:gd name="connsiteX2" fmla="*/ 793137 w 4105563"/>
              <a:gd name="connsiteY2" fmla="*/ 0 h 1310064"/>
              <a:gd name="connsiteX3" fmla="*/ 1441304 w 4105563"/>
              <a:gd name="connsiteY3" fmla="*/ 0 h 1310064"/>
              <a:gd name="connsiteX4" fmla="*/ 1942715 w 4105563"/>
              <a:gd name="connsiteY4" fmla="*/ 0 h 1310064"/>
              <a:gd name="connsiteX5" fmla="*/ 2480816 w 4105563"/>
              <a:gd name="connsiteY5" fmla="*/ 0 h 1310064"/>
              <a:gd name="connsiteX6" fmla="*/ 3128982 w 4105563"/>
              <a:gd name="connsiteY6" fmla="*/ 0 h 1310064"/>
              <a:gd name="connsiteX7" fmla="*/ 3887215 w 4105563"/>
              <a:gd name="connsiteY7" fmla="*/ 0 h 1310064"/>
              <a:gd name="connsiteX8" fmla="*/ 4105563 w 4105563"/>
              <a:gd name="connsiteY8" fmla="*/ 218348 h 1310064"/>
              <a:gd name="connsiteX9" fmla="*/ 4105563 w 4105563"/>
              <a:gd name="connsiteY9" fmla="*/ 628831 h 1310064"/>
              <a:gd name="connsiteX10" fmla="*/ 4105563 w 4105563"/>
              <a:gd name="connsiteY10" fmla="*/ 1091716 h 1310064"/>
              <a:gd name="connsiteX11" fmla="*/ 3887215 w 4105563"/>
              <a:gd name="connsiteY11" fmla="*/ 1310064 h 1310064"/>
              <a:gd name="connsiteX12" fmla="*/ 3239048 w 4105563"/>
              <a:gd name="connsiteY12" fmla="*/ 1310064 h 1310064"/>
              <a:gd name="connsiteX13" fmla="*/ 2664259 w 4105563"/>
              <a:gd name="connsiteY13" fmla="*/ 1310064 h 1310064"/>
              <a:gd name="connsiteX14" fmla="*/ 1979404 w 4105563"/>
              <a:gd name="connsiteY14" fmla="*/ 1310064 h 1310064"/>
              <a:gd name="connsiteX15" fmla="*/ 1331238 w 4105563"/>
              <a:gd name="connsiteY15" fmla="*/ 1310064 h 1310064"/>
              <a:gd name="connsiteX16" fmla="*/ 218348 w 4105563"/>
              <a:gd name="connsiteY16" fmla="*/ 1310064 h 1310064"/>
              <a:gd name="connsiteX17" fmla="*/ 0 w 4105563"/>
              <a:gd name="connsiteY17" fmla="*/ 1091716 h 1310064"/>
              <a:gd name="connsiteX18" fmla="*/ 0 w 4105563"/>
              <a:gd name="connsiteY18" fmla="*/ 681233 h 1310064"/>
              <a:gd name="connsiteX19" fmla="*/ 0 w 4105563"/>
              <a:gd name="connsiteY19" fmla="*/ 218348 h 1310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05563" h="1310064" fill="none" extrusionOk="0">
                <a:moveTo>
                  <a:pt x="0" y="218348"/>
                </a:moveTo>
                <a:cubicBezTo>
                  <a:pt x="-8827" y="89453"/>
                  <a:pt x="95696" y="2074"/>
                  <a:pt x="218348" y="0"/>
                </a:cubicBezTo>
                <a:cubicBezTo>
                  <a:pt x="364158" y="24559"/>
                  <a:pt x="513282" y="24642"/>
                  <a:pt x="793137" y="0"/>
                </a:cubicBezTo>
                <a:cubicBezTo>
                  <a:pt x="1072992" y="-24642"/>
                  <a:pt x="1215249" y="-8430"/>
                  <a:pt x="1441304" y="0"/>
                </a:cubicBezTo>
                <a:cubicBezTo>
                  <a:pt x="1667359" y="8430"/>
                  <a:pt x="1701658" y="-14897"/>
                  <a:pt x="1942715" y="0"/>
                </a:cubicBezTo>
                <a:cubicBezTo>
                  <a:pt x="2183772" y="14897"/>
                  <a:pt x="2293022" y="4005"/>
                  <a:pt x="2480816" y="0"/>
                </a:cubicBezTo>
                <a:cubicBezTo>
                  <a:pt x="2668610" y="-4005"/>
                  <a:pt x="2944007" y="-25453"/>
                  <a:pt x="3128982" y="0"/>
                </a:cubicBezTo>
                <a:cubicBezTo>
                  <a:pt x="3313957" y="25453"/>
                  <a:pt x="3712172" y="4261"/>
                  <a:pt x="3887215" y="0"/>
                </a:cubicBezTo>
                <a:cubicBezTo>
                  <a:pt x="3997060" y="11944"/>
                  <a:pt x="4110479" y="93016"/>
                  <a:pt x="4105563" y="218348"/>
                </a:cubicBezTo>
                <a:cubicBezTo>
                  <a:pt x="4097660" y="406749"/>
                  <a:pt x="4112431" y="470021"/>
                  <a:pt x="4105563" y="628831"/>
                </a:cubicBezTo>
                <a:cubicBezTo>
                  <a:pt x="4098695" y="787641"/>
                  <a:pt x="4122120" y="890903"/>
                  <a:pt x="4105563" y="1091716"/>
                </a:cubicBezTo>
                <a:cubicBezTo>
                  <a:pt x="4094549" y="1210807"/>
                  <a:pt x="4011890" y="1312714"/>
                  <a:pt x="3887215" y="1310064"/>
                </a:cubicBezTo>
                <a:cubicBezTo>
                  <a:pt x="3672985" y="1295078"/>
                  <a:pt x="3489175" y="1282621"/>
                  <a:pt x="3239048" y="1310064"/>
                </a:cubicBezTo>
                <a:cubicBezTo>
                  <a:pt x="2988921" y="1337507"/>
                  <a:pt x="2786964" y="1333261"/>
                  <a:pt x="2664259" y="1310064"/>
                </a:cubicBezTo>
                <a:cubicBezTo>
                  <a:pt x="2541554" y="1286867"/>
                  <a:pt x="2239809" y="1284098"/>
                  <a:pt x="1979404" y="1310064"/>
                </a:cubicBezTo>
                <a:cubicBezTo>
                  <a:pt x="1718999" y="1336030"/>
                  <a:pt x="1502059" y="1302401"/>
                  <a:pt x="1331238" y="1310064"/>
                </a:cubicBezTo>
                <a:cubicBezTo>
                  <a:pt x="1160417" y="1317727"/>
                  <a:pt x="650532" y="1322665"/>
                  <a:pt x="218348" y="1310064"/>
                </a:cubicBezTo>
                <a:cubicBezTo>
                  <a:pt x="84160" y="1307573"/>
                  <a:pt x="-16629" y="1220603"/>
                  <a:pt x="0" y="1091716"/>
                </a:cubicBezTo>
                <a:cubicBezTo>
                  <a:pt x="-7558" y="912311"/>
                  <a:pt x="-8978" y="822458"/>
                  <a:pt x="0" y="681233"/>
                </a:cubicBezTo>
                <a:cubicBezTo>
                  <a:pt x="8978" y="540008"/>
                  <a:pt x="17381" y="367962"/>
                  <a:pt x="0" y="218348"/>
                </a:cubicBezTo>
                <a:close/>
              </a:path>
              <a:path w="4105563" h="1310064" stroke="0" extrusionOk="0">
                <a:moveTo>
                  <a:pt x="0" y="218348"/>
                </a:moveTo>
                <a:cubicBezTo>
                  <a:pt x="-27231" y="89807"/>
                  <a:pt x="95387" y="15051"/>
                  <a:pt x="218348" y="0"/>
                </a:cubicBezTo>
                <a:cubicBezTo>
                  <a:pt x="361973" y="-17890"/>
                  <a:pt x="579890" y="8286"/>
                  <a:pt x="793137" y="0"/>
                </a:cubicBezTo>
                <a:cubicBezTo>
                  <a:pt x="1006384" y="-8286"/>
                  <a:pt x="1169496" y="-19692"/>
                  <a:pt x="1404615" y="0"/>
                </a:cubicBezTo>
                <a:cubicBezTo>
                  <a:pt x="1639734" y="19692"/>
                  <a:pt x="1755596" y="-19285"/>
                  <a:pt x="1942715" y="0"/>
                </a:cubicBezTo>
                <a:cubicBezTo>
                  <a:pt x="2129834" y="19285"/>
                  <a:pt x="2283784" y="-25400"/>
                  <a:pt x="2590882" y="0"/>
                </a:cubicBezTo>
                <a:cubicBezTo>
                  <a:pt x="2897980" y="25400"/>
                  <a:pt x="3012431" y="19103"/>
                  <a:pt x="3128982" y="0"/>
                </a:cubicBezTo>
                <a:cubicBezTo>
                  <a:pt x="3245533" y="-19103"/>
                  <a:pt x="3645572" y="-8619"/>
                  <a:pt x="3887215" y="0"/>
                </a:cubicBezTo>
                <a:cubicBezTo>
                  <a:pt x="3990490" y="-1954"/>
                  <a:pt x="4122009" y="118096"/>
                  <a:pt x="4105563" y="218348"/>
                </a:cubicBezTo>
                <a:cubicBezTo>
                  <a:pt x="4118375" y="313483"/>
                  <a:pt x="4089240" y="457753"/>
                  <a:pt x="4105563" y="637565"/>
                </a:cubicBezTo>
                <a:cubicBezTo>
                  <a:pt x="4121886" y="817377"/>
                  <a:pt x="4096173" y="950727"/>
                  <a:pt x="4105563" y="1091716"/>
                </a:cubicBezTo>
                <a:cubicBezTo>
                  <a:pt x="4117479" y="1208943"/>
                  <a:pt x="3990271" y="1315040"/>
                  <a:pt x="3887215" y="1310064"/>
                </a:cubicBezTo>
                <a:cubicBezTo>
                  <a:pt x="3690799" y="1302592"/>
                  <a:pt x="3377940" y="1294133"/>
                  <a:pt x="3239048" y="1310064"/>
                </a:cubicBezTo>
                <a:cubicBezTo>
                  <a:pt x="3100156" y="1325995"/>
                  <a:pt x="2900279" y="1311067"/>
                  <a:pt x="2664259" y="1310064"/>
                </a:cubicBezTo>
                <a:cubicBezTo>
                  <a:pt x="2428239" y="1309061"/>
                  <a:pt x="2374368" y="1283610"/>
                  <a:pt x="2089470" y="1310064"/>
                </a:cubicBezTo>
                <a:cubicBezTo>
                  <a:pt x="1804572" y="1336518"/>
                  <a:pt x="1645894" y="1334803"/>
                  <a:pt x="1514681" y="1310064"/>
                </a:cubicBezTo>
                <a:cubicBezTo>
                  <a:pt x="1383468" y="1285325"/>
                  <a:pt x="1193904" y="1285554"/>
                  <a:pt x="903203" y="1310064"/>
                </a:cubicBezTo>
                <a:cubicBezTo>
                  <a:pt x="612502" y="1334574"/>
                  <a:pt x="494443" y="1333905"/>
                  <a:pt x="218348" y="1310064"/>
                </a:cubicBezTo>
                <a:cubicBezTo>
                  <a:pt x="79584" y="1313173"/>
                  <a:pt x="15624" y="1206721"/>
                  <a:pt x="0" y="1091716"/>
                </a:cubicBezTo>
                <a:cubicBezTo>
                  <a:pt x="7358" y="966509"/>
                  <a:pt x="-3094" y="810714"/>
                  <a:pt x="0" y="646298"/>
                </a:cubicBezTo>
                <a:cubicBezTo>
                  <a:pt x="3094" y="481882"/>
                  <a:pt x="-16070" y="308833"/>
                  <a:pt x="0" y="218348"/>
                </a:cubicBezTo>
                <a:close/>
              </a:path>
            </a:pathLst>
          </a:custGeom>
          <a:solidFill>
            <a:srgbClr val="92D050"/>
          </a:solidFill>
          <a:ln>
            <a:noFill/>
            <a:extLst>
              <a:ext uri="{C807C97D-BFC1-408E-A445-0C87EB9F89A2}">
                <ask:lineSketchStyleProps xmlns:ask="http://schemas.microsoft.com/office/drawing/2018/sketchyshapes" sd="3413492038">
                  <a:prstGeom prst="roundRect">
                    <a:avLst/>
                  </a:prstGeom>
                  <ask:type>
                    <ask:lineSketchFreehan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0" b="1" dirty="0" err="1">
                <a:solidFill>
                  <a:srgbClr val="000000"/>
                </a:solidFill>
              </a:rPr>
              <a:t>Dùng</a:t>
            </a:r>
            <a:r>
              <a:rPr lang="en-US" sz="6000" b="1" dirty="0">
                <a:solidFill>
                  <a:srgbClr val="000000"/>
                </a:solidFill>
              </a:rPr>
              <a:t> </a:t>
            </a:r>
            <a:r>
              <a:rPr lang="en-US" sz="6000" b="1" dirty="0" err="1">
                <a:solidFill>
                  <a:srgbClr val="000000"/>
                </a:solidFill>
              </a:rPr>
              <a:t>tay</a:t>
            </a:r>
            <a:r>
              <a:rPr lang="en-US" sz="6000" b="1" dirty="0">
                <a:solidFill>
                  <a:srgbClr val="000000"/>
                </a:solidFill>
              </a:rPr>
              <a:t> </a:t>
            </a:r>
            <a:r>
              <a:rPr lang="en-US" sz="6000" b="1" dirty="0" err="1">
                <a:solidFill>
                  <a:srgbClr val="000000"/>
                </a:solidFill>
              </a:rPr>
              <a:t>ướt</a:t>
            </a:r>
            <a:r>
              <a:rPr lang="en-US" sz="6000" b="1" dirty="0">
                <a:solidFill>
                  <a:srgbClr val="000000"/>
                </a:solidFill>
              </a:rPr>
              <a:t> </a:t>
            </a:r>
            <a:r>
              <a:rPr lang="en-US" sz="6000" b="1" dirty="0" err="1">
                <a:solidFill>
                  <a:srgbClr val="000000"/>
                </a:solidFill>
              </a:rPr>
              <a:t>để</a:t>
            </a:r>
            <a:r>
              <a:rPr lang="en-US" sz="6000" b="1" dirty="0">
                <a:solidFill>
                  <a:srgbClr val="000000"/>
                </a:solidFill>
              </a:rPr>
              <a:t> </a:t>
            </a:r>
            <a:r>
              <a:rPr lang="en-US" sz="6000" b="1" err="1">
                <a:solidFill>
                  <a:srgbClr val="000000"/>
                </a:solidFill>
              </a:rPr>
              <a:t>bật</a:t>
            </a:r>
            <a:r>
              <a:rPr lang="en-US" sz="6000" b="1">
                <a:solidFill>
                  <a:srgbClr val="000000"/>
                </a:solidFill>
              </a:rPr>
              <a:t> quạt điện</a:t>
            </a:r>
            <a:endParaRPr lang="en-US" sz="6000" b="1" dirty="0">
              <a:solidFill>
                <a:srgbClr val="000000"/>
              </a:solidFill>
            </a:endParaRPr>
          </a:p>
        </p:txBody>
      </p:sp>
      <p:sp>
        <p:nvSpPr>
          <p:cNvPr id="23" name="Rectangle: Rounded Corners 22">
            <a:extLst>
              <a:ext uri="{FF2B5EF4-FFF2-40B4-BE49-F238E27FC236}">
                <a16:creationId xmlns:a16="http://schemas.microsoft.com/office/drawing/2014/main" id="{9BD93313-724E-4E89-914F-15FFFF3586D0}"/>
              </a:ext>
            </a:extLst>
          </p:cNvPr>
          <p:cNvSpPr/>
          <p:nvPr/>
        </p:nvSpPr>
        <p:spPr>
          <a:xfrm>
            <a:off x="275173" y="4727291"/>
            <a:ext cx="14201771" cy="1213957"/>
          </a:xfrm>
          <a:custGeom>
            <a:avLst/>
            <a:gdLst>
              <a:gd name="connsiteX0" fmla="*/ 0 w 4105563"/>
              <a:gd name="connsiteY0" fmla="*/ 218348 h 1310064"/>
              <a:gd name="connsiteX1" fmla="*/ 218348 w 4105563"/>
              <a:gd name="connsiteY1" fmla="*/ 0 h 1310064"/>
              <a:gd name="connsiteX2" fmla="*/ 793137 w 4105563"/>
              <a:gd name="connsiteY2" fmla="*/ 0 h 1310064"/>
              <a:gd name="connsiteX3" fmla="*/ 1441304 w 4105563"/>
              <a:gd name="connsiteY3" fmla="*/ 0 h 1310064"/>
              <a:gd name="connsiteX4" fmla="*/ 1942715 w 4105563"/>
              <a:gd name="connsiteY4" fmla="*/ 0 h 1310064"/>
              <a:gd name="connsiteX5" fmla="*/ 2480816 w 4105563"/>
              <a:gd name="connsiteY5" fmla="*/ 0 h 1310064"/>
              <a:gd name="connsiteX6" fmla="*/ 3128982 w 4105563"/>
              <a:gd name="connsiteY6" fmla="*/ 0 h 1310064"/>
              <a:gd name="connsiteX7" fmla="*/ 3887215 w 4105563"/>
              <a:gd name="connsiteY7" fmla="*/ 0 h 1310064"/>
              <a:gd name="connsiteX8" fmla="*/ 4105563 w 4105563"/>
              <a:gd name="connsiteY8" fmla="*/ 218348 h 1310064"/>
              <a:gd name="connsiteX9" fmla="*/ 4105563 w 4105563"/>
              <a:gd name="connsiteY9" fmla="*/ 628831 h 1310064"/>
              <a:gd name="connsiteX10" fmla="*/ 4105563 w 4105563"/>
              <a:gd name="connsiteY10" fmla="*/ 1091716 h 1310064"/>
              <a:gd name="connsiteX11" fmla="*/ 3887215 w 4105563"/>
              <a:gd name="connsiteY11" fmla="*/ 1310064 h 1310064"/>
              <a:gd name="connsiteX12" fmla="*/ 3239048 w 4105563"/>
              <a:gd name="connsiteY12" fmla="*/ 1310064 h 1310064"/>
              <a:gd name="connsiteX13" fmla="*/ 2664259 w 4105563"/>
              <a:gd name="connsiteY13" fmla="*/ 1310064 h 1310064"/>
              <a:gd name="connsiteX14" fmla="*/ 1979404 w 4105563"/>
              <a:gd name="connsiteY14" fmla="*/ 1310064 h 1310064"/>
              <a:gd name="connsiteX15" fmla="*/ 1331238 w 4105563"/>
              <a:gd name="connsiteY15" fmla="*/ 1310064 h 1310064"/>
              <a:gd name="connsiteX16" fmla="*/ 218348 w 4105563"/>
              <a:gd name="connsiteY16" fmla="*/ 1310064 h 1310064"/>
              <a:gd name="connsiteX17" fmla="*/ 0 w 4105563"/>
              <a:gd name="connsiteY17" fmla="*/ 1091716 h 1310064"/>
              <a:gd name="connsiteX18" fmla="*/ 0 w 4105563"/>
              <a:gd name="connsiteY18" fmla="*/ 681233 h 1310064"/>
              <a:gd name="connsiteX19" fmla="*/ 0 w 4105563"/>
              <a:gd name="connsiteY19" fmla="*/ 218348 h 1310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05563" h="1310064" fill="none" extrusionOk="0">
                <a:moveTo>
                  <a:pt x="0" y="218348"/>
                </a:moveTo>
                <a:cubicBezTo>
                  <a:pt x="-8827" y="89453"/>
                  <a:pt x="95696" y="2074"/>
                  <a:pt x="218348" y="0"/>
                </a:cubicBezTo>
                <a:cubicBezTo>
                  <a:pt x="364158" y="24559"/>
                  <a:pt x="513282" y="24642"/>
                  <a:pt x="793137" y="0"/>
                </a:cubicBezTo>
                <a:cubicBezTo>
                  <a:pt x="1072992" y="-24642"/>
                  <a:pt x="1215249" y="-8430"/>
                  <a:pt x="1441304" y="0"/>
                </a:cubicBezTo>
                <a:cubicBezTo>
                  <a:pt x="1667359" y="8430"/>
                  <a:pt x="1701658" y="-14897"/>
                  <a:pt x="1942715" y="0"/>
                </a:cubicBezTo>
                <a:cubicBezTo>
                  <a:pt x="2183772" y="14897"/>
                  <a:pt x="2293022" y="4005"/>
                  <a:pt x="2480816" y="0"/>
                </a:cubicBezTo>
                <a:cubicBezTo>
                  <a:pt x="2668610" y="-4005"/>
                  <a:pt x="2944007" y="-25453"/>
                  <a:pt x="3128982" y="0"/>
                </a:cubicBezTo>
                <a:cubicBezTo>
                  <a:pt x="3313957" y="25453"/>
                  <a:pt x="3712172" y="4261"/>
                  <a:pt x="3887215" y="0"/>
                </a:cubicBezTo>
                <a:cubicBezTo>
                  <a:pt x="3997060" y="11944"/>
                  <a:pt x="4110479" y="93016"/>
                  <a:pt x="4105563" y="218348"/>
                </a:cubicBezTo>
                <a:cubicBezTo>
                  <a:pt x="4097660" y="406749"/>
                  <a:pt x="4112431" y="470021"/>
                  <a:pt x="4105563" y="628831"/>
                </a:cubicBezTo>
                <a:cubicBezTo>
                  <a:pt x="4098695" y="787641"/>
                  <a:pt x="4122120" y="890903"/>
                  <a:pt x="4105563" y="1091716"/>
                </a:cubicBezTo>
                <a:cubicBezTo>
                  <a:pt x="4094549" y="1210807"/>
                  <a:pt x="4011890" y="1312714"/>
                  <a:pt x="3887215" y="1310064"/>
                </a:cubicBezTo>
                <a:cubicBezTo>
                  <a:pt x="3672985" y="1295078"/>
                  <a:pt x="3489175" y="1282621"/>
                  <a:pt x="3239048" y="1310064"/>
                </a:cubicBezTo>
                <a:cubicBezTo>
                  <a:pt x="2988921" y="1337507"/>
                  <a:pt x="2786964" y="1333261"/>
                  <a:pt x="2664259" y="1310064"/>
                </a:cubicBezTo>
                <a:cubicBezTo>
                  <a:pt x="2541554" y="1286867"/>
                  <a:pt x="2239809" y="1284098"/>
                  <a:pt x="1979404" y="1310064"/>
                </a:cubicBezTo>
                <a:cubicBezTo>
                  <a:pt x="1718999" y="1336030"/>
                  <a:pt x="1502059" y="1302401"/>
                  <a:pt x="1331238" y="1310064"/>
                </a:cubicBezTo>
                <a:cubicBezTo>
                  <a:pt x="1160417" y="1317727"/>
                  <a:pt x="650532" y="1322665"/>
                  <a:pt x="218348" y="1310064"/>
                </a:cubicBezTo>
                <a:cubicBezTo>
                  <a:pt x="84160" y="1307573"/>
                  <a:pt x="-16629" y="1220603"/>
                  <a:pt x="0" y="1091716"/>
                </a:cubicBezTo>
                <a:cubicBezTo>
                  <a:pt x="-7558" y="912311"/>
                  <a:pt x="-8978" y="822458"/>
                  <a:pt x="0" y="681233"/>
                </a:cubicBezTo>
                <a:cubicBezTo>
                  <a:pt x="8978" y="540008"/>
                  <a:pt x="17381" y="367962"/>
                  <a:pt x="0" y="218348"/>
                </a:cubicBezTo>
                <a:close/>
              </a:path>
              <a:path w="4105563" h="1310064" stroke="0" extrusionOk="0">
                <a:moveTo>
                  <a:pt x="0" y="218348"/>
                </a:moveTo>
                <a:cubicBezTo>
                  <a:pt x="-27231" y="89807"/>
                  <a:pt x="95387" y="15051"/>
                  <a:pt x="218348" y="0"/>
                </a:cubicBezTo>
                <a:cubicBezTo>
                  <a:pt x="361973" y="-17890"/>
                  <a:pt x="579890" y="8286"/>
                  <a:pt x="793137" y="0"/>
                </a:cubicBezTo>
                <a:cubicBezTo>
                  <a:pt x="1006384" y="-8286"/>
                  <a:pt x="1169496" y="-19692"/>
                  <a:pt x="1404615" y="0"/>
                </a:cubicBezTo>
                <a:cubicBezTo>
                  <a:pt x="1639734" y="19692"/>
                  <a:pt x="1755596" y="-19285"/>
                  <a:pt x="1942715" y="0"/>
                </a:cubicBezTo>
                <a:cubicBezTo>
                  <a:pt x="2129834" y="19285"/>
                  <a:pt x="2283784" y="-25400"/>
                  <a:pt x="2590882" y="0"/>
                </a:cubicBezTo>
                <a:cubicBezTo>
                  <a:pt x="2897980" y="25400"/>
                  <a:pt x="3012431" y="19103"/>
                  <a:pt x="3128982" y="0"/>
                </a:cubicBezTo>
                <a:cubicBezTo>
                  <a:pt x="3245533" y="-19103"/>
                  <a:pt x="3645572" y="-8619"/>
                  <a:pt x="3887215" y="0"/>
                </a:cubicBezTo>
                <a:cubicBezTo>
                  <a:pt x="3990490" y="-1954"/>
                  <a:pt x="4122009" y="118096"/>
                  <a:pt x="4105563" y="218348"/>
                </a:cubicBezTo>
                <a:cubicBezTo>
                  <a:pt x="4118375" y="313483"/>
                  <a:pt x="4089240" y="457753"/>
                  <a:pt x="4105563" y="637565"/>
                </a:cubicBezTo>
                <a:cubicBezTo>
                  <a:pt x="4121886" y="817377"/>
                  <a:pt x="4096173" y="950727"/>
                  <a:pt x="4105563" y="1091716"/>
                </a:cubicBezTo>
                <a:cubicBezTo>
                  <a:pt x="4117479" y="1208943"/>
                  <a:pt x="3990271" y="1315040"/>
                  <a:pt x="3887215" y="1310064"/>
                </a:cubicBezTo>
                <a:cubicBezTo>
                  <a:pt x="3690799" y="1302592"/>
                  <a:pt x="3377940" y="1294133"/>
                  <a:pt x="3239048" y="1310064"/>
                </a:cubicBezTo>
                <a:cubicBezTo>
                  <a:pt x="3100156" y="1325995"/>
                  <a:pt x="2900279" y="1311067"/>
                  <a:pt x="2664259" y="1310064"/>
                </a:cubicBezTo>
                <a:cubicBezTo>
                  <a:pt x="2428239" y="1309061"/>
                  <a:pt x="2374368" y="1283610"/>
                  <a:pt x="2089470" y="1310064"/>
                </a:cubicBezTo>
                <a:cubicBezTo>
                  <a:pt x="1804572" y="1336518"/>
                  <a:pt x="1645894" y="1334803"/>
                  <a:pt x="1514681" y="1310064"/>
                </a:cubicBezTo>
                <a:cubicBezTo>
                  <a:pt x="1383468" y="1285325"/>
                  <a:pt x="1193904" y="1285554"/>
                  <a:pt x="903203" y="1310064"/>
                </a:cubicBezTo>
                <a:cubicBezTo>
                  <a:pt x="612502" y="1334574"/>
                  <a:pt x="494443" y="1333905"/>
                  <a:pt x="218348" y="1310064"/>
                </a:cubicBezTo>
                <a:cubicBezTo>
                  <a:pt x="79584" y="1313173"/>
                  <a:pt x="15624" y="1206721"/>
                  <a:pt x="0" y="1091716"/>
                </a:cubicBezTo>
                <a:cubicBezTo>
                  <a:pt x="7358" y="966509"/>
                  <a:pt x="-3094" y="810714"/>
                  <a:pt x="0" y="646298"/>
                </a:cubicBezTo>
                <a:cubicBezTo>
                  <a:pt x="3094" y="481882"/>
                  <a:pt x="-16070" y="308833"/>
                  <a:pt x="0" y="218348"/>
                </a:cubicBezTo>
                <a:close/>
              </a:path>
            </a:pathLst>
          </a:custGeom>
          <a:solidFill>
            <a:srgbClr val="FD8DD8"/>
          </a:solidFill>
          <a:ln>
            <a:noFill/>
            <a:extLst>
              <a:ext uri="{C807C97D-BFC1-408E-A445-0C87EB9F89A2}">
                <ask:lineSketchStyleProps xmlns:ask="http://schemas.microsoft.com/office/drawing/2018/sketchyshapes" sd="3413492038">
                  <a:prstGeom prst="roundRect">
                    <a:avLst/>
                  </a:prstGeom>
                  <ask:type>
                    <ask:lineSketchFreehan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6000" b="1">
                <a:solidFill>
                  <a:srgbClr val="0000CC"/>
                </a:solidFill>
              </a:rPr>
              <a:t>Tắt quạt bằng cách giật dây nguồn</a:t>
            </a:r>
            <a:endParaRPr lang="en-US" sz="6000" b="1" dirty="0">
              <a:solidFill>
                <a:srgbClr val="000000"/>
              </a:solidFill>
            </a:endParaRPr>
          </a:p>
        </p:txBody>
      </p:sp>
      <p:sp>
        <p:nvSpPr>
          <p:cNvPr id="26" name="Freeform: Shape 25">
            <a:extLst>
              <a:ext uri="{FF2B5EF4-FFF2-40B4-BE49-F238E27FC236}">
                <a16:creationId xmlns:a16="http://schemas.microsoft.com/office/drawing/2014/main" id="{2E1D4D18-6264-46DD-9029-53CA09440B26}"/>
              </a:ext>
            </a:extLst>
          </p:cNvPr>
          <p:cNvSpPr/>
          <p:nvPr/>
        </p:nvSpPr>
        <p:spPr>
          <a:xfrm>
            <a:off x="-21265" y="-26589"/>
            <a:ext cx="2509687" cy="2026599"/>
          </a:xfrm>
          <a:custGeom>
            <a:avLst/>
            <a:gdLst>
              <a:gd name="connsiteX0" fmla="*/ 2509712 w 2509687"/>
              <a:gd name="connsiteY0" fmla="*/ 6 h 2026599"/>
              <a:gd name="connsiteX1" fmla="*/ 939939 w 2509687"/>
              <a:gd name="connsiteY1" fmla="*/ 1069324 h 2026599"/>
              <a:gd name="connsiteX2" fmla="*/ 24 w 2509687"/>
              <a:gd name="connsiteY2" fmla="*/ 2026605 h 2026599"/>
              <a:gd name="connsiteX3" fmla="*/ 24 w 2509687"/>
              <a:gd name="connsiteY3" fmla="*/ 8478 h 2026599"/>
            </a:gdLst>
            <a:ahLst/>
            <a:cxnLst>
              <a:cxn ang="0">
                <a:pos x="connsiteX0" y="connsiteY0"/>
              </a:cxn>
              <a:cxn ang="0">
                <a:pos x="connsiteX1" y="connsiteY1"/>
              </a:cxn>
              <a:cxn ang="0">
                <a:pos x="connsiteX2" y="connsiteY2"/>
              </a:cxn>
              <a:cxn ang="0">
                <a:pos x="connsiteX3" y="connsiteY3"/>
              </a:cxn>
            </a:cxnLst>
            <a:rect l="l" t="t" r="r" b="b"/>
            <a:pathLst>
              <a:path w="2509687" h="2026599">
                <a:moveTo>
                  <a:pt x="2509712" y="6"/>
                </a:moveTo>
                <a:cubicBezTo>
                  <a:pt x="2509712" y="6"/>
                  <a:pt x="2475190" y="896928"/>
                  <a:pt x="939939" y="1069324"/>
                </a:cubicBezTo>
                <a:cubicBezTo>
                  <a:pt x="86010" y="1165264"/>
                  <a:pt x="24" y="2026605"/>
                  <a:pt x="24" y="2026605"/>
                </a:cubicBezTo>
                <a:lnTo>
                  <a:pt x="24" y="8478"/>
                </a:lnTo>
                <a:close/>
              </a:path>
            </a:pathLst>
          </a:custGeom>
          <a:solidFill>
            <a:schemeClr val="bg1"/>
          </a:solidFill>
          <a:ln w="21168" cap="flat">
            <a:noFill/>
            <a:prstDash val="solid"/>
            <a:miter/>
          </a:ln>
        </p:spPr>
        <p:txBody>
          <a:bodyPr rtlCol="0" anchor="ctr"/>
          <a:lstStyle/>
          <a:p>
            <a:endParaRPr lang="en-US"/>
          </a:p>
        </p:txBody>
      </p:sp>
      <p:grpSp>
        <p:nvGrpSpPr>
          <p:cNvPr id="27" name="Group 26">
            <a:extLst>
              <a:ext uri="{FF2B5EF4-FFF2-40B4-BE49-F238E27FC236}">
                <a16:creationId xmlns:a16="http://schemas.microsoft.com/office/drawing/2014/main" id="{F4E069B9-9C67-4D7E-974E-1079DAB7ADD5}"/>
              </a:ext>
            </a:extLst>
          </p:cNvPr>
          <p:cNvGrpSpPr/>
          <p:nvPr/>
        </p:nvGrpSpPr>
        <p:grpSpPr>
          <a:xfrm>
            <a:off x="304495" y="624348"/>
            <a:ext cx="1369514" cy="885063"/>
            <a:chOff x="304495" y="624348"/>
            <a:chExt cx="1369514" cy="885063"/>
          </a:xfrm>
        </p:grpSpPr>
        <p:sp>
          <p:nvSpPr>
            <p:cNvPr id="28" name="Freeform: Shape 27">
              <a:extLst>
                <a:ext uri="{FF2B5EF4-FFF2-40B4-BE49-F238E27FC236}">
                  <a16:creationId xmlns:a16="http://schemas.microsoft.com/office/drawing/2014/main" id="{5CA666BC-388A-4982-B583-B672F51520E9}"/>
                </a:ext>
              </a:extLst>
            </p:cNvPr>
            <p:cNvSpPr/>
            <p:nvPr/>
          </p:nvSpPr>
          <p:spPr>
            <a:xfrm>
              <a:off x="473932" y="665965"/>
              <a:ext cx="1200077" cy="788891"/>
            </a:xfrm>
            <a:custGeom>
              <a:avLst/>
              <a:gdLst>
                <a:gd name="connsiteX0" fmla="*/ 1197733 w 1200077"/>
                <a:gd name="connsiteY0" fmla="*/ 371591 h 788891"/>
                <a:gd name="connsiteX1" fmla="*/ 1004371 w 1200077"/>
                <a:gd name="connsiteY1" fmla="*/ 133964 h 788891"/>
                <a:gd name="connsiteX2" fmla="*/ 722057 w 1200077"/>
                <a:gd name="connsiteY2" fmla="*/ 16210 h 788891"/>
                <a:gd name="connsiteX3" fmla="*/ 38406 w 1200077"/>
                <a:gd name="connsiteY3" fmla="*/ 302548 h 788891"/>
                <a:gd name="connsiteX4" fmla="*/ 284 w 1200077"/>
                <a:gd name="connsiteY4" fmla="*/ 473884 h 788891"/>
                <a:gd name="connsiteX5" fmla="*/ 48148 w 1200077"/>
                <a:gd name="connsiteY5" fmla="*/ 755774 h 788891"/>
                <a:gd name="connsiteX6" fmla="*/ 125239 w 1200077"/>
                <a:gd name="connsiteY6" fmla="*/ 784153 h 788891"/>
                <a:gd name="connsiteX7" fmla="*/ 260571 w 1200077"/>
                <a:gd name="connsiteY7" fmla="*/ 753021 h 788891"/>
                <a:gd name="connsiteX8" fmla="*/ 1195615 w 1200077"/>
                <a:gd name="connsiteY8" fmla="*/ 384933 h 788891"/>
                <a:gd name="connsiteX9" fmla="*/ 1200063 w 1200077"/>
                <a:gd name="connsiteY9" fmla="*/ 379003 h 788891"/>
                <a:gd name="connsiteX10" fmla="*/ 1197733 w 1200077"/>
                <a:gd name="connsiteY10" fmla="*/ 371591 h 788891"/>
                <a:gd name="connsiteX11" fmla="*/ 928339 w 1200077"/>
                <a:gd name="connsiteY11" fmla="*/ 369049 h 788891"/>
                <a:gd name="connsiteX12" fmla="*/ 925374 w 1200077"/>
                <a:gd name="connsiteY12" fmla="*/ 372861 h 788891"/>
                <a:gd name="connsiteX13" fmla="*/ 316272 w 1200077"/>
                <a:gd name="connsiteY13" fmla="*/ 612817 h 788891"/>
                <a:gd name="connsiteX14" fmla="*/ 228380 w 1200077"/>
                <a:gd name="connsiteY14" fmla="*/ 633996 h 788891"/>
                <a:gd name="connsiteX15" fmla="*/ 178398 w 1200077"/>
                <a:gd name="connsiteY15" fmla="*/ 615570 h 788891"/>
                <a:gd name="connsiteX16" fmla="*/ 146418 w 1200077"/>
                <a:gd name="connsiteY16" fmla="*/ 430891 h 788891"/>
                <a:gd name="connsiteX17" fmla="*/ 171197 w 1200077"/>
                <a:gd name="connsiteY17" fmla="*/ 319279 h 788891"/>
                <a:gd name="connsiteX18" fmla="*/ 615951 w 1200077"/>
                <a:gd name="connsiteY18" fmla="*/ 132905 h 788891"/>
                <a:gd name="connsiteX19" fmla="*/ 799995 w 1200077"/>
                <a:gd name="connsiteY19" fmla="*/ 209573 h 788891"/>
                <a:gd name="connsiteX20" fmla="*/ 925797 w 1200077"/>
                <a:gd name="connsiteY20" fmla="*/ 364390 h 788891"/>
                <a:gd name="connsiteX21" fmla="*/ 928339 w 1200077"/>
                <a:gd name="connsiteY21" fmla="*/ 369049 h 788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00077" h="788891">
                  <a:moveTo>
                    <a:pt x="1197733" y="371591"/>
                  </a:moveTo>
                  <a:cubicBezTo>
                    <a:pt x="1150928" y="276498"/>
                    <a:pt x="1094804" y="193053"/>
                    <a:pt x="1004371" y="133964"/>
                  </a:cubicBezTo>
                  <a:cubicBezTo>
                    <a:pt x="918190" y="77908"/>
                    <a:pt x="822527" y="38005"/>
                    <a:pt x="722057" y="16210"/>
                  </a:cubicBezTo>
                  <a:cubicBezTo>
                    <a:pt x="466006" y="-38855"/>
                    <a:pt x="151924" y="43954"/>
                    <a:pt x="38406" y="302548"/>
                  </a:cubicBezTo>
                  <a:cubicBezTo>
                    <a:pt x="15301" y="356839"/>
                    <a:pt x="2379" y="414918"/>
                    <a:pt x="284" y="473884"/>
                  </a:cubicBezTo>
                  <a:cubicBezTo>
                    <a:pt x="-2266" y="570068"/>
                    <a:pt x="13993" y="665823"/>
                    <a:pt x="48148" y="755774"/>
                  </a:cubicBezTo>
                  <a:cubicBezTo>
                    <a:pt x="63185" y="796861"/>
                    <a:pt x="84152" y="790719"/>
                    <a:pt x="125239" y="784153"/>
                  </a:cubicBezTo>
                  <a:cubicBezTo>
                    <a:pt x="170985" y="776317"/>
                    <a:pt x="215884" y="764881"/>
                    <a:pt x="260571" y="753021"/>
                  </a:cubicBezTo>
                  <a:cubicBezTo>
                    <a:pt x="384044" y="720405"/>
                    <a:pt x="1030421" y="517301"/>
                    <a:pt x="1195615" y="384933"/>
                  </a:cubicBezTo>
                  <a:cubicBezTo>
                    <a:pt x="1197309" y="383239"/>
                    <a:pt x="1199639" y="381544"/>
                    <a:pt x="1200063" y="379003"/>
                  </a:cubicBezTo>
                  <a:cubicBezTo>
                    <a:pt x="1200298" y="376322"/>
                    <a:pt x="1199461" y="373655"/>
                    <a:pt x="1197733" y="371591"/>
                  </a:cubicBezTo>
                  <a:close/>
                  <a:moveTo>
                    <a:pt x="928339" y="369049"/>
                  </a:moveTo>
                  <a:cubicBezTo>
                    <a:pt x="927936" y="370682"/>
                    <a:pt x="926858" y="372069"/>
                    <a:pt x="925374" y="372861"/>
                  </a:cubicBezTo>
                  <a:cubicBezTo>
                    <a:pt x="817997" y="459271"/>
                    <a:pt x="395904" y="591638"/>
                    <a:pt x="316272" y="612817"/>
                  </a:cubicBezTo>
                  <a:cubicBezTo>
                    <a:pt x="287257" y="620441"/>
                    <a:pt x="257818" y="628066"/>
                    <a:pt x="228380" y="633996"/>
                  </a:cubicBezTo>
                  <a:cubicBezTo>
                    <a:pt x="198941" y="639926"/>
                    <a:pt x="188140" y="642467"/>
                    <a:pt x="178398" y="615570"/>
                  </a:cubicBezTo>
                  <a:cubicBezTo>
                    <a:pt x="155746" y="556700"/>
                    <a:pt x="144880" y="493951"/>
                    <a:pt x="146418" y="430891"/>
                  </a:cubicBezTo>
                  <a:cubicBezTo>
                    <a:pt x="147712" y="392475"/>
                    <a:pt x="156113" y="354633"/>
                    <a:pt x="171197" y="319279"/>
                  </a:cubicBezTo>
                  <a:cubicBezTo>
                    <a:pt x="245111" y="149848"/>
                    <a:pt x="449698" y="96901"/>
                    <a:pt x="615951" y="132905"/>
                  </a:cubicBezTo>
                  <a:cubicBezTo>
                    <a:pt x="681453" y="147049"/>
                    <a:pt x="743823" y="173031"/>
                    <a:pt x="799995" y="209573"/>
                  </a:cubicBezTo>
                  <a:cubicBezTo>
                    <a:pt x="855471" y="248516"/>
                    <a:pt x="899027" y="302118"/>
                    <a:pt x="925797" y="364390"/>
                  </a:cubicBezTo>
                  <a:cubicBezTo>
                    <a:pt x="927417" y="365374"/>
                    <a:pt x="928387" y="367154"/>
                    <a:pt x="928339" y="369049"/>
                  </a:cubicBezTo>
                  <a:close/>
                </a:path>
              </a:pathLst>
            </a:custGeom>
            <a:solidFill>
              <a:srgbClr val="000000">
                <a:alpha val="15000"/>
              </a:srgbClr>
            </a:solidFill>
            <a:ln w="21168"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EC6DC8FD-6C2C-4971-8AA6-72BAFB5EB2B8}"/>
                </a:ext>
              </a:extLst>
            </p:cNvPr>
            <p:cNvSpPr/>
            <p:nvPr/>
          </p:nvSpPr>
          <p:spPr>
            <a:xfrm>
              <a:off x="316543" y="636211"/>
              <a:ext cx="1224434" cy="812842"/>
            </a:xfrm>
            <a:custGeom>
              <a:avLst/>
              <a:gdLst>
                <a:gd name="connsiteX0" fmla="*/ 99431 w 1224434"/>
                <a:gd name="connsiteY0" fmla="*/ 812849 h 812842"/>
                <a:gd name="connsiteX1" fmla="*/ 48814 w 1224434"/>
                <a:gd name="connsiteY1" fmla="*/ 771762 h 812842"/>
                <a:gd name="connsiteX2" fmla="*/ 314 w 1224434"/>
                <a:gd name="connsiteY2" fmla="*/ 485213 h 812842"/>
                <a:gd name="connsiteX3" fmla="*/ 39495 w 1224434"/>
                <a:gd name="connsiteY3" fmla="*/ 309852 h 812842"/>
                <a:gd name="connsiteX4" fmla="*/ 579131 w 1224434"/>
                <a:gd name="connsiteY4" fmla="*/ 6 h 812842"/>
                <a:gd name="connsiteX5" fmla="*/ 736065 w 1224434"/>
                <a:gd name="connsiteY5" fmla="*/ 16526 h 812842"/>
                <a:gd name="connsiteX6" fmla="*/ 1023885 w 1224434"/>
                <a:gd name="connsiteY6" fmla="*/ 135974 h 812842"/>
                <a:gd name="connsiteX7" fmla="*/ 1221272 w 1224434"/>
                <a:gd name="connsiteY7" fmla="*/ 378260 h 812842"/>
                <a:gd name="connsiteX8" fmla="*/ 1224237 w 1224434"/>
                <a:gd name="connsiteY8" fmla="*/ 393085 h 812842"/>
                <a:gd name="connsiteX9" fmla="*/ 1215553 w 1224434"/>
                <a:gd name="connsiteY9" fmla="*/ 406004 h 812842"/>
                <a:gd name="connsiteX10" fmla="*/ 275850 w 1224434"/>
                <a:gd name="connsiteY10" fmla="*/ 776633 h 812842"/>
                <a:gd name="connsiteX11" fmla="*/ 138612 w 1224434"/>
                <a:gd name="connsiteY11" fmla="*/ 807977 h 812842"/>
                <a:gd name="connsiteX12" fmla="*/ 132046 w 1224434"/>
                <a:gd name="connsiteY12" fmla="*/ 807977 h 812842"/>
                <a:gd name="connsiteX13" fmla="*/ 99431 w 1224434"/>
                <a:gd name="connsiteY13" fmla="*/ 811790 h 812842"/>
                <a:gd name="connsiteX14" fmla="*/ 528937 w 1224434"/>
                <a:gd name="connsiteY14" fmla="*/ 146352 h 812842"/>
                <a:gd name="connsiteX15" fmla="*/ 195159 w 1224434"/>
                <a:gd name="connsiteY15" fmla="*/ 336961 h 812842"/>
                <a:gd name="connsiteX16" fmla="*/ 171227 w 1224434"/>
                <a:gd name="connsiteY16" fmla="*/ 444337 h 812842"/>
                <a:gd name="connsiteX17" fmla="*/ 201724 w 1224434"/>
                <a:gd name="connsiteY17" fmla="*/ 622451 h 812842"/>
                <a:gd name="connsiteX18" fmla="*/ 215914 w 1224434"/>
                <a:gd name="connsiteY18" fmla="*/ 636217 h 812842"/>
                <a:gd name="connsiteX19" fmla="*/ 234128 w 1224434"/>
                <a:gd name="connsiteY19" fmla="*/ 633888 h 812842"/>
                <a:gd name="connsiteX20" fmla="*/ 238364 w 1224434"/>
                <a:gd name="connsiteY20" fmla="*/ 633888 h 812842"/>
                <a:gd name="connsiteX21" fmla="*/ 325409 w 1224434"/>
                <a:gd name="connsiteY21" fmla="*/ 613980 h 812842"/>
                <a:gd name="connsiteX22" fmla="*/ 926675 w 1224434"/>
                <a:gd name="connsiteY22" fmla="*/ 378895 h 812842"/>
                <a:gd name="connsiteX23" fmla="*/ 806803 w 1224434"/>
                <a:gd name="connsiteY23" fmla="*/ 232549 h 812842"/>
                <a:gd name="connsiteX24" fmla="*/ 626783 w 1224434"/>
                <a:gd name="connsiteY24" fmla="*/ 157365 h 812842"/>
                <a:gd name="connsiteX25" fmla="*/ 528937 w 1224434"/>
                <a:gd name="connsiteY25" fmla="*/ 146352 h 81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24434" h="812842">
                  <a:moveTo>
                    <a:pt x="99431" y="812849"/>
                  </a:moveTo>
                  <a:cubicBezTo>
                    <a:pt x="74440" y="812849"/>
                    <a:pt x="59403" y="800565"/>
                    <a:pt x="48814" y="771762"/>
                  </a:cubicBezTo>
                  <a:cubicBezTo>
                    <a:pt x="14069" y="680335"/>
                    <a:pt x="-2408" y="582980"/>
                    <a:pt x="314" y="485213"/>
                  </a:cubicBezTo>
                  <a:cubicBezTo>
                    <a:pt x="2387" y="424836"/>
                    <a:pt x="15673" y="365370"/>
                    <a:pt x="39495" y="309852"/>
                  </a:cubicBezTo>
                  <a:cubicBezTo>
                    <a:pt x="139459" y="81333"/>
                    <a:pt x="384286" y="6"/>
                    <a:pt x="579131" y="6"/>
                  </a:cubicBezTo>
                  <a:cubicBezTo>
                    <a:pt x="631874" y="44"/>
                    <a:pt x="684470" y="5583"/>
                    <a:pt x="736065" y="16526"/>
                  </a:cubicBezTo>
                  <a:cubicBezTo>
                    <a:pt x="838518" y="38355"/>
                    <a:pt x="936082" y="78846"/>
                    <a:pt x="1023885" y="135974"/>
                  </a:cubicBezTo>
                  <a:cubicBezTo>
                    <a:pt x="1125755" y="202476"/>
                    <a:pt x="1182938" y="300322"/>
                    <a:pt x="1221272" y="378260"/>
                  </a:cubicBezTo>
                  <a:cubicBezTo>
                    <a:pt x="1223913" y="382722"/>
                    <a:pt x="1224957" y="387949"/>
                    <a:pt x="1224237" y="393085"/>
                  </a:cubicBezTo>
                  <a:cubicBezTo>
                    <a:pt x="1222894" y="398252"/>
                    <a:pt x="1219832" y="402808"/>
                    <a:pt x="1215553" y="406004"/>
                  </a:cubicBezTo>
                  <a:cubicBezTo>
                    <a:pt x="1046123" y="541548"/>
                    <a:pt x="401441" y="743594"/>
                    <a:pt x="275850" y="776633"/>
                  </a:cubicBezTo>
                  <a:cubicBezTo>
                    <a:pt x="229469" y="788493"/>
                    <a:pt x="184570" y="800141"/>
                    <a:pt x="138612" y="807977"/>
                  </a:cubicBezTo>
                  <a:lnTo>
                    <a:pt x="132046" y="807977"/>
                  </a:lnTo>
                  <a:cubicBezTo>
                    <a:pt x="121299" y="810148"/>
                    <a:pt x="110389" y="811423"/>
                    <a:pt x="99431" y="811790"/>
                  </a:cubicBezTo>
                  <a:close/>
                  <a:moveTo>
                    <a:pt x="528937" y="146352"/>
                  </a:moveTo>
                  <a:cubicBezTo>
                    <a:pt x="407794" y="146352"/>
                    <a:pt x="256578" y="196122"/>
                    <a:pt x="195159" y="336961"/>
                  </a:cubicBezTo>
                  <a:cubicBezTo>
                    <a:pt x="180596" y="370961"/>
                    <a:pt x="172481" y="407372"/>
                    <a:pt x="171227" y="444337"/>
                  </a:cubicBezTo>
                  <a:cubicBezTo>
                    <a:pt x="169786" y="505123"/>
                    <a:pt x="180143" y="565609"/>
                    <a:pt x="201724" y="622451"/>
                  </a:cubicBezTo>
                  <a:cubicBezTo>
                    <a:pt x="206596" y="636217"/>
                    <a:pt x="210831" y="636217"/>
                    <a:pt x="215914" y="636217"/>
                  </a:cubicBezTo>
                  <a:cubicBezTo>
                    <a:pt x="222037" y="635912"/>
                    <a:pt x="228126" y="635133"/>
                    <a:pt x="234128" y="633888"/>
                  </a:cubicBezTo>
                  <a:lnTo>
                    <a:pt x="238364" y="633888"/>
                  </a:lnTo>
                  <a:cubicBezTo>
                    <a:pt x="267379" y="629017"/>
                    <a:pt x="296817" y="621392"/>
                    <a:pt x="325409" y="613980"/>
                  </a:cubicBezTo>
                  <a:cubicBezTo>
                    <a:pt x="402499" y="593860"/>
                    <a:pt x="816121" y="463822"/>
                    <a:pt x="926675" y="378895"/>
                  </a:cubicBezTo>
                  <a:cubicBezTo>
                    <a:pt x="890882" y="307522"/>
                    <a:pt x="855090" y="263894"/>
                    <a:pt x="806803" y="232549"/>
                  </a:cubicBezTo>
                  <a:cubicBezTo>
                    <a:pt x="751911" y="196666"/>
                    <a:pt x="690891" y="171182"/>
                    <a:pt x="626783" y="157365"/>
                  </a:cubicBezTo>
                  <a:cubicBezTo>
                    <a:pt x="594644" y="150272"/>
                    <a:pt x="561849" y="146580"/>
                    <a:pt x="528937" y="146352"/>
                  </a:cubicBezTo>
                  <a:close/>
                </a:path>
              </a:pathLst>
            </a:custGeom>
            <a:solidFill>
              <a:srgbClr val="63D1E1"/>
            </a:solidFill>
            <a:ln w="21168"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FD1070FB-2313-4B6D-B444-AB19796ECA50}"/>
                </a:ext>
              </a:extLst>
            </p:cNvPr>
            <p:cNvSpPr/>
            <p:nvPr/>
          </p:nvSpPr>
          <p:spPr>
            <a:xfrm>
              <a:off x="304495" y="624348"/>
              <a:ext cx="1247416" cy="836777"/>
            </a:xfrm>
            <a:custGeom>
              <a:avLst/>
              <a:gdLst>
                <a:gd name="connsiteX0" fmla="*/ 591179 w 1247416"/>
                <a:gd name="connsiteY0" fmla="*/ 23941 h 836777"/>
                <a:gd name="connsiteX1" fmla="*/ 745572 w 1247416"/>
                <a:gd name="connsiteY1" fmla="*/ 40249 h 836777"/>
                <a:gd name="connsiteX2" fmla="*/ 1027886 w 1247416"/>
                <a:gd name="connsiteY2" fmla="*/ 157791 h 836777"/>
                <a:gd name="connsiteX3" fmla="*/ 1221036 w 1247416"/>
                <a:gd name="connsiteY3" fmla="*/ 395417 h 836777"/>
                <a:gd name="connsiteX4" fmla="*/ 1222942 w 1247416"/>
                <a:gd name="connsiteY4" fmla="*/ 402830 h 836777"/>
                <a:gd name="connsiteX5" fmla="*/ 1218283 w 1247416"/>
                <a:gd name="connsiteY5" fmla="*/ 408760 h 836777"/>
                <a:gd name="connsiteX6" fmla="*/ 283875 w 1247416"/>
                <a:gd name="connsiteY6" fmla="*/ 776847 h 836777"/>
                <a:gd name="connsiteX7" fmla="*/ 148542 w 1247416"/>
                <a:gd name="connsiteY7" fmla="*/ 807980 h 836777"/>
                <a:gd name="connsiteX8" fmla="*/ 111479 w 1247416"/>
                <a:gd name="connsiteY8" fmla="*/ 812639 h 836777"/>
                <a:gd name="connsiteX9" fmla="*/ 72298 w 1247416"/>
                <a:gd name="connsiteY9" fmla="*/ 779601 h 836777"/>
                <a:gd name="connsiteX10" fmla="*/ 24434 w 1247416"/>
                <a:gd name="connsiteY10" fmla="*/ 497711 h 836777"/>
                <a:gd name="connsiteX11" fmla="*/ 61709 w 1247416"/>
                <a:gd name="connsiteY11" fmla="*/ 326374 h 836777"/>
                <a:gd name="connsiteX12" fmla="*/ 591179 w 1247416"/>
                <a:gd name="connsiteY12" fmla="*/ 23941 h 836777"/>
                <a:gd name="connsiteX13" fmla="*/ 227963 w 1247416"/>
                <a:gd name="connsiteY13" fmla="*/ 659940 h 836777"/>
                <a:gd name="connsiteX14" fmla="*/ 252318 w 1247416"/>
                <a:gd name="connsiteY14" fmla="*/ 656764 h 836777"/>
                <a:gd name="connsiteX15" fmla="*/ 340422 w 1247416"/>
                <a:gd name="connsiteY15" fmla="*/ 636644 h 836777"/>
                <a:gd name="connsiteX16" fmla="*/ 949524 w 1247416"/>
                <a:gd name="connsiteY16" fmla="*/ 396688 h 836777"/>
                <a:gd name="connsiteX17" fmla="*/ 952489 w 1247416"/>
                <a:gd name="connsiteY17" fmla="*/ 392876 h 836777"/>
                <a:gd name="connsiteX18" fmla="*/ 951430 w 1247416"/>
                <a:gd name="connsiteY18" fmla="*/ 388216 h 836777"/>
                <a:gd name="connsiteX19" fmla="*/ 825416 w 1247416"/>
                <a:gd name="connsiteY19" fmla="*/ 233399 h 836777"/>
                <a:gd name="connsiteX20" fmla="*/ 641373 w 1247416"/>
                <a:gd name="connsiteY20" fmla="*/ 156732 h 836777"/>
                <a:gd name="connsiteX21" fmla="*/ 540985 w 1247416"/>
                <a:gd name="connsiteY21" fmla="*/ 146143 h 836777"/>
                <a:gd name="connsiteX22" fmla="*/ 196194 w 1247416"/>
                <a:gd name="connsiteY22" fmla="*/ 343106 h 836777"/>
                <a:gd name="connsiteX23" fmla="*/ 171415 w 1247416"/>
                <a:gd name="connsiteY23" fmla="*/ 454718 h 836777"/>
                <a:gd name="connsiteX24" fmla="*/ 202548 w 1247416"/>
                <a:gd name="connsiteY24" fmla="*/ 638550 h 836777"/>
                <a:gd name="connsiteX25" fmla="*/ 227963 w 1247416"/>
                <a:gd name="connsiteY25" fmla="*/ 659729 h 836777"/>
                <a:gd name="connsiteX26" fmla="*/ 591179 w 1247416"/>
                <a:gd name="connsiteY26" fmla="*/ 9 h 836777"/>
                <a:gd name="connsiteX27" fmla="*/ 40530 w 1247416"/>
                <a:gd name="connsiteY27" fmla="*/ 317691 h 836777"/>
                <a:gd name="connsiteX28" fmla="*/ 291 w 1247416"/>
                <a:gd name="connsiteY28" fmla="*/ 497499 h 836777"/>
                <a:gd name="connsiteX29" fmla="*/ 49637 w 1247416"/>
                <a:gd name="connsiteY29" fmla="*/ 787860 h 836777"/>
                <a:gd name="connsiteX30" fmla="*/ 111479 w 1247416"/>
                <a:gd name="connsiteY30" fmla="*/ 836783 h 836777"/>
                <a:gd name="connsiteX31" fmla="*/ 146424 w 1247416"/>
                <a:gd name="connsiteY31" fmla="*/ 832759 h 836777"/>
                <a:gd name="connsiteX32" fmla="*/ 152778 w 1247416"/>
                <a:gd name="connsiteY32" fmla="*/ 831700 h 836777"/>
                <a:gd name="connsiteX33" fmla="*/ 290228 w 1247416"/>
                <a:gd name="connsiteY33" fmla="*/ 800144 h 836777"/>
                <a:gd name="connsiteX34" fmla="*/ 1234167 w 1247416"/>
                <a:gd name="connsiteY34" fmla="*/ 427397 h 836777"/>
                <a:gd name="connsiteX35" fmla="*/ 1247086 w 1247416"/>
                <a:gd name="connsiteY35" fmla="*/ 408336 h 836777"/>
                <a:gd name="connsiteX36" fmla="*/ 1247086 w 1247416"/>
                <a:gd name="connsiteY36" fmla="*/ 407065 h 836777"/>
                <a:gd name="connsiteX37" fmla="*/ 1243062 w 1247416"/>
                <a:gd name="connsiteY37" fmla="*/ 384404 h 836777"/>
                <a:gd name="connsiteX38" fmla="*/ 1041652 w 1247416"/>
                <a:gd name="connsiteY38" fmla="*/ 137671 h 836777"/>
                <a:gd name="connsiteX39" fmla="*/ 751291 w 1247416"/>
                <a:gd name="connsiteY39" fmla="*/ 16740 h 836777"/>
                <a:gd name="connsiteX40" fmla="*/ 591179 w 1247416"/>
                <a:gd name="connsiteY40" fmla="*/ 9 h 836777"/>
                <a:gd name="connsiteX41" fmla="*/ 226904 w 1247416"/>
                <a:gd name="connsiteY41" fmla="*/ 635373 h 836777"/>
                <a:gd name="connsiteX42" fmla="*/ 224362 w 1247416"/>
                <a:gd name="connsiteY42" fmla="*/ 629655 h 836777"/>
                <a:gd name="connsiteX43" fmla="*/ 194712 w 1247416"/>
                <a:gd name="connsiteY43" fmla="*/ 455141 h 836777"/>
                <a:gd name="connsiteX44" fmla="*/ 218220 w 1247416"/>
                <a:gd name="connsiteY44" fmla="*/ 352848 h 836777"/>
                <a:gd name="connsiteX45" fmla="*/ 540985 w 1247416"/>
                <a:gd name="connsiteY45" fmla="*/ 170075 h 836777"/>
                <a:gd name="connsiteX46" fmla="*/ 636290 w 1247416"/>
                <a:gd name="connsiteY46" fmla="*/ 180241 h 836777"/>
                <a:gd name="connsiteX47" fmla="*/ 812497 w 1247416"/>
                <a:gd name="connsiteY47" fmla="*/ 253519 h 836777"/>
                <a:gd name="connsiteX48" fmla="*/ 923474 w 1247416"/>
                <a:gd name="connsiteY48" fmla="*/ 386098 h 836777"/>
                <a:gd name="connsiteX49" fmla="*/ 334280 w 1247416"/>
                <a:gd name="connsiteY49" fmla="*/ 613559 h 836777"/>
                <a:gd name="connsiteX50" fmla="*/ 248294 w 1247416"/>
                <a:gd name="connsiteY50" fmla="*/ 633043 h 836777"/>
                <a:gd name="connsiteX51" fmla="*/ 244270 w 1247416"/>
                <a:gd name="connsiteY51" fmla="*/ 633043 h 836777"/>
                <a:gd name="connsiteX52" fmla="*/ 227963 w 1247416"/>
                <a:gd name="connsiteY52" fmla="*/ 635161 h 83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47416" h="836777">
                  <a:moveTo>
                    <a:pt x="591179" y="23941"/>
                  </a:moveTo>
                  <a:cubicBezTo>
                    <a:pt x="643075" y="23899"/>
                    <a:pt x="694830" y="29365"/>
                    <a:pt x="745572" y="40249"/>
                  </a:cubicBezTo>
                  <a:cubicBezTo>
                    <a:pt x="846028" y="61980"/>
                    <a:pt x="941690" y="101809"/>
                    <a:pt x="1027886" y="157791"/>
                  </a:cubicBezTo>
                  <a:cubicBezTo>
                    <a:pt x="1118319" y="216880"/>
                    <a:pt x="1174231" y="300536"/>
                    <a:pt x="1221036" y="395417"/>
                  </a:cubicBezTo>
                  <a:cubicBezTo>
                    <a:pt x="1222474" y="397609"/>
                    <a:pt x="1223144" y="400216"/>
                    <a:pt x="1222942" y="402830"/>
                  </a:cubicBezTo>
                  <a:cubicBezTo>
                    <a:pt x="1222025" y="405231"/>
                    <a:pt x="1220401" y="407301"/>
                    <a:pt x="1218283" y="408760"/>
                  </a:cubicBezTo>
                  <a:cubicBezTo>
                    <a:pt x="1053936" y="541127"/>
                    <a:pt x="407559" y="744232"/>
                    <a:pt x="283875" y="776847"/>
                  </a:cubicBezTo>
                  <a:cubicBezTo>
                    <a:pt x="239399" y="788707"/>
                    <a:pt x="194288" y="800356"/>
                    <a:pt x="148542" y="807980"/>
                  </a:cubicBezTo>
                  <a:cubicBezTo>
                    <a:pt x="136312" y="810399"/>
                    <a:pt x="123927" y="811955"/>
                    <a:pt x="111479" y="812639"/>
                  </a:cubicBezTo>
                  <a:cubicBezTo>
                    <a:pt x="93689" y="812639"/>
                    <a:pt x="81829" y="805650"/>
                    <a:pt x="72298" y="779601"/>
                  </a:cubicBezTo>
                  <a:cubicBezTo>
                    <a:pt x="38043" y="689678"/>
                    <a:pt x="21780" y="593901"/>
                    <a:pt x="24434" y="497711"/>
                  </a:cubicBezTo>
                  <a:cubicBezTo>
                    <a:pt x="26179" y="438787"/>
                    <a:pt x="38816" y="380696"/>
                    <a:pt x="61709" y="326374"/>
                  </a:cubicBezTo>
                  <a:cubicBezTo>
                    <a:pt x="152990" y="118187"/>
                    <a:pt x="374520" y="23941"/>
                    <a:pt x="591179" y="23941"/>
                  </a:cubicBezTo>
                  <a:moveTo>
                    <a:pt x="227963" y="659940"/>
                  </a:moveTo>
                  <a:cubicBezTo>
                    <a:pt x="236153" y="659532"/>
                    <a:pt x="244297" y="658468"/>
                    <a:pt x="252318" y="656764"/>
                  </a:cubicBezTo>
                  <a:cubicBezTo>
                    <a:pt x="281969" y="651892"/>
                    <a:pt x="311195" y="644268"/>
                    <a:pt x="340422" y="636644"/>
                  </a:cubicBezTo>
                  <a:cubicBezTo>
                    <a:pt x="420901" y="615465"/>
                    <a:pt x="841936" y="483097"/>
                    <a:pt x="949524" y="396688"/>
                  </a:cubicBezTo>
                  <a:cubicBezTo>
                    <a:pt x="950947" y="395824"/>
                    <a:pt x="952002" y="394468"/>
                    <a:pt x="952489" y="392876"/>
                  </a:cubicBezTo>
                  <a:cubicBezTo>
                    <a:pt x="952644" y="391249"/>
                    <a:pt x="952273" y="389616"/>
                    <a:pt x="951430" y="388216"/>
                  </a:cubicBezTo>
                  <a:cubicBezTo>
                    <a:pt x="924508" y="325976"/>
                    <a:pt x="880894" y="272396"/>
                    <a:pt x="825416" y="233399"/>
                  </a:cubicBezTo>
                  <a:cubicBezTo>
                    <a:pt x="769229" y="196887"/>
                    <a:pt x="706864" y="170907"/>
                    <a:pt x="641373" y="156732"/>
                  </a:cubicBezTo>
                  <a:cubicBezTo>
                    <a:pt x="608378" y="149667"/>
                    <a:pt x="574727" y="146117"/>
                    <a:pt x="540985" y="146143"/>
                  </a:cubicBezTo>
                  <a:cubicBezTo>
                    <a:pt x="400570" y="146143"/>
                    <a:pt x="255707" y="207349"/>
                    <a:pt x="196194" y="343106"/>
                  </a:cubicBezTo>
                  <a:cubicBezTo>
                    <a:pt x="181031" y="378434"/>
                    <a:pt x="172626" y="416291"/>
                    <a:pt x="171415" y="454718"/>
                  </a:cubicBezTo>
                  <a:cubicBezTo>
                    <a:pt x="169642" y="517443"/>
                    <a:pt x="180221" y="579906"/>
                    <a:pt x="202548" y="638550"/>
                  </a:cubicBezTo>
                  <a:cubicBezTo>
                    <a:pt x="208690" y="655493"/>
                    <a:pt x="216314" y="659729"/>
                    <a:pt x="227963" y="659729"/>
                  </a:cubicBezTo>
                  <a:moveTo>
                    <a:pt x="591179" y="9"/>
                  </a:moveTo>
                  <a:cubicBezTo>
                    <a:pt x="391886" y="9"/>
                    <a:pt x="142188" y="83242"/>
                    <a:pt x="40530" y="317691"/>
                  </a:cubicBezTo>
                  <a:cubicBezTo>
                    <a:pt x="16146" y="374634"/>
                    <a:pt x="2504" y="435595"/>
                    <a:pt x="291" y="497499"/>
                  </a:cubicBezTo>
                  <a:cubicBezTo>
                    <a:pt x="-2331" y="596576"/>
                    <a:pt x="14431" y="695212"/>
                    <a:pt x="49637" y="787860"/>
                  </a:cubicBezTo>
                  <a:cubicBezTo>
                    <a:pt x="56414" y="816534"/>
                    <a:pt x="82015" y="836788"/>
                    <a:pt x="111479" y="836783"/>
                  </a:cubicBezTo>
                  <a:cubicBezTo>
                    <a:pt x="123216" y="836370"/>
                    <a:pt x="134901" y="835023"/>
                    <a:pt x="146424" y="832759"/>
                  </a:cubicBezTo>
                  <a:lnTo>
                    <a:pt x="152778" y="831700"/>
                  </a:lnTo>
                  <a:cubicBezTo>
                    <a:pt x="199371" y="823864"/>
                    <a:pt x="244270" y="812216"/>
                    <a:pt x="290228" y="800144"/>
                  </a:cubicBezTo>
                  <a:cubicBezTo>
                    <a:pt x="417301" y="766893"/>
                    <a:pt x="1064313" y="564000"/>
                    <a:pt x="1234167" y="427397"/>
                  </a:cubicBezTo>
                  <a:cubicBezTo>
                    <a:pt x="1240517" y="422698"/>
                    <a:pt x="1245072" y="415973"/>
                    <a:pt x="1247086" y="408336"/>
                  </a:cubicBezTo>
                  <a:lnTo>
                    <a:pt x="1247086" y="407065"/>
                  </a:lnTo>
                  <a:cubicBezTo>
                    <a:pt x="1248168" y="399276"/>
                    <a:pt x="1246760" y="391344"/>
                    <a:pt x="1243062" y="384404"/>
                  </a:cubicBezTo>
                  <a:cubicBezTo>
                    <a:pt x="1205364" y="305407"/>
                    <a:pt x="1146063" y="205867"/>
                    <a:pt x="1041652" y="137671"/>
                  </a:cubicBezTo>
                  <a:cubicBezTo>
                    <a:pt x="953046" y="79995"/>
                    <a:pt x="854641" y="39012"/>
                    <a:pt x="751291" y="16740"/>
                  </a:cubicBezTo>
                  <a:cubicBezTo>
                    <a:pt x="698670" y="5473"/>
                    <a:pt x="644994" y="-135"/>
                    <a:pt x="591179" y="9"/>
                  </a:cubicBezTo>
                  <a:close/>
                  <a:moveTo>
                    <a:pt x="226904" y="635373"/>
                  </a:moveTo>
                  <a:cubicBezTo>
                    <a:pt x="226904" y="634314"/>
                    <a:pt x="225421" y="632620"/>
                    <a:pt x="224362" y="629655"/>
                  </a:cubicBezTo>
                  <a:cubicBezTo>
                    <a:pt x="203258" y="573957"/>
                    <a:pt x="193188" y="514686"/>
                    <a:pt x="194712" y="455141"/>
                  </a:cubicBezTo>
                  <a:cubicBezTo>
                    <a:pt x="196120" y="419879"/>
                    <a:pt x="204092" y="385188"/>
                    <a:pt x="218220" y="352848"/>
                  </a:cubicBezTo>
                  <a:cubicBezTo>
                    <a:pt x="277309" y="218151"/>
                    <a:pt x="423655" y="170075"/>
                    <a:pt x="540985" y="170075"/>
                  </a:cubicBezTo>
                  <a:cubicBezTo>
                    <a:pt x="573027" y="170020"/>
                    <a:pt x="604981" y="173429"/>
                    <a:pt x="636290" y="180241"/>
                  </a:cubicBezTo>
                  <a:cubicBezTo>
                    <a:pt x="698979" y="193793"/>
                    <a:pt x="758684" y="218623"/>
                    <a:pt x="812497" y="253519"/>
                  </a:cubicBezTo>
                  <a:cubicBezTo>
                    <a:pt x="860793" y="286869"/>
                    <a:pt x="899146" y="332688"/>
                    <a:pt x="923474" y="386098"/>
                  </a:cubicBezTo>
                  <a:cubicBezTo>
                    <a:pt x="802543" y="470814"/>
                    <a:pt x="409253" y="593651"/>
                    <a:pt x="334280" y="613559"/>
                  </a:cubicBezTo>
                  <a:cubicBezTo>
                    <a:pt x="306112" y="620760"/>
                    <a:pt x="277097" y="628384"/>
                    <a:pt x="248294" y="633043"/>
                  </a:cubicBezTo>
                  <a:lnTo>
                    <a:pt x="244270" y="633043"/>
                  </a:lnTo>
                  <a:cubicBezTo>
                    <a:pt x="238882" y="634073"/>
                    <a:pt x="233436" y="634780"/>
                    <a:pt x="227963" y="635161"/>
                  </a:cubicBezTo>
                  <a:close/>
                </a:path>
              </a:pathLst>
            </a:custGeom>
            <a:solidFill>
              <a:srgbClr val="190B0B"/>
            </a:solidFill>
            <a:ln w="21168"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C4A56FD4-2FCC-42EF-8C53-9E691ECD6BF2}"/>
                </a:ext>
              </a:extLst>
            </p:cNvPr>
            <p:cNvSpPr/>
            <p:nvPr/>
          </p:nvSpPr>
          <p:spPr>
            <a:xfrm>
              <a:off x="440365" y="660990"/>
              <a:ext cx="1087718" cy="773186"/>
            </a:xfrm>
            <a:custGeom>
              <a:avLst/>
              <a:gdLst>
                <a:gd name="connsiteX0" fmla="*/ 1085802 w 1087718"/>
                <a:gd name="connsiteY0" fmla="*/ 358775 h 773186"/>
                <a:gd name="connsiteX1" fmla="*/ 892651 w 1087718"/>
                <a:gd name="connsiteY1" fmla="*/ 121149 h 773186"/>
                <a:gd name="connsiteX2" fmla="*/ 610338 w 1087718"/>
                <a:gd name="connsiteY2" fmla="*/ 3607 h 773186"/>
                <a:gd name="connsiteX3" fmla="*/ 592971 w 1087718"/>
                <a:gd name="connsiteY3" fmla="*/ 6 h 773186"/>
                <a:gd name="connsiteX4" fmla="*/ 808571 w 1087718"/>
                <a:gd name="connsiteY4" fmla="*/ 100606 h 773186"/>
                <a:gd name="connsiteX5" fmla="*/ 1001934 w 1087718"/>
                <a:gd name="connsiteY5" fmla="*/ 338020 h 773186"/>
                <a:gd name="connsiteX6" fmla="*/ 1003840 w 1087718"/>
                <a:gd name="connsiteY6" fmla="*/ 345432 h 773186"/>
                <a:gd name="connsiteX7" fmla="*/ 999181 w 1087718"/>
                <a:gd name="connsiteY7" fmla="*/ 351574 h 773186"/>
                <a:gd name="connsiteX8" fmla="*/ 72820 w 1087718"/>
                <a:gd name="connsiteY8" fmla="*/ 756301 h 773186"/>
                <a:gd name="connsiteX9" fmla="*/ 12672 w 1087718"/>
                <a:gd name="connsiteY9" fmla="*/ 771338 h 773186"/>
                <a:gd name="connsiteX10" fmla="*/ 148005 w 1087718"/>
                <a:gd name="connsiteY10" fmla="*/ 740205 h 773186"/>
                <a:gd name="connsiteX11" fmla="*/ 1083049 w 1087718"/>
                <a:gd name="connsiteY11" fmla="*/ 372118 h 773186"/>
                <a:gd name="connsiteX12" fmla="*/ 1087708 w 1087718"/>
                <a:gd name="connsiteY12" fmla="*/ 366188 h 773186"/>
                <a:gd name="connsiteX13" fmla="*/ 1085802 w 1087718"/>
                <a:gd name="connsiteY13" fmla="*/ 358775 h 77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7718" h="773186">
                  <a:moveTo>
                    <a:pt x="1085802" y="358775"/>
                  </a:moveTo>
                  <a:cubicBezTo>
                    <a:pt x="1038997" y="263894"/>
                    <a:pt x="983085" y="180238"/>
                    <a:pt x="892651" y="121149"/>
                  </a:cubicBezTo>
                  <a:cubicBezTo>
                    <a:pt x="806456" y="65167"/>
                    <a:pt x="710793" y="25338"/>
                    <a:pt x="610338" y="3607"/>
                  </a:cubicBezTo>
                  <a:lnTo>
                    <a:pt x="592971" y="6"/>
                  </a:lnTo>
                  <a:cubicBezTo>
                    <a:pt x="669192" y="23286"/>
                    <a:pt x="741765" y="57149"/>
                    <a:pt x="808571" y="100606"/>
                  </a:cubicBezTo>
                  <a:cubicBezTo>
                    <a:pt x="900064" y="159483"/>
                    <a:pt x="955129" y="243139"/>
                    <a:pt x="1001934" y="338020"/>
                  </a:cubicBezTo>
                  <a:cubicBezTo>
                    <a:pt x="1003342" y="340225"/>
                    <a:pt x="1004009" y="342821"/>
                    <a:pt x="1003840" y="345432"/>
                  </a:cubicBezTo>
                  <a:cubicBezTo>
                    <a:pt x="1002914" y="347887"/>
                    <a:pt x="1001296" y="350022"/>
                    <a:pt x="999181" y="351574"/>
                  </a:cubicBezTo>
                  <a:cubicBezTo>
                    <a:pt x="833986" y="483942"/>
                    <a:pt x="196504" y="723898"/>
                    <a:pt x="72820" y="756301"/>
                  </a:cubicBezTo>
                  <a:cubicBezTo>
                    <a:pt x="31521" y="767314"/>
                    <a:pt x="-25661" y="777480"/>
                    <a:pt x="12672" y="771338"/>
                  </a:cubicBezTo>
                  <a:cubicBezTo>
                    <a:pt x="58419" y="763714"/>
                    <a:pt x="103529" y="752065"/>
                    <a:pt x="148005" y="740205"/>
                  </a:cubicBezTo>
                  <a:cubicBezTo>
                    <a:pt x="271689" y="707590"/>
                    <a:pt x="918066" y="504485"/>
                    <a:pt x="1083049" y="372118"/>
                  </a:cubicBezTo>
                  <a:cubicBezTo>
                    <a:pt x="1085167" y="370659"/>
                    <a:pt x="1086791" y="368589"/>
                    <a:pt x="1087708" y="366188"/>
                  </a:cubicBezTo>
                  <a:cubicBezTo>
                    <a:pt x="1087909" y="363574"/>
                    <a:pt x="1087240" y="360967"/>
                    <a:pt x="1085802" y="358775"/>
                  </a:cubicBezTo>
                  <a:close/>
                </a:path>
              </a:pathLst>
            </a:custGeom>
            <a:solidFill>
              <a:srgbClr val="1EBAC6"/>
            </a:solidFill>
            <a:ln w="21168"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14D7B4E-B8BC-4AAA-949A-57C0506E557C}"/>
                </a:ext>
              </a:extLst>
            </p:cNvPr>
            <p:cNvSpPr/>
            <p:nvPr/>
          </p:nvSpPr>
          <p:spPr>
            <a:xfrm>
              <a:off x="377405" y="1014887"/>
              <a:ext cx="1176270" cy="494524"/>
            </a:xfrm>
            <a:custGeom>
              <a:avLst/>
              <a:gdLst>
                <a:gd name="connsiteX0" fmla="*/ 1155116 w 1176270"/>
                <a:gd name="connsiteY0" fmla="*/ 6 h 494524"/>
                <a:gd name="connsiteX1" fmla="*/ 1176295 w 1176270"/>
                <a:gd name="connsiteY1" fmla="*/ 84721 h 494524"/>
                <a:gd name="connsiteX2" fmla="*/ 1159140 w 1176270"/>
                <a:gd name="connsiteY2" fmla="*/ 100182 h 494524"/>
                <a:gd name="connsiteX3" fmla="*/ 1086285 w 1176270"/>
                <a:gd name="connsiteY3" fmla="*/ 139151 h 494524"/>
                <a:gd name="connsiteX4" fmla="*/ 163313 w 1176270"/>
                <a:gd name="connsiteY4" fmla="*/ 483730 h 494524"/>
                <a:gd name="connsiteX5" fmla="*/ 113966 w 1176270"/>
                <a:gd name="connsiteY5" fmla="*/ 494531 h 494524"/>
                <a:gd name="connsiteX6" fmla="*/ 24 w 1176270"/>
                <a:gd name="connsiteY6" fmla="*/ 409816 h 494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6270" h="494524">
                  <a:moveTo>
                    <a:pt x="1155116" y="6"/>
                  </a:moveTo>
                  <a:cubicBezTo>
                    <a:pt x="1166982" y="26821"/>
                    <a:pt x="1174147" y="55478"/>
                    <a:pt x="1176295" y="84721"/>
                  </a:cubicBezTo>
                  <a:cubicBezTo>
                    <a:pt x="1172607" y="91759"/>
                    <a:pt x="1166521" y="97244"/>
                    <a:pt x="1159140" y="100182"/>
                  </a:cubicBezTo>
                  <a:cubicBezTo>
                    <a:pt x="1134996" y="113313"/>
                    <a:pt x="1110852" y="126444"/>
                    <a:pt x="1086285" y="139151"/>
                  </a:cubicBezTo>
                  <a:cubicBezTo>
                    <a:pt x="794653" y="291426"/>
                    <a:pt x="475912" y="382495"/>
                    <a:pt x="163313" y="483730"/>
                  </a:cubicBezTo>
                  <a:cubicBezTo>
                    <a:pt x="147513" y="489832"/>
                    <a:pt x="130871" y="493474"/>
                    <a:pt x="113966" y="494531"/>
                  </a:cubicBezTo>
                  <a:cubicBezTo>
                    <a:pt x="62521" y="491456"/>
                    <a:pt x="17785" y="458197"/>
                    <a:pt x="24" y="409816"/>
                  </a:cubicBezTo>
                </a:path>
              </a:pathLst>
            </a:custGeom>
            <a:noFill/>
            <a:ln w="24132" cap="flat">
              <a:solidFill>
                <a:srgbClr val="190B0B"/>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22081C97-FEA7-4DCE-9EAF-C8308EA6EC2C}"/>
                </a:ext>
              </a:extLst>
            </p:cNvPr>
            <p:cNvSpPr/>
            <p:nvPr/>
          </p:nvSpPr>
          <p:spPr>
            <a:xfrm>
              <a:off x="519726" y="1437193"/>
              <a:ext cx="23720" cy="49981"/>
            </a:xfrm>
            <a:custGeom>
              <a:avLst/>
              <a:gdLst>
                <a:gd name="connsiteX0" fmla="*/ 24 w 23720"/>
                <a:gd name="connsiteY0" fmla="*/ 6 h 49981"/>
                <a:gd name="connsiteX1" fmla="*/ 23745 w 23720"/>
                <a:gd name="connsiteY1" fmla="*/ 49988 h 49981"/>
              </a:gdLst>
              <a:ahLst/>
              <a:cxnLst>
                <a:cxn ang="0">
                  <a:pos x="connsiteX0" y="connsiteY0"/>
                </a:cxn>
                <a:cxn ang="0">
                  <a:pos x="connsiteX1" y="connsiteY1"/>
                </a:cxn>
              </a:cxnLst>
              <a:rect l="l" t="t" r="r" b="b"/>
              <a:pathLst>
                <a:path w="23720" h="49981">
                  <a:moveTo>
                    <a:pt x="24" y="6"/>
                  </a:moveTo>
                  <a:cubicBezTo>
                    <a:pt x="7437" y="16949"/>
                    <a:pt x="15273" y="33681"/>
                    <a:pt x="23745" y="49988"/>
                  </a:cubicBezTo>
                </a:path>
              </a:pathLst>
            </a:custGeom>
            <a:noFill/>
            <a:ln w="24132" cap="rnd">
              <a:solidFill>
                <a:srgbClr val="190B0B"/>
              </a:solid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D02B1D0-775C-4D4F-8B72-3C87F0731F7A}"/>
                </a:ext>
              </a:extLst>
            </p:cNvPr>
            <p:cNvSpPr/>
            <p:nvPr/>
          </p:nvSpPr>
          <p:spPr>
            <a:xfrm>
              <a:off x="606136" y="1412625"/>
              <a:ext cx="23720" cy="49981"/>
            </a:xfrm>
            <a:custGeom>
              <a:avLst/>
              <a:gdLst>
                <a:gd name="connsiteX0" fmla="*/ 24 w 23720"/>
                <a:gd name="connsiteY0" fmla="*/ 6 h 49981"/>
                <a:gd name="connsiteX1" fmla="*/ 23745 w 23720"/>
                <a:gd name="connsiteY1" fmla="*/ 49988 h 49981"/>
              </a:gdLst>
              <a:ahLst/>
              <a:cxnLst>
                <a:cxn ang="0">
                  <a:pos x="connsiteX0" y="connsiteY0"/>
                </a:cxn>
                <a:cxn ang="0">
                  <a:pos x="connsiteX1" y="connsiteY1"/>
                </a:cxn>
              </a:cxnLst>
              <a:rect l="l" t="t" r="r" b="b"/>
              <a:pathLst>
                <a:path w="23720" h="49981">
                  <a:moveTo>
                    <a:pt x="24" y="6"/>
                  </a:moveTo>
                  <a:cubicBezTo>
                    <a:pt x="7225" y="16949"/>
                    <a:pt x="15273" y="33681"/>
                    <a:pt x="23745" y="49988"/>
                  </a:cubicBezTo>
                </a:path>
              </a:pathLst>
            </a:custGeom>
            <a:noFill/>
            <a:ln w="24132" cap="rnd">
              <a:solidFill>
                <a:srgbClr val="190B0B"/>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21E4401-19FA-4E1C-9CE3-BBCAFF1BA044}"/>
                </a:ext>
              </a:extLst>
            </p:cNvPr>
            <p:cNvSpPr/>
            <p:nvPr/>
          </p:nvSpPr>
          <p:spPr>
            <a:xfrm>
              <a:off x="694239" y="1387634"/>
              <a:ext cx="23932" cy="50193"/>
            </a:xfrm>
            <a:custGeom>
              <a:avLst/>
              <a:gdLst>
                <a:gd name="connsiteX0" fmla="*/ 24 w 23932"/>
                <a:gd name="connsiteY0" fmla="*/ 6 h 50193"/>
                <a:gd name="connsiteX1" fmla="*/ 23956 w 23932"/>
                <a:gd name="connsiteY1" fmla="*/ 50200 h 50193"/>
              </a:gdLst>
              <a:ahLst/>
              <a:cxnLst>
                <a:cxn ang="0">
                  <a:pos x="connsiteX0" y="connsiteY0"/>
                </a:cxn>
                <a:cxn ang="0">
                  <a:pos x="connsiteX1" y="connsiteY1"/>
                </a:cxn>
              </a:cxnLst>
              <a:rect l="l" t="t" r="r" b="b"/>
              <a:pathLst>
                <a:path w="23932" h="50193">
                  <a:moveTo>
                    <a:pt x="24" y="6"/>
                  </a:moveTo>
                  <a:cubicBezTo>
                    <a:pt x="7437" y="16949"/>
                    <a:pt x="15485" y="33681"/>
                    <a:pt x="23956" y="50200"/>
                  </a:cubicBezTo>
                </a:path>
              </a:pathLst>
            </a:custGeom>
            <a:noFill/>
            <a:ln w="24132" cap="rnd">
              <a:solidFill>
                <a:srgbClr val="190B0B"/>
              </a:solid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ED688783-ABEA-4EE7-8D11-CA5084C492D0}"/>
                </a:ext>
              </a:extLst>
            </p:cNvPr>
            <p:cNvSpPr/>
            <p:nvPr/>
          </p:nvSpPr>
          <p:spPr>
            <a:xfrm>
              <a:off x="778743" y="1359678"/>
              <a:ext cx="23720" cy="49981"/>
            </a:xfrm>
            <a:custGeom>
              <a:avLst/>
              <a:gdLst>
                <a:gd name="connsiteX0" fmla="*/ 24 w 23720"/>
                <a:gd name="connsiteY0" fmla="*/ 6 h 49981"/>
                <a:gd name="connsiteX1" fmla="*/ 23745 w 23720"/>
                <a:gd name="connsiteY1" fmla="*/ 49988 h 49981"/>
              </a:gdLst>
              <a:ahLst/>
              <a:cxnLst>
                <a:cxn ang="0">
                  <a:pos x="connsiteX0" y="connsiteY0"/>
                </a:cxn>
                <a:cxn ang="0">
                  <a:pos x="connsiteX1" y="connsiteY1"/>
                </a:cxn>
              </a:cxnLst>
              <a:rect l="l" t="t" r="r" b="b"/>
              <a:pathLst>
                <a:path w="23720" h="49981">
                  <a:moveTo>
                    <a:pt x="24" y="6"/>
                  </a:moveTo>
                  <a:cubicBezTo>
                    <a:pt x="7437" y="16949"/>
                    <a:pt x="15273" y="33681"/>
                    <a:pt x="23745" y="49988"/>
                  </a:cubicBezTo>
                </a:path>
              </a:pathLst>
            </a:custGeom>
            <a:noFill/>
            <a:ln w="24132" cap="rnd">
              <a:solidFill>
                <a:srgbClr val="190B0B"/>
              </a:solid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AC988DCF-6335-4FCD-AD28-69CAE41448D0}"/>
                </a:ext>
              </a:extLst>
            </p:cNvPr>
            <p:cNvSpPr/>
            <p:nvPr/>
          </p:nvSpPr>
          <p:spPr>
            <a:xfrm>
              <a:off x="863246" y="1332146"/>
              <a:ext cx="23932" cy="50193"/>
            </a:xfrm>
            <a:custGeom>
              <a:avLst/>
              <a:gdLst>
                <a:gd name="connsiteX0" fmla="*/ 24 w 23932"/>
                <a:gd name="connsiteY0" fmla="*/ 6 h 50193"/>
                <a:gd name="connsiteX1" fmla="*/ 23956 w 23932"/>
                <a:gd name="connsiteY1" fmla="*/ 50200 h 50193"/>
              </a:gdLst>
              <a:ahLst/>
              <a:cxnLst>
                <a:cxn ang="0">
                  <a:pos x="connsiteX0" y="connsiteY0"/>
                </a:cxn>
                <a:cxn ang="0">
                  <a:pos x="connsiteX1" y="connsiteY1"/>
                </a:cxn>
              </a:cxnLst>
              <a:rect l="l" t="t" r="r" b="b"/>
              <a:pathLst>
                <a:path w="23932" h="50193">
                  <a:moveTo>
                    <a:pt x="24" y="6"/>
                  </a:moveTo>
                  <a:cubicBezTo>
                    <a:pt x="7437" y="16949"/>
                    <a:pt x="15273" y="33681"/>
                    <a:pt x="23956" y="50200"/>
                  </a:cubicBezTo>
                </a:path>
              </a:pathLst>
            </a:custGeom>
            <a:noFill/>
            <a:ln w="24132" cap="rnd">
              <a:solidFill>
                <a:srgbClr val="190B0B"/>
              </a:solid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F7DC68E9-0057-414C-B42B-F8B68C7C5C15}"/>
                </a:ext>
              </a:extLst>
            </p:cNvPr>
            <p:cNvSpPr/>
            <p:nvPr/>
          </p:nvSpPr>
          <p:spPr>
            <a:xfrm>
              <a:off x="950503" y="1301648"/>
              <a:ext cx="23720" cy="50193"/>
            </a:xfrm>
            <a:custGeom>
              <a:avLst/>
              <a:gdLst>
                <a:gd name="connsiteX0" fmla="*/ 24 w 23720"/>
                <a:gd name="connsiteY0" fmla="*/ 6 h 50193"/>
                <a:gd name="connsiteX1" fmla="*/ 23745 w 23720"/>
                <a:gd name="connsiteY1" fmla="*/ 50200 h 50193"/>
              </a:gdLst>
              <a:ahLst/>
              <a:cxnLst>
                <a:cxn ang="0">
                  <a:pos x="connsiteX0" y="connsiteY0"/>
                </a:cxn>
                <a:cxn ang="0">
                  <a:pos x="connsiteX1" y="connsiteY1"/>
                </a:cxn>
              </a:cxnLst>
              <a:rect l="l" t="t" r="r" b="b"/>
              <a:pathLst>
                <a:path w="23720" h="50193">
                  <a:moveTo>
                    <a:pt x="24" y="6"/>
                  </a:moveTo>
                  <a:cubicBezTo>
                    <a:pt x="7437" y="16949"/>
                    <a:pt x="15273" y="33681"/>
                    <a:pt x="23745" y="50200"/>
                  </a:cubicBezTo>
                </a:path>
              </a:pathLst>
            </a:custGeom>
            <a:noFill/>
            <a:ln w="24132" cap="rnd">
              <a:solidFill>
                <a:srgbClr val="190B0B"/>
              </a:solid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7177657-3642-45D2-B778-8F867A19841F}"/>
                </a:ext>
              </a:extLst>
            </p:cNvPr>
            <p:cNvSpPr/>
            <p:nvPr/>
          </p:nvSpPr>
          <p:spPr>
            <a:xfrm>
              <a:off x="1030347" y="1269880"/>
              <a:ext cx="23932" cy="50193"/>
            </a:xfrm>
            <a:custGeom>
              <a:avLst/>
              <a:gdLst>
                <a:gd name="connsiteX0" fmla="*/ 24 w 23932"/>
                <a:gd name="connsiteY0" fmla="*/ 6 h 50193"/>
                <a:gd name="connsiteX1" fmla="*/ 23956 w 23932"/>
                <a:gd name="connsiteY1" fmla="*/ 50200 h 50193"/>
              </a:gdLst>
              <a:ahLst/>
              <a:cxnLst>
                <a:cxn ang="0">
                  <a:pos x="connsiteX0" y="connsiteY0"/>
                </a:cxn>
                <a:cxn ang="0">
                  <a:pos x="connsiteX1" y="connsiteY1"/>
                </a:cxn>
              </a:cxnLst>
              <a:rect l="l" t="t" r="r" b="b"/>
              <a:pathLst>
                <a:path w="23932" h="50193">
                  <a:moveTo>
                    <a:pt x="24" y="6"/>
                  </a:moveTo>
                  <a:cubicBezTo>
                    <a:pt x="7437" y="17161"/>
                    <a:pt x="15273" y="33681"/>
                    <a:pt x="23956" y="50200"/>
                  </a:cubicBezTo>
                </a:path>
              </a:pathLst>
            </a:custGeom>
            <a:noFill/>
            <a:ln w="24132" cap="rnd">
              <a:solidFill>
                <a:srgbClr val="190B0B"/>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867403E2-C6AD-46A4-B7A4-0810FFDAD66C}"/>
                </a:ext>
              </a:extLst>
            </p:cNvPr>
            <p:cNvSpPr/>
            <p:nvPr/>
          </p:nvSpPr>
          <p:spPr>
            <a:xfrm>
              <a:off x="1114427" y="1236629"/>
              <a:ext cx="23932" cy="49981"/>
            </a:xfrm>
            <a:custGeom>
              <a:avLst/>
              <a:gdLst>
                <a:gd name="connsiteX0" fmla="*/ 24 w 23932"/>
                <a:gd name="connsiteY0" fmla="*/ 6 h 49981"/>
                <a:gd name="connsiteX1" fmla="*/ 23956 w 23932"/>
                <a:gd name="connsiteY1" fmla="*/ 49988 h 49981"/>
              </a:gdLst>
              <a:ahLst/>
              <a:cxnLst>
                <a:cxn ang="0">
                  <a:pos x="connsiteX0" y="connsiteY0"/>
                </a:cxn>
                <a:cxn ang="0">
                  <a:pos x="connsiteX1" y="connsiteY1"/>
                </a:cxn>
              </a:cxnLst>
              <a:rect l="l" t="t" r="r" b="b"/>
              <a:pathLst>
                <a:path w="23932" h="49981">
                  <a:moveTo>
                    <a:pt x="24" y="6"/>
                  </a:moveTo>
                  <a:cubicBezTo>
                    <a:pt x="7437" y="16949"/>
                    <a:pt x="15485" y="33681"/>
                    <a:pt x="23956" y="49988"/>
                  </a:cubicBezTo>
                </a:path>
              </a:pathLst>
            </a:custGeom>
            <a:noFill/>
            <a:ln w="24132" cap="rnd">
              <a:solidFill>
                <a:srgbClr val="190B0B"/>
              </a:solid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C9D6CBC8-5B13-4714-B99D-2CDCBECA8523}"/>
                </a:ext>
              </a:extLst>
            </p:cNvPr>
            <p:cNvSpPr/>
            <p:nvPr/>
          </p:nvSpPr>
          <p:spPr>
            <a:xfrm>
              <a:off x="1195541" y="1203591"/>
              <a:ext cx="23932" cy="50193"/>
            </a:xfrm>
            <a:custGeom>
              <a:avLst/>
              <a:gdLst>
                <a:gd name="connsiteX0" fmla="*/ 24 w 23932"/>
                <a:gd name="connsiteY0" fmla="*/ 6 h 50193"/>
                <a:gd name="connsiteX1" fmla="*/ 23956 w 23932"/>
                <a:gd name="connsiteY1" fmla="*/ 50200 h 50193"/>
              </a:gdLst>
              <a:ahLst/>
              <a:cxnLst>
                <a:cxn ang="0">
                  <a:pos x="connsiteX0" y="connsiteY0"/>
                </a:cxn>
                <a:cxn ang="0">
                  <a:pos x="connsiteX1" y="connsiteY1"/>
                </a:cxn>
              </a:cxnLst>
              <a:rect l="l" t="t" r="r" b="b"/>
              <a:pathLst>
                <a:path w="23932" h="50193">
                  <a:moveTo>
                    <a:pt x="24" y="6"/>
                  </a:moveTo>
                  <a:cubicBezTo>
                    <a:pt x="7437" y="16949"/>
                    <a:pt x="15485" y="33681"/>
                    <a:pt x="23956" y="50200"/>
                  </a:cubicBezTo>
                </a:path>
              </a:pathLst>
            </a:custGeom>
            <a:noFill/>
            <a:ln w="24132" cap="rnd">
              <a:solidFill>
                <a:srgbClr val="190B0B"/>
              </a:solid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2A165E27-3184-493B-B5BB-9AD081548DFF}"/>
                </a:ext>
              </a:extLst>
            </p:cNvPr>
            <p:cNvSpPr/>
            <p:nvPr/>
          </p:nvSpPr>
          <p:spPr>
            <a:xfrm>
              <a:off x="1284069" y="1167587"/>
              <a:ext cx="23932" cy="49981"/>
            </a:xfrm>
            <a:custGeom>
              <a:avLst/>
              <a:gdLst>
                <a:gd name="connsiteX0" fmla="*/ 24 w 23932"/>
                <a:gd name="connsiteY0" fmla="*/ 6 h 49981"/>
                <a:gd name="connsiteX1" fmla="*/ 23956 w 23932"/>
                <a:gd name="connsiteY1" fmla="*/ 49988 h 49981"/>
              </a:gdLst>
              <a:ahLst/>
              <a:cxnLst>
                <a:cxn ang="0">
                  <a:pos x="connsiteX0" y="connsiteY0"/>
                </a:cxn>
                <a:cxn ang="0">
                  <a:pos x="connsiteX1" y="connsiteY1"/>
                </a:cxn>
              </a:cxnLst>
              <a:rect l="l" t="t" r="r" b="b"/>
              <a:pathLst>
                <a:path w="23932" h="49981">
                  <a:moveTo>
                    <a:pt x="24" y="6"/>
                  </a:moveTo>
                  <a:cubicBezTo>
                    <a:pt x="7437" y="16949"/>
                    <a:pt x="15485" y="33681"/>
                    <a:pt x="23956" y="49988"/>
                  </a:cubicBezTo>
                </a:path>
              </a:pathLst>
            </a:custGeom>
            <a:noFill/>
            <a:ln w="24132" cap="rnd">
              <a:solidFill>
                <a:srgbClr val="190B0B"/>
              </a:solid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06AFC4C2-ADDE-4C50-ADB3-A0F91884F3FF}"/>
                </a:ext>
              </a:extLst>
            </p:cNvPr>
            <p:cNvSpPr/>
            <p:nvPr/>
          </p:nvSpPr>
          <p:spPr>
            <a:xfrm>
              <a:off x="1369208" y="1134759"/>
              <a:ext cx="23720" cy="50193"/>
            </a:xfrm>
            <a:custGeom>
              <a:avLst/>
              <a:gdLst>
                <a:gd name="connsiteX0" fmla="*/ 24 w 23720"/>
                <a:gd name="connsiteY0" fmla="*/ 6 h 50193"/>
                <a:gd name="connsiteX1" fmla="*/ 23745 w 23720"/>
                <a:gd name="connsiteY1" fmla="*/ 50200 h 50193"/>
              </a:gdLst>
              <a:ahLst/>
              <a:cxnLst>
                <a:cxn ang="0">
                  <a:pos x="connsiteX0" y="connsiteY0"/>
                </a:cxn>
                <a:cxn ang="0">
                  <a:pos x="connsiteX1" y="connsiteY1"/>
                </a:cxn>
              </a:cxnLst>
              <a:rect l="l" t="t" r="r" b="b"/>
              <a:pathLst>
                <a:path w="23720" h="50193">
                  <a:moveTo>
                    <a:pt x="24" y="6"/>
                  </a:moveTo>
                  <a:cubicBezTo>
                    <a:pt x="7437" y="17161"/>
                    <a:pt x="15273" y="33681"/>
                    <a:pt x="23745" y="50200"/>
                  </a:cubicBezTo>
                </a:path>
              </a:pathLst>
            </a:custGeom>
            <a:noFill/>
            <a:ln w="24132" cap="rnd">
              <a:solidFill>
                <a:srgbClr val="190B0B"/>
              </a:solid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6F45A7C0-CEB9-43B5-862E-141BCA991B14}"/>
                </a:ext>
              </a:extLst>
            </p:cNvPr>
            <p:cNvSpPr/>
            <p:nvPr/>
          </p:nvSpPr>
          <p:spPr>
            <a:xfrm>
              <a:off x="1446934" y="1090708"/>
              <a:ext cx="23720" cy="50193"/>
            </a:xfrm>
            <a:custGeom>
              <a:avLst/>
              <a:gdLst>
                <a:gd name="connsiteX0" fmla="*/ 23745 w 23720"/>
                <a:gd name="connsiteY0" fmla="*/ 50200 h 50193"/>
                <a:gd name="connsiteX1" fmla="*/ 24 w 23720"/>
                <a:gd name="connsiteY1" fmla="*/ 6 h 50193"/>
              </a:gdLst>
              <a:ahLst/>
              <a:cxnLst>
                <a:cxn ang="0">
                  <a:pos x="connsiteX0" y="connsiteY0"/>
                </a:cxn>
                <a:cxn ang="0">
                  <a:pos x="connsiteX1" y="connsiteY1"/>
                </a:cxn>
              </a:cxnLst>
              <a:rect l="l" t="t" r="r" b="b"/>
              <a:pathLst>
                <a:path w="23720" h="50193">
                  <a:moveTo>
                    <a:pt x="23745" y="50200"/>
                  </a:moveTo>
                  <a:cubicBezTo>
                    <a:pt x="15273" y="33681"/>
                    <a:pt x="7437" y="16949"/>
                    <a:pt x="24" y="6"/>
                  </a:cubicBezTo>
                </a:path>
              </a:pathLst>
            </a:custGeom>
            <a:solidFill>
              <a:srgbClr val="009B93"/>
            </a:solidFill>
            <a:ln w="21168"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C55B7977-DCEE-4393-9E42-98847ACC89E9}"/>
                </a:ext>
              </a:extLst>
            </p:cNvPr>
            <p:cNvSpPr/>
            <p:nvPr/>
          </p:nvSpPr>
          <p:spPr>
            <a:xfrm>
              <a:off x="365681" y="1004859"/>
              <a:ext cx="370796" cy="383124"/>
            </a:xfrm>
            <a:custGeom>
              <a:avLst/>
              <a:gdLst>
                <a:gd name="connsiteX0" fmla="*/ 58553 w 370796"/>
                <a:gd name="connsiteY0" fmla="*/ 175653 h 383124"/>
                <a:gd name="connsiteX1" fmla="*/ 76767 w 370796"/>
                <a:gd name="connsiteY1" fmla="*/ 256556 h 383124"/>
                <a:gd name="connsiteX2" fmla="*/ 123996 w 370796"/>
                <a:gd name="connsiteY2" fmla="*/ 312468 h 383124"/>
                <a:gd name="connsiteX3" fmla="*/ 179696 w 370796"/>
                <a:gd name="connsiteY3" fmla="*/ 315009 h 383124"/>
                <a:gd name="connsiteX4" fmla="*/ 370305 w 370796"/>
                <a:gd name="connsiteY4" fmla="*/ 282182 h 383124"/>
                <a:gd name="connsiteX5" fmla="*/ 349126 w 370796"/>
                <a:gd name="connsiteY5" fmla="*/ 323269 h 383124"/>
                <a:gd name="connsiteX6" fmla="*/ 302956 w 370796"/>
                <a:gd name="connsiteY6" fmla="*/ 335129 h 383124"/>
                <a:gd name="connsiteX7" fmla="*/ 107052 w 370796"/>
                <a:gd name="connsiteY7" fmla="*/ 381299 h 383124"/>
                <a:gd name="connsiteX8" fmla="*/ 72955 w 370796"/>
                <a:gd name="connsiteY8" fmla="*/ 378546 h 383124"/>
                <a:gd name="connsiteX9" fmla="*/ 56647 w 370796"/>
                <a:gd name="connsiteY9" fmla="*/ 357367 h 383124"/>
                <a:gd name="connsiteX10" fmla="*/ 523 w 370796"/>
                <a:gd name="connsiteY10" fmla="*/ 102162 h 383124"/>
                <a:gd name="connsiteX11" fmla="*/ 62365 w 370796"/>
                <a:gd name="connsiteY11" fmla="*/ 8975 h 383124"/>
                <a:gd name="connsiteX12" fmla="*/ 58765 w 370796"/>
                <a:gd name="connsiteY12" fmla="*/ 82042 h 383124"/>
                <a:gd name="connsiteX13" fmla="*/ 58553 w 370796"/>
                <a:gd name="connsiteY13" fmla="*/ 175653 h 383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96" h="383124">
                  <a:moveTo>
                    <a:pt x="58553" y="175653"/>
                  </a:moveTo>
                  <a:cubicBezTo>
                    <a:pt x="60943" y="203318"/>
                    <a:pt x="67071" y="230533"/>
                    <a:pt x="76767" y="256556"/>
                  </a:cubicBezTo>
                  <a:cubicBezTo>
                    <a:pt x="84204" y="280867"/>
                    <a:pt x="101270" y="301071"/>
                    <a:pt x="123996" y="312468"/>
                  </a:cubicBezTo>
                  <a:cubicBezTo>
                    <a:pt x="142073" y="317870"/>
                    <a:pt x="161202" y="318743"/>
                    <a:pt x="179696" y="315009"/>
                  </a:cubicBezTo>
                  <a:cubicBezTo>
                    <a:pt x="243938" y="306961"/>
                    <a:pt x="307474" y="296018"/>
                    <a:pt x="370305" y="282182"/>
                  </a:cubicBezTo>
                  <a:cubicBezTo>
                    <a:pt x="373079" y="299049"/>
                    <a:pt x="364474" y="315742"/>
                    <a:pt x="349126" y="323269"/>
                  </a:cubicBezTo>
                  <a:cubicBezTo>
                    <a:pt x="334607" y="330057"/>
                    <a:pt x="318949" y="334079"/>
                    <a:pt x="302956" y="335129"/>
                  </a:cubicBezTo>
                  <a:cubicBezTo>
                    <a:pt x="236667" y="345507"/>
                    <a:pt x="173130" y="370074"/>
                    <a:pt x="107052" y="381299"/>
                  </a:cubicBezTo>
                  <a:cubicBezTo>
                    <a:pt x="95722" y="384476"/>
                    <a:pt x="83629" y="383499"/>
                    <a:pt x="72955" y="378546"/>
                  </a:cubicBezTo>
                  <a:cubicBezTo>
                    <a:pt x="65776" y="373018"/>
                    <a:pt x="60157" y="365720"/>
                    <a:pt x="56647" y="357367"/>
                  </a:cubicBezTo>
                  <a:cubicBezTo>
                    <a:pt x="15944" y="278671"/>
                    <a:pt x="-3407" y="190675"/>
                    <a:pt x="523" y="102162"/>
                  </a:cubicBezTo>
                  <a:cubicBezTo>
                    <a:pt x="523" y="84796"/>
                    <a:pt x="21702" y="-32959"/>
                    <a:pt x="62365" y="8975"/>
                  </a:cubicBezTo>
                  <a:cubicBezTo>
                    <a:pt x="75708" y="22530"/>
                    <a:pt x="60247" y="64464"/>
                    <a:pt x="58765" y="82042"/>
                  </a:cubicBezTo>
                  <a:cubicBezTo>
                    <a:pt x="55770" y="113171"/>
                    <a:pt x="55699" y="144511"/>
                    <a:pt x="58553" y="175653"/>
                  </a:cubicBezTo>
                  <a:close/>
                </a:path>
              </a:pathLst>
            </a:custGeom>
            <a:solidFill>
              <a:srgbClr val="87F1F9"/>
            </a:solidFill>
            <a:ln w="21168" cap="flat">
              <a:noFill/>
              <a:prstDash val="solid"/>
              <a:miter/>
            </a:ln>
          </p:spPr>
          <p:txBody>
            <a:bodyPr rtlCol="0" anchor="ctr"/>
            <a:lstStyle/>
            <a:p>
              <a:endParaRPr lang="en-US"/>
            </a:p>
          </p:txBody>
        </p:sp>
      </p:grpSp>
      <p:grpSp>
        <p:nvGrpSpPr>
          <p:cNvPr id="46" name="Group 45">
            <a:extLst>
              <a:ext uri="{FF2B5EF4-FFF2-40B4-BE49-F238E27FC236}">
                <a16:creationId xmlns:a16="http://schemas.microsoft.com/office/drawing/2014/main" id="{25690431-3F3C-4100-BB2E-EB43B6B8B1B7}"/>
              </a:ext>
            </a:extLst>
          </p:cNvPr>
          <p:cNvGrpSpPr/>
          <p:nvPr/>
        </p:nvGrpSpPr>
        <p:grpSpPr>
          <a:xfrm>
            <a:off x="772158" y="169853"/>
            <a:ext cx="801825" cy="411081"/>
            <a:chOff x="772158" y="169853"/>
            <a:chExt cx="801825" cy="411081"/>
          </a:xfrm>
        </p:grpSpPr>
        <p:sp>
          <p:nvSpPr>
            <p:cNvPr id="47" name="Freeform: Shape 46">
              <a:extLst>
                <a:ext uri="{FF2B5EF4-FFF2-40B4-BE49-F238E27FC236}">
                  <a16:creationId xmlns:a16="http://schemas.microsoft.com/office/drawing/2014/main" id="{634E537C-B3E4-4939-8081-37C4EEB2B81D}"/>
                </a:ext>
              </a:extLst>
            </p:cNvPr>
            <p:cNvSpPr/>
            <p:nvPr/>
          </p:nvSpPr>
          <p:spPr>
            <a:xfrm>
              <a:off x="950079" y="174936"/>
              <a:ext cx="536247" cy="390748"/>
            </a:xfrm>
            <a:custGeom>
              <a:avLst/>
              <a:gdLst>
                <a:gd name="connsiteX0" fmla="*/ 449650 w 536247"/>
                <a:gd name="connsiteY0" fmla="*/ 390755 h 390748"/>
                <a:gd name="connsiteX1" fmla="*/ 24 w 536247"/>
                <a:gd name="connsiteY1" fmla="*/ 254152 h 390748"/>
                <a:gd name="connsiteX2" fmla="*/ 58478 w 536247"/>
                <a:gd name="connsiteY2" fmla="*/ 6 h 390748"/>
                <a:gd name="connsiteX3" fmla="*/ 536271 w 536247"/>
                <a:gd name="connsiteY3" fmla="*/ 159483 h 390748"/>
                <a:gd name="connsiteX4" fmla="*/ 451556 w 536247"/>
                <a:gd name="connsiteY4" fmla="*/ 386308 h 390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47" h="390748">
                  <a:moveTo>
                    <a:pt x="449650" y="390755"/>
                  </a:moveTo>
                  <a:cubicBezTo>
                    <a:pt x="311776" y="354751"/>
                    <a:pt x="55089" y="269612"/>
                    <a:pt x="24" y="254152"/>
                  </a:cubicBezTo>
                  <a:cubicBezTo>
                    <a:pt x="8708" y="90440"/>
                    <a:pt x="58478" y="6"/>
                    <a:pt x="58478" y="6"/>
                  </a:cubicBezTo>
                  <a:cubicBezTo>
                    <a:pt x="220366" y="44955"/>
                    <a:pt x="379841" y="98184"/>
                    <a:pt x="536271" y="159483"/>
                  </a:cubicBezTo>
                  <a:cubicBezTo>
                    <a:pt x="498402" y="231137"/>
                    <a:pt x="469929" y="307372"/>
                    <a:pt x="451556" y="386308"/>
                  </a:cubicBezTo>
                  <a:close/>
                </a:path>
              </a:pathLst>
            </a:custGeom>
            <a:solidFill>
              <a:srgbClr val="FFC93C"/>
            </a:solidFill>
            <a:ln w="21168"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95F2B9F7-F1B4-4245-BAD5-790FEBE09C9E}"/>
                </a:ext>
              </a:extLst>
            </p:cNvPr>
            <p:cNvSpPr/>
            <p:nvPr/>
          </p:nvSpPr>
          <p:spPr>
            <a:xfrm>
              <a:off x="1399705" y="334413"/>
              <a:ext cx="173854" cy="246521"/>
            </a:xfrm>
            <a:custGeom>
              <a:avLst/>
              <a:gdLst>
                <a:gd name="connsiteX0" fmla="*/ 24 w 173854"/>
                <a:gd name="connsiteY0" fmla="*/ 231279 h 246521"/>
                <a:gd name="connsiteX1" fmla="*/ 1295 w 173854"/>
                <a:gd name="connsiteY1" fmla="*/ 226831 h 246521"/>
                <a:gd name="connsiteX2" fmla="*/ 86010 w 173854"/>
                <a:gd name="connsiteY2" fmla="*/ 6 h 246521"/>
                <a:gd name="connsiteX3" fmla="*/ 158442 w 173854"/>
                <a:gd name="connsiteY3" fmla="*/ 36222 h 246521"/>
                <a:gd name="connsiteX4" fmla="*/ 84951 w 173854"/>
                <a:gd name="connsiteY4" fmla="*/ 246527 h 246521"/>
                <a:gd name="connsiteX5" fmla="*/ 24 w 173854"/>
                <a:gd name="connsiteY5" fmla="*/ 231279 h 24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854" h="246521">
                  <a:moveTo>
                    <a:pt x="24" y="231279"/>
                  </a:moveTo>
                  <a:lnTo>
                    <a:pt x="1295" y="226831"/>
                  </a:lnTo>
                  <a:cubicBezTo>
                    <a:pt x="19668" y="147896"/>
                    <a:pt x="48140" y="71660"/>
                    <a:pt x="86010" y="6"/>
                  </a:cubicBezTo>
                  <a:cubicBezTo>
                    <a:pt x="111808" y="8442"/>
                    <a:pt x="136215" y="20645"/>
                    <a:pt x="158442" y="36222"/>
                  </a:cubicBezTo>
                  <a:cubicBezTo>
                    <a:pt x="208212" y="104418"/>
                    <a:pt x="125191" y="235303"/>
                    <a:pt x="84951" y="246527"/>
                  </a:cubicBezTo>
                  <a:cubicBezTo>
                    <a:pt x="56057" y="245555"/>
                    <a:pt x="27453" y="240419"/>
                    <a:pt x="24" y="231279"/>
                  </a:cubicBezTo>
                  <a:close/>
                </a:path>
              </a:pathLst>
            </a:custGeom>
            <a:solidFill>
              <a:srgbClr val="EB871E"/>
            </a:solidFill>
            <a:ln w="21168"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5AA7D62D-2644-4C86-88C1-F05076F4FDE4}"/>
                </a:ext>
              </a:extLst>
            </p:cNvPr>
            <p:cNvSpPr/>
            <p:nvPr/>
          </p:nvSpPr>
          <p:spPr>
            <a:xfrm>
              <a:off x="772473" y="169853"/>
              <a:ext cx="236060" cy="259440"/>
            </a:xfrm>
            <a:custGeom>
              <a:avLst/>
              <a:gdLst>
                <a:gd name="connsiteX0" fmla="*/ 168524 w 236060"/>
                <a:gd name="connsiteY0" fmla="*/ 256905 h 259440"/>
                <a:gd name="connsiteX1" fmla="*/ 4600 w 236060"/>
                <a:gd name="connsiteY1" fmla="*/ 117337 h 259440"/>
                <a:gd name="connsiteX2" fmla="*/ 16037 w 236060"/>
                <a:gd name="connsiteY2" fmla="*/ 54859 h 259440"/>
                <a:gd name="connsiteX3" fmla="*/ 210882 w 236060"/>
                <a:gd name="connsiteY3" fmla="*/ 6 h 259440"/>
                <a:gd name="connsiteX4" fmla="*/ 236084 w 236060"/>
                <a:gd name="connsiteY4" fmla="*/ 4030 h 259440"/>
                <a:gd name="connsiteX5" fmla="*/ 177631 w 236060"/>
                <a:gd name="connsiteY5" fmla="*/ 259447 h 259440"/>
                <a:gd name="connsiteX6" fmla="*/ 168524 w 236060"/>
                <a:gd name="connsiteY6" fmla="*/ 256905 h 25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060" h="259440">
                  <a:moveTo>
                    <a:pt x="168524" y="256905"/>
                  </a:moveTo>
                  <a:cubicBezTo>
                    <a:pt x="138874" y="251610"/>
                    <a:pt x="15189" y="135339"/>
                    <a:pt x="4600" y="117337"/>
                  </a:cubicBezTo>
                  <a:cubicBezTo>
                    <a:pt x="-4392" y="96094"/>
                    <a:pt x="102" y="71539"/>
                    <a:pt x="16037" y="54859"/>
                  </a:cubicBezTo>
                  <a:cubicBezTo>
                    <a:pt x="37215" y="36222"/>
                    <a:pt x="178266" y="5089"/>
                    <a:pt x="210882" y="6"/>
                  </a:cubicBezTo>
                  <a:cubicBezTo>
                    <a:pt x="219425" y="219"/>
                    <a:pt x="227901" y="1572"/>
                    <a:pt x="236084" y="4030"/>
                  </a:cubicBezTo>
                  <a:cubicBezTo>
                    <a:pt x="236084" y="4030"/>
                    <a:pt x="186738" y="95523"/>
                    <a:pt x="177631" y="259447"/>
                  </a:cubicBezTo>
                  <a:cubicBezTo>
                    <a:pt x="174647" y="258424"/>
                    <a:pt x="171605" y="257574"/>
                    <a:pt x="168524" y="256905"/>
                  </a:cubicBezTo>
                  <a:close/>
                </a:path>
              </a:pathLst>
            </a:custGeom>
            <a:solidFill>
              <a:srgbClr val="EB871E"/>
            </a:solidFill>
            <a:ln w="21168"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E0719904-605E-42BE-BD55-4E2ED5F6F701}"/>
                </a:ext>
              </a:extLst>
            </p:cNvPr>
            <p:cNvSpPr/>
            <p:nvPr/>
          </p:nvSpPr>
          <p:spPr>
            <a:xfrm>
              <a:off x="1353651" y="313758"/>
              <a:ext cx="101118" cy="251279"/>
            </a:xfrm>
            <a:custGeom>
              <a:avLst/>
              <a:gdLst>
                <a:gd name="connsiteX0" fmla="*/ 2238 w 101118"/>
                <a:gd name="connsiteY0" fmla="*/ 233932 h 251279"/>
                <a:gd name="connsiteX1" fmla="*/ 7533 w 101118"/>
                <a:gd name="connsiteY1" fmla="*/ 229484 h 251279"/>
                <a:gd name="connsiteX2" fmla="*/ 7533 w 101118"/>
                <a:gd name="connsiteY2" fmla="*/ 233085 h 251279"/>
                <a:gd name="connsiteX3" fmla="*/ 17275 w 101118"/>
                <a:gd name="connsiteY3" fmla="*/ 250663 h 251279"/>
                <a:gd name="connsiteX4" fmla="*/ 24963 w 101118"/>
                <a:gd name="connsiteY4" fmla="*/ 248155 h 251279"/>
                <a:gd name="connsiteX5" fmla="*/ 25323 w 101118"/>
                <a:gd name="connsiteY5" fmla="*/ 247274 h 251279"/>
                <a:gd name="connsiteX6" fmla="*/ 56667 w 101118"/>
                <a:gd name="connsiteY6" fmla="*/ 130791 h 251279"/>
                <a:gd name="connsiteX7" fmla="*/ 101143 w 101118"/>
                <a:gd name="connsiteY7" fmla="*/ 17484 h 251279"/>
                <a:gd name="connsiteX8" fmla="*/ 98178 w 101118"/>
                <a:gd name="connsiteY8" fmla="*/ 14308 h 251279"/>
                <a:gd name="connsiteX9" fmla="*/ 71493 w 101118"/>
                <a:gd name="connsiteY9" fmla="*/ 61536 h 251279"/>
                <a:gd name="connsiteX10" fmla="*/ 49043 w 101118"/>
                <a:gd name="connsiteY10" fmla="*/ 121261 h 251279"/>
                <a:gd name="connsiteX11" fmla="*/ 31253 w 101118"/>
                <a:gd name="connsiteY11" fmla="*/ 177596 h 251279"/>
                <a:gd name="connsiteX12" fmla="*/ 48619 w 101118"/>
                <a:gd name="connsiteY12" fmla="*/ 115754 h 251279"/>
                <a:gd name="connsiteX13" fmla="*/ 73187 w 101118"/>
                <a:gd name="connsiteY13" fmla="*/ 48617 h 251279"/>
                <a:gd name="connsiteX14" fmla="*/ 81658 w 101118"/>
                <a:gd name="connsiteY14" fmla="*/ 541 h 251279"/>
                <a:gd name="connsiteX15" fmla="*/ 75517 w 101118"/>
                <a:gd name="connsiteY15" fmla="*/ 2236 h 251279"/>
                <a:gd name="connsiteX16" fmla="*/ 27441 w 101118"/>
                <a:gd name="connsiteY16" fmla="*/ 135239 h 251279"/>
                <a:gd name="connsiteX17" fmla="*/ 9439 w 101118"/>
                <a:gd name="connsiteY17" fmla="*/ 205129 h 251279"/>
                <a:gd name="connsiteX18" fmla="*/ 7956 w 101118"/>
                <a:gd name="connsiteY18" fmla="*/ 221436 h 251279"/>
                <a:gd name="connsiteX19" fmla="*/ 967 w 101118"/>
                <a:gd name="connsiteY19" fmla="*/ 232026 h 251279"/>
                <a:gd name="connsiteX20" fmla="*/ 2238 w 101118"/>
                <a:gd name="connsiteY20" fmla="*/ 233932 h 251279"/>
                <a:gd name="connsiteX21" fmla="*/ 26382 w 101118"/>
                <a:gd name="connsiteY21" fmla="*/ 192845 h 251279"/>
                <a:gd name="connsiteX22" fmla="*/ 16428 w 101118"/>
                <a:gd name="connsiteY22" fmla="*/ 237320 h 251279"/>
                <a:gd name="connsiteX23" fmla="*/ 12827 w 101118"/>
                <a:gd name="connsiteY23" fmla="*/ 228425 h 251279"/>
                <a:gd name="connsiteX24" fmla="*/ 12827 w 101118"/>
                <a:gd name="connsiteY24" fmla="*/ 223131 h 251279"/>
                <a:gd name="connsiteX25" fmla="*/ 26382 w 101118"/>
                <a:gd name="connsiteY25" fmla="*/ 192845 h 251279"/>
                <a:gd name="connsiteX26" fmla="*/ 76576 w 101118"/>
                <a:gd name="connsiteY26" fmla="*/ 20873 h 251279"/>
                <a:gd name="connsiteX27" fmla="*/ 72763 w 101118"/>
                <a:gd name="connsiteY27" fmla="*/ 27862 h 251279"/>
                <a:gd name="connsiteX28" fmla="*/ 66198 w 101118"/>
                <a:gd name="connsiteY28" fmla="*/ 41205 h 251279"/>
                <a:gd name="connsiteX29" fmla="*/ 60480 w 101118"/>
                <a:gd name="connsiteY29" fmla="*/ 54336 h 251279"/>
                <a:gd name="connsiteX30" fmla="*/ 78058 w 101118"/>
                <a:gd name="connsiteY30" fmla="*/ 15578 h 251279"/>
                <a:gd name="connsiteX31" fmla="*/ 76576 w 101118"/>
                <a:gd name="connsiteY31" fmla="*/ 20873 h 25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1118" h="251279">
                  <a:moveTo>
                    <a:pt x="2238" y="233932"/>
                  </a:moveTo>
                  <a:cubicBezTo>
                    <a:pt x="4097" y="232566"/>
                    <a:pt x="5866" y="231079"/>
                    <a:pt x="7533" y="229484"/>
                  </a:cubicBezTo>
                  <a:cubicBezTo>
                    <a:pt x="7431" y="230683"/>
                    <a:pt x="7431" y="231886"/>
                    <a:pt x="7533" y="233085"/>
                  </a:cubicBezTo>
                  <a:cubicBezTo>
                    <a:pt x="9227" y="239226"/>
                    <a:pt x="10921" y="247698"/>
                    <a:pt x="17275" y="250663"/>
                  </a:cubicBezTo>
                  <a:cubicBezTo>
                    <a:pt x="20089" y="252095"/>
                    <a:pt x="23533" y="250972"/>
                    <a:pt x="24963" y="248155"/>
                  </a:cubicBezTo>
                  <a:cubicBezTo>
                    <a:pt x="25107" y="247874"/>
                    <a:pt x="25227" y="247577"/>
                    <a:pt x="25323" y="247274"/>
                  </a:cubicBezTo>
                  <a:cubicBezTo>
                    <a:pt x="35700" y="208305"/>
                    <a:pt x="43960" y="169336"/>
                    <a:pt x="56667" y="130791"/>
                  </a:cubicBezTo>
                  <a:cubicBezTo>
                    <a:pt x="68282" y="91839"/>
                    <a:pt x="83160" y="53935"/>
                    <a:pt x="101143" y="17484"/>
                  </a:cubicBezTo>
                  <a:cubicBezTo>
                    <a:pt x="101143" y="15578"/>
                    <a:pt x="101143" y="13037"/>
                    <a:pt x="98178" y="14308"/>
                  </a:cubicBezTo>
                  <a:cubicBezTo>
                    <a:pt x="85072" y="27270"/>
                    <a:pt x="75834" y="43623"/>
                    <a:pt x="71493" y="61536"/>
                  </a:cubicBezTo>
                  <a:cubicBezTo>
                    <a:pt x="63233" y="81233"/>
                    <a:pt x="55820" y="101141"/>
                    <a:pt x="49043" y="121261"/>
                  </a:cubicBezTo>
                  <a:cubicBezTo>
                    <a:pt x="42266" y="141380"/>
                    <a:pt x="36759" y="158535"/>
                    <a:pt x="31253" y="177596"/>
                  </a:cubicBezTo>
                  <a:cubicBezTo>
                    <a:pt x="36971" y="156417"/>
                    <a:pt x="42266" y="136298"/>
                    <a:pt x="48619" y="115754"/>
                  </a:cubicBezTo>
                  <a:cubicBezTo>
                    <a:pt x="55191" y="92815"/>
                    <a:pt x="63402" y="70381"/>
                    <a:pt x="73187" y="48617"/>
                  </a:cubicBezTo>
                  <a:cubicBezTo>
                    <a:pt x="79329" y="35486"/>
                    <a:pt x="98390" y="12613"/>
                    <a:pt x="81658" y="541"/>
                  </a:cubicBezTo>
                  <a:cubicBezTo>
                    <a:pt x="79485" y="-601"/>
                    <a:pt x="76798" y="141"/>
                    <a:pt x="75517" y="2236"/>
                  </a:cubicBezTo>
                  <a:cubicBezTo>
                    <a:pt x="54655" y="44670"/>
                    <a:pt x="38534" y="89274"/>
                    <a:pt x="27441" y="135239"/>
                  </a:cubicBezTo>
                  <a:cubicBezTo>
                    <a:pt x="20051" y="158156"/>
                    <a:pt x="14041" y="181493"/>
                    <a:pt x="9439" y="205129"/>
                  </a:cubicBezTo>
                  <a:cubicBezTo>
                    <a:pt x="8481" y="210512"/>
                    <a:pt x="7984" y="215968"/>
                    <a:pt x="7956" y="221436"/>
                  </a:cubicBezTo>
                  <a:cubicBezTo>
                    <a:pt x="5826" y="225094"/>
                    <a:pt x="3492" y="228629"/>
                    <a:pt x="967" y="232026"/>
                  </a:cubicBezTo>
                  <a:cubicBezTo>
                    <a:pt x="-939" y="232661"/>
                    <a:pt x="332" y="235202"/>
                    <a:pt x="2238" y="233932"/>
                  </a:cubicBezTo>
                  <a:close/>
                  <a:moveTo>
                    <a:pt x="26382" y="192845"/>
                  </a:moveTo>
                  <a:cubicBezTo>
                    <a:pt x="22358" y="207670"/>
                    <a:pt x="19181" y="222495"/>
                    <a:pt x="16428" y="237320"/>
                  </a:cubicBezTo>
                  <a:cubicBezTo>
                    <a:pt x="14005" y="235010"/>
                    <a:pt x="12694" y="231769"/>
                    <a:pt x="12827" y="228425"/>
                  </a:cubicBezTo>
                  <a:cubicBezTo>
                    <a:pt x="12724" y="226661"/>
                    <a:pt x="12724" y="224895"/>
                    <a:pt x="12827" y="223131"/>
                  </a:cubicBezTo>
                  <a:cubicBezTo>
                    <a:pt x="19094" y="213911"/>
                    <a:pt x="23681" y="203659"/>
                    <a:pt x="26382" y="192845"/>
                  </a:cubicBezTo>
                  <a:close/>
                  <a:moveTo>
                    <a:pt x="76576" y="20873"/>
                  </a:moveTo>
                  <a:lnTo>
                    <a:pt x="72763" y="27862"/>
                  </a:lnTo>
                  <a:cubicBezTo>
                    <a:pt x="70434" y="32310"/>
                    <a:pt x="68316" y="36757"/>
                    <a:pt x="66198" y="41205"/>
                  </a:cubicBezTo>
                  <a:cubicBezTo>
                    <a:pt x="64080" y="45652"/>
                    <a:pt x="62386" y="50100"/>
                    <a:pt x="60480" y="54336"/>
                  </a:cubicBezTo>
                  <a:cubicBezTo>
                    <a:pt x="65601" y="41095"/>
                    <a:pt x="71469" y="28154"/>
                    <a:pt x="78058" y="15578"/>
                  </a:cubicBezTo>
                  <a:cubicBezTo>
                    <a:pt x="77848" y="17411"/>
                    <a:pt x="77349" y="19198"/>
                    <a:pt x="76576" y="20873"/>
                  </a:cubicBezTo>
                  <a:close/>
                </a:path>
              </a:pathLst>
            </a:custGeom>
            <a:solidFill>
              <a:srgbClr val="000000"/>
            </a:solidFill>
            <a:ln w="21168"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D3FC6545-D090-4A4E-8DB9-4119FB88B7B8}"/>
                </a:ext>
              </a:extLst>
            </p:cNvPr>
            <p:cNvSpPr/>
            <p:nvPr/>
          </p:nvSpPr>
          <p:spPr>
            <a:xfrm>
              <a:off x="1343458" y="309509"/>
              <a:ext cx="81918" cy="247235"/>
            </a:xfrm>
            <a:custGeom>
              <a:avLst/>
              <a:gdLst>
                <a:gd name="connsiteX0" fmla="*/ 18149 w 81918"/>
                <a:gd name="connsiteY0" fmla="*/ 246864 h 247235"/>
                <a:gd name="connsiteX1" fmla="*/ 23232 w 81918"/>
                <a:gd name="connsiteY1" fmla="*/ 241146 h 247235"/>
                <a:gd name="connsiteX2" fmla="*/ 27885 w 81918"/>
                <a:gd name="connsiteY2" fmla="*/ 238420 h 247235"/>
                <a:gd name="connsiteX3" fmla="*/ 27892 w 81918"/>
                <a:gd name="connsiteY3" fmla="*/ 238393 h 247235"/>
                <a:gd name="connsiteX4" fmla="*/ 30857 w 81918"/>
                <a:gd name="connsiteY4" fmla="*/ 215096 h 247235"/>
                <a:gd name="connsiteX5" fmla="*/ 27212 w 81918"/>
                <a:gd name="connsiteY5" fmla="*/ 213022 h 247235"/>
                <a:gd name="connsiteX6" fmla="*/ 25138 w 81918"/>
                <a:gd name="connsiteY6" fmla="*/ 215096 h 247235"/>
                <a:gd name="connsiteX7" fmla="*/ 18785 w 81918"/>
                <a:gd name="connsiteY7" fmla="*/ 228438 h 247235"/>
                <a:gd name="connsiteX8" fmla="*/ 14761 w 81918"/>
                <a:gd name="connsiteY8" fmla="*/ 233310 h 247235"/>
                <a:gd name="connsiteX9" fmla="*/ 35940 w 81918"/>
                <a:gd name="connsiteY9" fmla="*/ 114497 h 247235"/>
                <a:gd name="connsiteX10" fmla="*/ 55848 w 81918"/>
                <a:gd name="connsiteY10" fmla="*/ 59220 h 247235"/>
                <a:gd name="connsiteX11" fmla="*/ 68343 w 81918"/>
                <a:gd name="connsiteY11" fmla="*/ 30417 h 247235"/>
                <a:gd name="connsiteX12" fmla="*/ 81686 w 81918"/>
                <a:gd name="connsiteY12" fmla="*/ 4579 h 247235"/>
                <a:gd name="connsiteX13" fmla="*/ 75332 w 81918"/>
                <a:gd name="connsiteY13" fmla="*/ 978 h 247235"/>
                <a:gd name="connsiteX14" fmla="*/ 56907 w 81918"/>
                <a:gd name="connsiteY14" fmla="*/ 30840 h 247235"/>
                <a:gd name="connsiteX15" fmla="*/ 45046 w 81918"/>
                <a:gd name="connsiteY15" fmla="*/ 61126 h 247235"/>
                <a:gd name="connsiteX16" fmla="*/ 21114 w 81918"/>
                <a:gd name="connsiteY16" fmla="*/ 131651 h 247235"/>
                <a:gd name="connsiteX17" fmla="*/ 3536 w 81918"/>
                <a:gd name="connsiteY17" fmla="*/ 202177 h 247235"/>
                <a:gd name="connsiteX18" fmla="*/ 18149 w 81918"/>
                <a:gd name="connsiteY18" fmla="*/ 246864 h 24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1918" h="247235">
                  <a:moveTo>
                    <a:pt x="18149" y="246864"/>
                  </a:moveTo>
                  <a:cubicBezTo>
                    <a:pt x="20894" y="246243"/>
                    <a:pt x="22938" y="243943"/>
                    <a:pt x="23232" y="241146"/>
                  </a:cubicBezTo>
                  <a:cubicBezTo>
                    <a:pt x="25270" y="241677"/>
                    <a:pt x="27352" y="240457"/>
                    <a:pt x="27885" y="238420"/>
                  </a:cubicBezTo>
                  <a:cubicBezTo>
                    <a:pt x="27887" y="238412"/>
                    <a:pt x="27890" y="238401"/>
                    <a:pt x="27892" y="238393"/>
                  </a:cubicBezTo>
                  <a:cubicBezTo>
                    <a:pt x="30355" y="230887"/>
                    <a:pt x="31361" y="222979"/>
                    <a:pt x="30857" y="215096"/>
                  </a:cubicBezTo>
                  <a:cubicBezTo>
                    <a:pt x="30422" y="213516"/>
                    <a:pt x="28792" y="212588"/>
                    <a:pt x="27212" y="213022"/>
                  </a:cubicBezTo>
                  <a:cubicBezTo>
                    <a:pt x="26204" y="213300"/>
                    <a:pt x="25416" y="214088"/>
                    <a:pt x="25138" y="215096"/>
                  </a:cubicBezTo>
                  <a:cubicBezTo>
                    <a:pt x="23453" y="219736"/>
                    <a:pt x="21324" y="224205"/>
                    <a:pt x="18785" y="228438"/>
                  </a:cubicBezTo>
                  <a:cubicBezTo>
                    <a:pt x="17624" y="230205"/>
                    <a:pt x="16275" y="231838"/>
                    <a:pt x="14761" y="233310"/>
                  </a:cubicBezTo>
                  <a:cubicBezTo>
                    <a:pt x="6713" y="221026"/>
                    <a:pt x="33398" y="125510"/>
                    <a:pt x="35940" y="114497"/>
                  </a:cubicBezTo>
                  <a:cubicBezTo>
                    <a:pt x="41870" y="95859"/>
                    <a:pt x="48647" y="77434"/>
                    <a:pt x="55848" y="59220"/>
                  </a:cubicBezTo>
                  <a:cubicBezTo>
                    <a:pt x="59660" y="49478"/>
                    <a:pt x="63684" y="39735"/>
                    <a:pt x="68343" y="30417"/>
                  </a:cubicBezTo>
                  <a:cubicBezTo>
                    <a:pt x="73002" y="21098"/>
                    <a:pt x="78509" y="13897"/>
                    <a:pt x="81686" y="4579"/>
                  </a:cubicBezTo>
                  <a:cubicBezTo>
                    <a:pt x="83168" y="766"/>
                    <a:pt x="77874" y="-1351"/>
                    <a:pt x="75332" y="978"/>
                  </a:cubicBezTo>
                  <a:cubicBezTo>
                    <a:pt x="67068" y="9456"/>
                    <a:pt x="60778" y="19652"/>
                    <a:pt x="56907" y="30840"/>
                  </a:cubicBezTo>
                  <a:cubicBezTo>
                    <a:pt x="52459" y="40794"/>
                    <a:pt x="48647" y="50960"/>
                    <a:pt x="45046" y="61126"/>
                  </a:cubicBezTo>
                  <a:cubicBezTo>
                    <a:pt x="36575" y="84423"/>
                    <a:pt x="28315" y="107931"/>
                    <a:pt x="21114" y="131651"/>
                  </a:cubicBezTo>
                  <a:cubicBezTo>
                    <a:pt x="14013" y="154834"/>
                    <a:pt x="8145" y="178374"/>
                    <a:pt x="3536" y="202177"/>
                  </a:cubicBezTo>
                  <a:cubicBezTo>
                    <a:pt x="1206" y="215308"/>
                    <a:pt x="-8112" y="251312"/>
                    <a:pt x="18149" y="246864"/>
                  </a:cubicBezTo>
                  <a:close/>
                </a:path>
              </a:pathLst>
            </a:custGeom>
            <a:solidFill>
              <a:srgbClr val="000000"/>
            </a:solidFill>
            <a:ln w="21168"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810431F1-E094-456E-BE70-2985AEAF75CE}"/>
                </a:ext>
              </a:extLst>
            </p:cNvPr>
            <p:cNvSpPr/>
            <p:nvPr/>
          </p:nvSpPr>
          <p:spPr>
            <a:xfrm>
              <a:off x="1001544" y="191485"/>
              <a:ext cx="75396" cy="256975"/>
            </a:xfrm>
            <a:custGeom>
              <a:avLst/>
              <a:gdLst>
                <a:gd name="connsiteX0" fmla="*/ 12308 w 75396"/>
                <a:gd name="connsiteY0" fmla="*/ 250945 h 256975"/>
                <a:gd name="connsiteX1" fmla="*/ 34546 w 75396"/>
                <a:gd name="connsiteY1" fmla="*/ 121966 h 256975"/>
                <a:gd name="connsiteX2" fmla="*/ 53818 w 75396"/>
                <a:gd name="connsiteY2" fmla="*/ 60972 h 256975"/>
                <a:gd name="connsiteX3" fmla="*/ 65255 w 75396"/>
                <a:gd name="connsiteY3" fmla="*/ 31109 h 256975"/>
                <a:gd name="connsiteX4" fmla="*/ 75421 w 75396"/>
                <a:gd name="connsiteY4" fmla="*/ 2094 h 256975"/>
                <a:gd name="connsiteX5" fmla="*/ 73273 w 75396"/>
                <a:gd name="connsiteY5" fmla="*/ 6 h 256975"/>
                <a:gd name="connsiteX6" fmla="*/ 71820 w 75396"/>
                <a:gd name="connsiteY6" fmla="*/ 612 h 256975"/>
                <a:gd name="connsiteX7" fmla="*/ 57419 w 75396"/>
                <a:gd name="connsiteY7" fmla="*/ 27721 h 256975"/>
                <a:gd name="connsiteX8" fmla="*/ 45770 w 75396"/>
                <a:gd name="connsiteY8" fmla="*/ 56948 h 256975"/>
                <a:gd name="connsiteX9" fmla="*/ 24592 w 75396"/>
                <a:gd name="connsiteY9" fmla="*/ 120484 h 256975"/>
                <a:gd name="connsiteX10" fmla="*/ 24 w 75396"/>
                <a:gd name="connsiteY10" fmla="*/ 250945 h 256975"/>
                <a:gd name="connsiteX11" fmla="*/ 12308 w 75396"/>
                <a:gd name="connsiteY11" fmla="*/ 250945 h 25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96" h="256975">
                  <a:moveTo>
                    <a:pt x="12308" y="250945"/>
                  </a:moveTo>
                  <a:cubicBezTo>
                    <a:pt x="16019" y="207395"/>
                    <a:pt x="23459" y="164244"/>
                    <a:pt x="34546" y="121966"/>
                  </a:cubicBezTo>
                  <a:cubicBezTo>
                    <a:pt x="40052" y="100788"/>
                    <a:pt x="46618" y="81091"/>
                    <a:pt x="53818" y="60972"/>
                  </a:cubicBezTo>
                  <a:cubicBezTo>
                    <a:pt x="57419" y="50806"/>
                    <a:pt x="61231" y="41063"/>
                    <a:pt x="65255" y="31109"/>
                  </a:cubicBezTo>
                  <a:cubicBezTo>
                    <a:pt x="69859" y="21908"/>
                    <a:pt x="73275" y="12158"/>
                    <a:pt x="75421" y="2094"/>
                  </a:cubicBezTo>
                  <a:cubicBezTo>
                    <a:pt x="75404" y="925"/>
                    <a:pt x="74442" y="-10"/>
                    <a:pt x="73273" y="6"/>
                  </a:cubicBezTo>
                  <a:cubicBezTo>
                    <a:pt x="72729" y="14"/>
                    <a:pt x="72208" y="231"/>
                    <a:pt x="71820" y="612"/>
                  </a:cubicBezTo>
                  <a:cubicBezTo>
                    <a:pt x="65547" y="8786"/>
                    <a:pt x="60680" y="17947"/>
                    <a:pt x="57419" y="27721"/>
                  </a:cubicBezTo>
                  <a:cubicBezTo>
                    <a:pt x="53183" y="37463"/>
                    <a:pt x="49371" y="47205"/>
                    <a:pt x="45770" y="56948"/>
                  </a:cubicBezTo>
                  <a:cubicBezTo>
                    <a:pt x="37934" y="78126"/>
                    <a:pt x="30945" y="99305"/>
                    <a:pt x="24592" y="120484"/>
                  </a:cubicBezTo>
                  <a:cubicBezTo>
                    <a:pt x="12579" y="163163"/>
                    <a:pt x="4357" y="206819"/>
                    <a:pt x="24" y="250945"/>
                  </a:cubicBezTo>
                  <a:cubicBezTo>
                    <a:pt x="24" y="258993"/>
                    <a:pt x="11461" y="258993"/>
                    <a:pt x="12308" y="250945"/>
                  </a:cubicBezTo>
                  <a:close/>
                </a:path>
              </a:pathLst>
            </a:custGeom>
            <a:solidFill>
              <a:srgbClr val="000000"/>
            </a:solidFill>
            <a:ln w="21168"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53584403-F54C-4FD2-B532-BB65FFC0E5E8}"/>
                </a:ext>
              </a:extLst>
            </p:cNvPr>
            <p:cNvSpPr/>
            <p:nvPr/>
          </p:nvSpPr>
          <p:spPr>
            <a:xfrm>
              <a:off x="980362" y="183872"/>
              <a:ext cx="69635" cy="254317"/>
            </a:xfrm>
            <a:custGeom>
              <a:avLst/>
              <a:gdLst>
                <a:gd name="connsiteX0" fmla="*/ 5110 w 69635"/>
                <a:gd name="connsiteY0" fmla="*/ 253053 h 254317"/>
                <a:gd name="connsiteX1" fmla="*/ 24171 w 69635"/>
                <a:gd name="connsiteY1" fmla="*/ 124498 h 254317"/>
                <a:gd name="connsiteX2" fmla="*/ 41326 w 69635"/>
                <a:gd name="connsiteY2" fmla="*/ 63503 h 254317"/>
                <a:gd name="connsiteX3" fmla="*/ 69070 w 69635"/>
                <a:gd name="connsiteY3" fmla="*/ 3778 h 254317"/>
                <a:gd name="connsiteX4" fmla="*/ 66529 w 69635"/>
                <a:gd name="connsiteY4" fmla="*/ 390 h 254317"/>
                <a:gd name="connsiteX5" fmla="*/ 36243 w 69635"/>
                <a:gd name="connsiteY5" fmla="*/ 50372 h 254317"/>
                <a:gd name="connsiteX6" fmla="*/ 16123 w 69635"/>
                <a:gd name="connsiteY6" fmla="*/ 117085 h 254317"/>
                <a:gd name="connsiteX7" fmla="*/ 27 w 69635"/>
                <a:gd name="connsiteY7" fmla="*/ 253053 h 254317"/>
                <a:gd name="connsiteX8" fmla="*/ 4475 w 69635"/>
                <a:gd name="connsiteY8" fmla="*/ 253688 h 254317"/>
                <a:gd name="connsiteX9" fmla="*/ 5110 w 69635"/>
                <a:gd name="connsiteY9" fmla="*/ 253053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635" h="254317">
                  <a:moveTo>
                    <a:pt x="5110" y="253053"/>
                  </a:moveTo>
                  <a:cubicBezTo>
                    <a:pt x="8270" y="209789"/>
                    <a:pt x="14641" y="166817"/>
                    <a:pt x="24171" y="124498"/>
                  </a:cubicBezTo>
                  <a:cubicBezTo>
                    <a:pt x="28830" y="103319"/>
                    <a:pt x="34760" y="83622"/>
                    <a:pt x="41326" y="63503"/>
                  </a:cubicBezTo>
                  <a:cubicBezTo>
                    <a:pt x="46981" y="42115"/>
                    <a:pt x="56373" y="21895"/>
                    <a:pt x="69070" y="3778"/>
                  </a:cubicBezTo>
                  <a:cubicBezTo>
                    <a:pt x="70553" y="2084"/>
                    <a:pt x="69070" y="-1093"/>
                    <a:pt x="66529" y="390"/>
                  </a:cubicBezTo>
                  <a:cubicBezTo>
                    <a:pt x="51460" y="13477"/>
                    <a:pt x="40868" y="30956"/>
                    <a:pt x="36243" y="50372"/>
                  </a:cubicBezTo>
                  <a:cubicBezTo>
                    <a:pt x="28415" y="72256"/>
                    <a:pt x="21700" y="94522"/>
                    <a:pt x="16123" y="117085"/>
                  </a:cubicBezTo>
                  <a:cubicBezTo>
                    <a:pt x="5282" y="161590"/>
                    <a:pt x="-121" y="207247"/>
                    <a:pt x="27" y="253053"/>
                  </a:cubicBezTo>
                  <a:cubicBezTo>
                    <a:pt x="1080" y="254457"/>
                    <a:pt x="3071" y="254741"/>
                    <a:pt x="4475" y="253688"/>
                  </a:cubicBezTo>
                  <a:cubicBezTo>
                    <a:pt x="4716" y="253508"/>
                    <a:pt x="4930" y="253294"/>
                    <a:pt x="5110" y="253053"/>
                  </a:cubicBezTo>
                  <a:close/>
                </a:path>
              </a:pathLst>
            </a:custGeom>
            <a:solidFill>
              <a:srgbClr val="000000"/>
            </a:solidFill>
            <a:ln w="21168"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530FC20E-4F12-4E72-B333-A9D67910C367}"/>
                </a:ext>
              </a:extLst>
            </p:cNvPr>
            <p:cNvSpPr/>
            <p:nvPr/>
          </p:nvSpPr>
          <p:spPr>
            <a:xfrm>
              <a:off x="992618" y="191910"/>
              <a:ext cx="74579" cy="257000"/>
            </a:xfrm>
            <a:custGeom>
              <a:avLst/>
              <a:gdLst>
                <a:gd name="connsiteX0" fmla="*/ 8950 w 74579"/>
                <a:gd name="connsiteY0" fmla="*/ 252427 h 257000"/>
                <a:gd name="connsiteX1" fmla="*/ 74604 w 74579"/>
                <a:gd name="connsiteY1" fmla="*/ 2517 h 257000"/>
                <a:gd name="connsiteX2" fmla="*/ 70792 w 74579"/>
                <a:gd name="connsiteY2" fmla="*/ 1034 h 257000"/>
                <a:gd name="connsiteX3" fmla="*/ 55 w 74579"/>
                <a:gd name="connsiteY3" fmla="*/ 252215 h 257000"/>
                <a:gd name="connsiteX4" fmla="*/ 8950 w 74579"/>
                <a:gd name="connsiteY4" fmla="*/ 252427 h 25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79" h="257000">
                  <a:moveTo>
                    <a:pt x="8950" y="252427"/>
                  </a:moveTo>
                  <a:cubicBezTo>
                    <a:pt x="16578" y="166015"/>
                    <a:pt x="38776" y="81520"/>
                    <a:pt x="74604" y="2517"/>
                  </a:cubicBezTo>
                  <a:cubicBezTo>
                    <a:pt x="74604" y="399"/>
                    <a:pt x="71851" y="-1083"/>
                    <a:pt x="70792" y="1034"/>
                  </a:cubicBezTo>
                  <a:cubicBezTo>
                    <a:pt x="31450" y="79500"/>
                    <a:pt x="7442" y="164751"/>
                    <a:pt x="55" y="252215"/>
                  </a:cubicBezTo>
                  <a:cubicBezTo>
                    <a:pt x="-581" y="258569"/>
                    <a:pt x="8950" y="258569"/>
                    <a:pt x="8950" y="252427"/>
                  </a:cubicBezTo>
                  <a:close/>
                </a:path>
              </a:pathLst>
            </a:custGeom>
            <a:solidFill>
              <a:srgbClr val="000000"/>
            </a:solidFill>
            <a:ln w="21168"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6D857138-E4C3-4E8C-AE93-787552B31A23}"/>
                </a:ext>
              </a:extLst>
            </p:cNvPr>
            <p:cNvSpPr/>
            <p:nvPr/>
          </p:nvSpPr>
          <p:spPr>
            <a:xfrm>
              <a:off x="982479" y="191698"/>
              <a:ext cx="73493" cy="252870"/>
            </a:xfrm>
            <a:custGeom>
              <a:avLst/>
              <a:gdLst>
                <a:gd name="connsiteX0" fmla="*/ 9982 w 73493"/>
                <a:gd name="connsiteY0" fmla="*/ 248615 h 252870"/>
                <a:gd name="connsiteX1" fmla="*/ 73518 w 73493"/>
                <a:gd name="connsiteY1" fmla="*/ 2517 h 252870"/>
                <a:gd name="connsiteX2" fmla="*/ 69918 w 73493"/>
                <a:gd name="connsiteY2" fmla="*/ 1034 h 252870"/>
                <a:gd name="connsiteX3" fmla="*/ 28 w 73493"/>
                <a:gd name="connsiteY3" fmla="*/ 248403 h 252870"/>
                <a:gd name="connsiteX4" fmla="*/ 9982 w 73493"/>
                <a:gd name="connsiteY4" fmla="*/ 248615 h 252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493" h="252870">
                  <a:moveTo>
                    <a:pt x="9982" y="248615"/>
                  </a:moveTo>
                  <a:cubicBezTo>
                    <a:pt x="21372" y="164361"/>
                    <a:pt x="42699" y="81754"/>
                    <a:pt x="73518" y="2517"/>
                  </a:cubicBezTo>
                  <a:cubicBezTo>
                    <a:pt x="73518" y="399"/>
                    <a:pt x="70765" y="-1083"/>
                    <a:pt x="69918" y="1034"/>
                  </a:cubicBezTo>
                  <a:cubicBezTo>
                    <a:pt x="34174" y="79456"/>
                    <a:pt x="10607" y="162872"/>
                    <a:pt x="28" y="248403"/>
                  </a:cubicBezTo>
                  <a:cubicBezTo>
                    <a:pt x="-184" y="254333"/>
                    <a:pt x="9135" y="254333"/>
                    <a:pt x="9982" y="248615"/>
                  </a:cubicBezTo>
                  <a:close/>
                </a:path>
              </a:pathLst>
            </a:custGeom>
            <a:solidFill>
              <a:srgbClr val="000000"/>
            </a:solidFill>
            <a:ln w="21168"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297A4DAE-7D1A-4449-B530-4D45E64AD798}"/>
                </a:ext>
              </a:extLst>
            </p:cNvPr>
            <p:cNvSpPr/>
            <p:nvPr/>
          </p:nvSpPr>
          <p:spPr>
            <a:xfrm>
              <a:off x="1006626" y="183054"/>
              <a:ext cx="47229" cy="161524"/>
            </a:xfrm>
            <a:custGeom>
              <a:avLst/>
              <a:gdLst>
                <a:gd name="connsiteX0" fmla="*/ 4684 w 47229"/>
                <a:gd name="connsiteY0" fmla="*/ 159201 h 161524"/>
                <a:gd name="connsiteX1" fmla="*/ 16121 w 47229"/>
                <a:gd name="connsiteY1" fmla="*/ 78722 h 161524"/>
                <a:gd name="connsiteX2" fmla="*/ 29887 w 47229"/>
                <a:gd name="connsiteY2" fmla="*/ 40388 h 161524"/>
                <a:gd name="connsiteX3" fmla="*/ 38994 w 47229"/>
                <a:gd name="connsiteY3" fmla="*/ 23445 h 161524"/>
                <a:gd name="connsiteX4" fmla="*/ 47253 w 47229"/>
                <a:gd name="connsiteY4" fmla="*/ 5232 h 161524"/>
                <a:gd name="connsiteX5" fmla="*/ 41889 w 47229"/>
                <a:gd name="connsiteY5" fmla="*/ 7 h 161524"/>
                <a:gd name="connsiteX6" fmla="*/ 38358 w 47229"/>
                <a:gd name="connsiteY6" fmla="*/ 1419 h 161524"/>
                <a:gd name="connsiteX7" fmla="*/ 29463 w 47229"/>
                <a:gd name="connsiteY7" fmla="*/ 19421 h 161524"/>
                <a:gd name="connsiteX8" fmla="*/ 23957 w 47229"/>
                <a:gd name="connsiteY8" fmla="*/ 38906 h 161524"/>
                <a:gd name="connsiteX9" fmla="*/ 12308 w 47229"/>
                <a:gd name="connsiteY9" fmla="*/ 78722 h 161524"/>
                <a:gd name="connsiteX10" fmla="*/ 25 w 47229"/>
                <a:gd name="connsiteY10" fmla="*/ 159201 h 161524"/>
                <a:gd name="connsiteX11" fmla="*/ 2354 w 47229"/>
                <a:gd name="connsiteY11" fmla="*/ 161531 h 161524"/>
                <a:gd name="connsiteX12" fmla="*/ 4684 w 47229"/>
                <a:gd name="connsiteY12" fmla="*/ 159201 h 16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29" h="161524">
                  <a:moveTo>
                    <a:pt x="4684" y="159201"/>
                  </a:moveTo>
                  <a:cubicBezTo>
                    <a:pt x="6912" y="132173"/>
                    <a:pt x="10731" y="105300"/>
                    <a:pt x="16121" y="78722"/>
                  </a:cubicBezTo>
                  <a:cubicBezTo>
                    <a:pt x="18618" y="65287"/>
                    <a:pt x="23266" y="52343"/>
                    <a:pt x="29887" y="40388"/>
                  </a:cubicBezTo>
                  <a:cubicBezTo>
                    <a:pt x="33064" y="34882"/>
                    <a:pt x="36029" y="29164"/>
                    <a:pt x="38994" y="23445"/>
                  </a:cubicBezTo>
                  <a:cubicBezTo>
                    <a:pt x="41959" y="17727"/>
                    <a:pt x="47253" y="11373"/>
                    <a:pt x="47253" y="5232"/>
                  </a:cubicBezTo>
                  <a:cubicBezTo>
                    <a:pt x="47215" y="2308"/>
                    <a:pt x="44814" y="-32"/>
                    <a:pt x="41889" y="7"/>
                  </a:cubicBezTo>
                  <a:cubicBezTo>
                    <a:pt x="40578" y="24"/>
                    <a:pt x="39320" y="527"/>
                    <a:pt x="38358" y="1419"/>
                  </a:cubicBezTo>
                  <a:cubicBezTo>
                    <a:pt x="33993" y="6620"/>
                    <a:pt x="30941" y="12794"/>
                    <a:pt x="29463" y="19421"/>
                  </a:cubicBezTo>
                  <a:cubicBezTo>
                    <a:pt x="26987" y="25718"/>
                    <a:pt x="25143" y="32245"/>
                    <a:pt x="23957" y="38906"/>
                  </a:cubicBezTo>
                  <a:cubicBezTo>
                    <a:pt x="21415" y="52460"/>
                    <a:pt x="16121" y="65379"/>
                    <a:pt x="12308" y="78722"/>
                  </a:cubicBezTo>
                  <a:cubicBezTo>
                    <a:pt x="4121" y="104762"/>
                    <a:pt x="-22" y="131904"/>
                    <a:pt x="25" y="159201"/>
                  </a:cubicBezTo>
                  <a:cubicBezTo>
                    <a:pt x="25" y="160488"/>
                    <a:pt x="1067" y="161531"/>
                    <a:pt x="2354" y="161531"/>
                  </a:cubicBezTo>
                  <a:cubicBezTo>
                    <a:pt x="3642" y="161531"/>
                    <a:pt x="4684" y="160488"/>
                    <a:pt x="4684" y="159201"/>
                  </a:cubicBezTo>
                  <a:close/>
                </a:path>
              </a:pathLst>
            </a:custGeom>
            <a:solidFill>
              <a:srgbClr val="000000"/>
            </a:solidFill>
            <a:ln w="21168"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78B6B5CB-5637-426F-9BEF-9816EF0D9813}"/>
                </a:ext>
              </a:extLst>
            </p:cNvPr>
            <p:cNvSpPr/>
            <p:nvPr/>
          </p:nvSpPr>
          <p:spPr>
            <a:xfrm>
              <a:off x="1071686" y="299417"/>
              <a:ext cx="268304" cy="157650"/>
            </a:xfrm>
            <a:custGeom>
              <a:avLst/>
              <a:gdLst>
                <a:gd name="connsiteX0" fmla="*/ 14597 w 268304"/>
                <a:gd name="connsiteY0" fmla="*/ 70159 h 157650"/>
                <a:gd name="connsiteX1" fmla="*/ 84276 w 268304"/>
                <a:gd name="connsiteY1" fmla="*/ 124589 h 157650"/>
                <a:gd name="connsiteX2" fmla="*/ 192499 w 268304"/>
                <a:gd name="connsiteY2" fmla="*/ 157627 h 157650"/>
                <a:gd name="connsiteX3" fmla="*/ 245023 w 268304"/>
                <a:gd name="connsiteY3" fmla="*/ 147250 h 157650"/>
                <a:gd name="connsiteX4" fmla="*/ 254553 w 268304"/>
                <a:gd name="connsiteY4" fmla="*/ 141955 h 157650"/>
                <a:gd name="connsiteX5" fmla="*/ 267684 w 268304"/>
                <a:gd name="connsiteY5" fmla="*/ 126706 h 157650"/>
                <a:gd name="connsiteX6" fmla="*/ 266413 w 268304"/>
                <a:gd name="connsiteY6" fmla="*/ 108281 h 157650"/>
                <a:gd name="connsiteX7" fmla="*/ 249894 w 268304"/>
                <a:gd name="connsiteY7" fmla="*/ 80113 h 157650"/>
                <a:gd name="connsiteX8" fmla="*/ 216220 w 268304"/>
                <a:gd name="connsiteY8" fmla="*/ 52157 h 157650"/>
                <a:gd name="connsiteX9" fmla="*/ 173862 w 268304"/>
                <a:gd name="connsiteY9" fmla="*/ 29072 h 157650"/>
                <a:gd name="connsiteX10" fmla="*/ 131504 w 268304"/>
                <a:gd name="connsiteY10" fmla="*/ 11706 h 157650"/>
                <a:gd name="connsiteX11" fmla="*/ 82581 w 268304"/>
                <a:gd name="connsiteY11" fmla="*/ 2810 h 157650"/>
                <a:gd name="connsiteX12" fmla="*/ 35776 w 268304"/>
                <a:gd name="connsiteY12" fmla="*/ 1116 h 157650"/>
                <a:gd name="connsiteX13" fmla="*/ 11632 w 268304"/>
                <a:gd name="connsiteY13" fmla="*/ 13400 h 157650"/>
                <a:gd name="connsiteX14" fmla="*/ 6338 w 268304"/>
                <a:gd name="connsiteY14" fmla="*/ 18483 h 157650"/>
                <a:gd name="connsiteX15" fmla="*/ 3373 w 268304"/>
                <a:gd name="connsiteY15" fmla="*/ 53216 h 157650"/>
                <a:gd name="connsiteX16" fmla="*/ 14597 w 268304"/>
                <a:gd name="connsiteY16" fmla="*/ 70159 h 157650"/>
                <a:gd name="connsiteX17" fmla="*/ 145059 w 268304"/>
                <a:gd name="connsiteY17" fmla="*/ 111246 h 157650"/>
                <a:gd name="connsiteX18" fmla="*/ 78134 w 268304"/>
                <a:gd name="connsiteY18" fmla="*/ 84772 h 157650"/>
                <a:gd name="connsiteX19" fmla="*/ 47636 w 268304"/>
                <a:gd name="connsiteY19" fmla="*/ 63594 h 157650"/>
                <a:gd name="connsiteX20" fmla="*/ 37471 w 268304"/>
                <a:gd name="connsiteY20" fmla="*/ 55757 h 157650"/>
                <a:gd name="connsiteX21" fmla="*/ 82370 w 268304"/>
                <a:gd name="connsiteY21" fmla="*/ 83078 h 157650"/>
                <a:gd name="connsiteX22" fmla="*/ 148024 w 268304"/>
                <a:gd name="connsiteY22" fmla="*/ 111246 h 157650"/>
                <a:gd name="connsiteX23" fmla="*/ 192288 w 268304"/>
                <a:gd name="connsiteY23" fmla="*/ 111246 h 157650"/>
                <a:gd name="connsiteX24" fmla="*/ 191017 w 268304"/>
                <a:gd name="connsiteY24" fmla="*/ 107857 h 157650"/>
                <a:gd name="connsiteX25" fmla="*/ 159037 w 268304"/>
                <a:gd name="connsiteY25" fmla="*/ 88585 h 157650"/>
                <a:gd name="connsiteX26" fmla="*/ 120068 w 268304"/>
                <a:gd name="connsiteY26" fmla="*/ 70794 h 157650"/>
                <a:gd name="connsiteX27" fmla="*/ 105454 w 268304"/>
                <a:gd name="connsiteY27" fmla="*/ 66347 h 157650"/>
                <a:gd name="connsiteX28" fmla="*/ 188052 w 268304"/>
                <a:gd name="connsiteY28" fmla="*/ 104469 h 157650"/>
                <a:gd name="connsiteX29" fmla="*/ 194829 w 268304"/>
                <a:gd name="connsiteY29" fmla="*/ 109552 h 157650"/>
                <a:gd name="connsiteX30" fmla="*/ 191440 w 268304"/>
                <a:gd name="connsiteY30" fmla="*/ 111881 h 157650"/>
                <a:gd name="connsiteX31" fmla="*/ 209019 w 268304"/>
                <a:gd name="connsiteY31" fmla="*/ 117811 h 157650"/>
                <a:gd name="connsiteX32" fmla="*/ 206477 w 268304"/>
                <a:gd name="connsiteY32" fmla="*/ 117811 h 157650"/>
                <a:gd name="connsiteX33" fmla="*/ 209231 w 268304"/>
                <a:gd name="connsiteY33" fmla="*/ 111881 h 157650"/>
                <a:gd name="connsiteX34" fmla="*/ 185299 w 268304"/>
                <a:gd name="connsiteY34" fmla="*/ 85408 h 157650"/>
                <a:gd name="connsiteX35" fmla="*/ 94442 w 268304"/>
                <a:gd name="connsiteY35" fmla="*/ 47710 h 157650"/>
                <a:gd name="connsiteX36" fmla="*/ 56955 w 268304"/>
                <a:gd name="connsiteY36" fmla="*/ 43050 h 157650"/>
                <a:gd name="connsiteX37" fmla="*/ 55684 w 268304"/>
                <a:gd name="connsiteY37" fmla="*/ 43050 h 157650"/>
                <a:gd name="connsiteX38" fmla="*/ 131504 w 268304"/>
                <a:gd name="connsiteY38" fmla="*/ 58723 h 157650"/>
                <a:gd name="connsiteX39" fmla="*/ 195041 w 268304"/>
                <a:gd name="connsiteY39" fmla="*/ 84984 h 157650"/>
                <a:gd name="connsiteX40" fmla="*/ 213678 w 268304"/>
                <a:gd name="connsiteY40" fmla="*/ 107434 h 157650"/>
                <a:gd name="connsiteX41" fmla="*/ 208172 w 268304"/>
                <a:gd name="connsiteY41" fmla="*/ 118447 h 157650"/>
                <a:gd name="connsiteX42" fmla="*/ 232315 w 268304"/>
                <a:gd name="connsiteY42" fmla="*/ 124377 h 157650"/>
                <a:gd name="connsiteX43" fmla="*/ 224056 w 268304"/>
                <a:gd name="connsiteY43" fmla="*/ 126071 h 157650"/>
                <a:gd name="connsiteX44" fmla="*/ 228927 w 268304"/>
                <a:gd name="connsiteY44" fmla="*/ 109763 h 157650"/>
                <a:gd name="connsiteX45" fmla="*/ 236763 w 268304"/>
                <a:gd name="connsiteY45" fmla="*/ 118659 h 157650"/>
                <a:gd name="connsiteX46" fmla="*/ 238881 w 268304"/>
                <a:gd name="connsiteY46" fmla="*/ 121412 h 157650"/>
                <a:gd name="connsiteX47" fmla="*/ 231468 w 268304"/>
                <a:gd name="connsiteY47" fmla="*/ 125012 h 157650"/>
                <a:gd name="connsiteX48" fmla="*/ 214949 w 268304"/>
                <a:gd name="connsiteY48" fmla="*/ 82019 h 157650"/>
                <a:gd name="connsiteX49" fmla="*/ 197582 w 268304"/>
                <a:gd name="connsiteY49" fmla="*/ 68253 h 157650"/>
                <a:gd name="connsiteX50" fmla="*/ 106937 w 268304"/>
                <a:gd name="connsiteY50" fmla="*/ 29284 h 157650"/>
                <a:gd name="connsiteX51" fmla="*/ 56955 w 268304"/>
                <a:gd name="connsiteY51" fmla="*/ 21236 h 157650"/>
                <a:gd name="connsiteX52" fmla="*/ 56955 w 268304"/>
                <a:gd name="connsiteY52" fmla="*/ 21236 h 157650"/>
                <a:gd name="connsiteX53" fmla="*/ 64368 w 268304"/>
                <a:gd name="connsiteY53" fmla="*/ 21236 h 157650"/>
                <a:gd name="connsiteX54" fmla="*/ 65638 w 268304"/>
                <a:gd name="connsiteY54" fmla="*/ 21236 h 157650"/>
                <a:gd name="connsiteX55" fmla="*/ 72839 w 268304"/>
                <a:gd name="connsiteY55" fmla="*/ 21236 h 157650"/>
                <a:gd name="connsiteX56" fmla="*/ 97830 w 268304"/>
                <a:gd name="connsiteY56" fmla="*/ 23989 h 157650"/>
                <a:gd name="connsiteX57" fmla="*/ 115832 w 268304"/>
                <a:gd name="connsiteY57" fmla="*/ 29496 h 157650"/>
                <a:gd name="connsiteX58" fmla="*/ 194617 w 268304"/>
                <a:gd name="connsiteY58" fmla="*/ 63170 h 157650"/>
                <a:gd name="connsiteX59" fmla="*/ 235492 w 268304"/>
                <a:gd name="connsiteY59" fmla="*/ 96844 h 157650"/>
                <a:gd name="connsiteX60" fmla="*/ 239516 w 268304"/>
                <a:gd name="connsiteY60" fmla="*/ 101927 h 157650"/>
                <a:gd name="connsiteX61" fmla="*/ 214102 w 268304"/>
                <a:gd name="connsiteY61" fmla="*/ 81596 h 15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68304" h="157650">
                  <a:moveTo>
                    <a:pt x="14597" y="70159"/>
                  </a:moveTo>
                  <a:cubicBezTo>
                    <a:pt x="32485" y="94258"/>
                    <a:pt x="56563" y="113067"/>
                    <a:pt x="84276" y="124589"/>
                  </a:cubicBezTo>
                  <a:cubicBezTo>
                    <a:pt x="117461" y="143476"/>
                    <a:pt x="154424" y="154760"/>
                    <a:pt x="192499" y="157627"/>
                  </a:cubicBezTo>
                  <a:cubicBezTo>
                    <a:pt x="210552" y="158017"/>
                    <a:pt x="228474" y="154476"/>
                    <a:pt x="245023" y="147250"/>
                  </a:cubicBezTo>
                  <a:cubicBezTo>
                    <a:pt x="248413" y="145903"/>
                    <a:pt x="251618" y="144124"/>
                    <a:pt x="254553" y="141955"/>
                  </a:cubicBezTo>
                  <a:cubicBezTo>
                    <a:pt x="262178" y="141955"/>
                    <a:pt x="266413" y="133484"/>
                    <a:pt x="267684" y="126706"/>
                  </a:cubicBezTo>
                  <a:cubicBezTo>
                    <a:pt x="268859" y="120558"/>
                    <a:pt x="268423" y="114209"/>
                    <a:pt x="266413" y="108281"/>
                  </a:cubicBezTo>
                  <a:cubicBezTo>
                    <a:pt x="263558" y="97569"/>
                    <a:pt x="257849" y="87833"/>
                    <a:pt x="249894" y="80113"/>
                  </a:cubicBezTo>
                  <a:cubicBezTo>
                    <a:pt x="239910" y="69392"/>
                    <a:pt x="228592" y="59997"/>
                    <a:pt x="216220" y="52157"/>
                  </a:cubicBezTo>
                  <a:cubicBezTo>
                    <a:pt x="202693" y="43422"/>
                    <a:pt x="188535" y="35706"/>
                    <a:pt x="173862" y="29072"/>
                  </a:cubicBezTo>
                  <a:cubicBezTo>
                    <a:pt x="160166" y="22300"/>
                    <a:pt x="146012" y="16497"/>
                    <a:pt x="131504" y="11706"/>
                  </a:cubicBezTo>
                  <a:cubicBezTo>
                    <a:pt x="115514" y="7204"/>
                    <a:pt x="99133" y="4225"/>
                    <a:pt x="82581" y="2810"/>
                  </a:cubicBezTo>
                  <a:cubicBezTo>
                    <a:pt x="67167" y="-231"/>
                    <a:pt x="51370" y="-803"/>
                    <a:pt x="35776" y="1116"/>
                  </a:cubicBezTo>
                  <a:cubicBezTo>
                    <a:pt x="26729" y="2846"/>
                    <a:pt x="18357" y="7105"/>
                    <a:pt x="11632" y="13400"/>
                  </a:cubicBezTo>
                  <a:cubicBezTo>
                    <a:pt x="9716" y="14928"/>
                    <a:pt x="7943" y="16629"/>
                    <a:pt x="6338" y="18483"/>
                  </a:cubicBezTo>
                  <a:cubicBezTo>
                    <a:pt x="-852" y="28675"/>
                    <a:pt x="-1986" y="41953"/>
                    <a:pt x="3373" y="53216"/>
                  </a:cubicBezTo>
                  <a:cubicBezTo>
                    <a:pt x="6287" y="59371"/>
                    <a:pt x="10067" y="65076"/>
                    <a:pt x="14597" y="70159"/>
                  </a:cubicBezTo>
                  <a:close/>
                  <a:moveTo>
                    <a:pt x="145059" y="111246"/>
                  </a:moveTo>
                  <a:cubicBezTo>
                    <a:pt x="121625" y="105589"/>
                    <a:pt x="99097" y="96679"/>
                    <a:pt x="78134" y="84772"/>
                  </a:cubicBezTo>
                  <a:cubicBezTo>
                    <a:pt x="67498" y="78415"/>
                    <a:pt x="57309" y="71339"/>
                    <a:pt x="47636" y="63594"/>
                  </a:cubicBezTo>
                  <a:cubicBezTo>
                    <a:pt x="45095" y="61688"/>
                    <a:pt x="41283" y="58934"/>
                    <a:pt x="37471" y="55757"/>
                  </a:cubicBezTo>
                  <a:cubicBezTo>
                    <a:pt x="51826" y="65832"/>
                    <a:pt x="66824" y="74960"/>
                    <a:pt x="82370" y="83078"/>
                  </a:cubicBezTo>
                  <a:cubicBezTo>
                    <a:pt x="103451" y="94241"/>
                    <a:pt x="125409" y="103662"/>
                    <a:pt x="148024" y="111246"/>
                  </a:cubicBezTo>
                  <a:close/>
                  <a:moveTo>
                    <a:pt x="192288" y="111246"/>
                  </a:moveTo>
                  <a:cubicBezTo>
                    <a:pt x="192275" y="110003"/>
                    <a:pt x="191826" y="108802"/>
                    <a:pt x="191017" y="107857"/>
                  </a:cubicBezTo>
                  <a:cubicBezTo>
                    <a:pt x="181488" y="99718"/>
                    <a:pt x="170683" y="93206"/>
                    <a:pt x="159037" y="88585"/>
                  </a:cubicBezTo>
                  <a:cubicBezTo>
                    <a:pt x="146118" y="82443"/>
                    <a:pt x="132987" y="76724"/>
                    <a:pt x="120068" y="70794"/>
                  </a:cubicBezTo>
                  <a:lnTo>
                    <a:pt x="105454" y="66347"/>
                  </a:lnTo>
                  <a:cubicBezTo>
                    <a:pt x="134785" y="74729"/>
                    <a:pt x="162644" y="87589"/>
                    <a:pt x="188052" y="104469"/>
                  </a:cubicBezTo>
                  <a:cubicBezTo>
                    <a:pt x="189323" y="104469"/>
                    <a:pt x="194617" y="108069"/>
                    <a:pt x="194829" y="109552"/>
                  </a:cubicBezTo>
                  <a:cubicBezTo>
                    <a:pt x="195041" y="111034"/>
                    <a:pt x="193558" y="112093"/>
                    <a:pt x="191440" y="111881"/>
                  </a:cubicBezTo>
                  <a:close/>
                  <a:moveTo>
                    <a:pt x="209019" y="117811"/>
                  </a:moveTo>
                  <a:lnTo>
                    <a:pt x="206477" y="117811"/>
                  </a:lnTo>
                  <a:cubicBezTo>
                    <a:pt x="207932" y="116132"/>
                    <a:pt x="208888" y="114078"/>
                    <a:pt x="209231" y="111881"/>
                  </a:cubicBezTo>
                  <a:cubicBezTo>
                    <a:pt x="211348" y="99174"/>
                    <a:pt x="194194" y="90702"/>
                    <a:pt x="185299" y="85408"/>
                  </a:cubicBezTo>
                  <a:cubicBezTo>
                    <a:pt x="157311" y="67895"/>
                    <a:pt x="126606" y="55156"/>
                    <a:pt x="94442" y="47710"/>
                  </a:cubicBezTo>
                  <a:cubicBezTo>
                    <a:pt x="82050" y="45414"/>
                    <a:pt x="69531" y="43858"/>
                    <a:pt x="56955" y="43050"/>
                  </a:cubicBezTo>
                  <a:lnTo>
                    <a:pt x="55684" y="43050"/>
                  </a:lnTo>
                  <a:cubicBezTo>
                    <a:pt x="81794" y="42740"/>
                    <a:pt x="107659" y="48087"/>
                    <a:pt x="131504" y="58723"/>
                  </a:cubicBezTo>
                  <a:cubicBezTo>
                    <a:pt x="153433" y="65538"/>
                    <a:pt x="174699" y="74329"/>
                    <a:pt x="195041" y="84984"/>
                  </a:cubicBezTo>
                  <a:cubicBezTo>
                    <a:pt x="203716" y="90025"/>
                    <a:pt x="210321" y="97980"/>
                    <a:pt x="213678" y="107434"/>
                  </a:cubicBezTo>
                  <a:cubicBezTo>
                    <a:pt x="212831" y="111034"/>
                    <a:pt x="213678" y="115905"/>
                    <a:pt x="208172" y="118447"/>
                  </a:cubicBezTo>
                  <a:close/>
                  <a:moveTo>
                    <a:pt x="232315" y="124377"/>
                  </a:moveTo>
                  <a:lnTo>
                    <a:pt x="224056" y="126071"/>
                  </a:lnTo>
                  <a:cubicBezTo>
                    <a:pt x="227588" y="121397"/>
                    <a:pt x="229317" y="115609"/>
                    <a:pt x="228927" y="109763"/>
                  </a:cubicBezTo>
                  <a:cubicBezTo>
                    <a:pt x="231680" y="112517"/>
                    <a:pt x="234222" y="115693"/>
                    <a:pt x="236763" y="118659"/>
                  </a:cubicBezTo>
                  <a:cubicBezTo>
                    <a:pt x="237386" y="119639"/>
                    <a:pt x="238093" y="120560"/>
                    <a:pt x="238881" y="121412"/>
                  </a:cubicBezTo>
                  <a:cubicBezTo>
                    <a:pt x="236606" y="122979"/>
                    <a:pt x="234107" y="124195"/>
                    <a:pt x="231468" y="125012"/>
                  </a:cubicBezTo>
                  <a:close/>
                  <a:moveTo>
                    <a:pt x="214949" y="82019"/>
                  </a:moveTo>
                  <a:cubicBezTo>
                    <a:pt x="209703" y="76784"/>
                    <a:pt x="203877" y="72165"/>
                    <a:pt x="197582" y="68253"/>
                  </a:cubicBezTo>
                  <a:cubicBezTo>
                    <a:pt x="169662" y="50469"/>
                    <a:pt x="139053" y="37310"/>
                    <a:pt x="106937" y="29284"/>
                  </a:cubicBezTo>
                  <a:cubicBezTo>
                    <a:pt x="90551" y="25114"/>
                    <a:pt x="73822" y="22421"/>
                    <a:pt x="56955" y="21236"/>
                  </a:cubicBezTo>
                  <a:lnTo>
                    <a:pt x="56955" y="21236"/>
                  </a:lnTo>
                  <a:lnTo>
                    <a:pt x="64368" y="21236"/>
                  </a:lnTo>
                  <a:lnTo>
                    <a:pt x="65638" y="21236"/>
                  </a:lnTo>
                  <a:lnTo>
                    <a:pt x="72839" y="21236"/>
                  </a:lnTo>
                  <a:lnTo>
                    <a:pt x="97830" y="23989"/>
                  </a:lnTo>
                  <a:cubicBezTo>
                    <a:pt x="103972" y="25684"/>
                    <a:pt x="109902" y="27378"/>
                    <a:pt x="115832" y="29496"/>
                  </a:cubicBezTo>
                  <a:cubicBezTo>
                    <a:pt x="142899" y="38735"/>
                    <a:pt x="169234" y="49990"/>
                    <a:pt x="194617" y="63170"/>
                  </a:cubicBezTo>
                  <a:cubicBezTo>
                    <a:pt x="209466" y="72821"/>
                    <a:pt x="223177" y="84118"/>
                    <a:pt x="235492" y="96844"/>
                  </a:cubicBezTo>
                  <a:cubicBezTo>
                    <a:pt x="236962" y="98433"/>
                    <a:pt x="238307" y="100133"/>
                    <a:pt x="239516" y="101927"/>
                  </a:cubicBezTo>
                  <a:cubicBezTo>
                    <a:pt x="231864" y="94184"/>
                    <a:pt x="223336" y="87360"/>
                    <a:pt x="214102" y="81596"/>
                  </a:cubicBezTo>
                  <a:close/>
                </a:path>
              </a:pathLst>
            </a:custGeom>
            <a:solidFill>
              <a:srgbClr val="000000"/>
            </a:solidFill>
            <a:ln w="21168"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35B736EB-C3DC-4F26-839D-059F5DC3DF19}"/>
                </a:ext>
              </a:extLst>
            </p:cNvPr>
            <p:cNvSpPr/>
            <p:nvPr/>
          </p:nvSpPr>
          <p:spPr>
            <a:xfrm>
              <a:off x="772158" y="170701"/>
              <a:ext cx="801825" cy="409809"/>
            </a:xfrm>
            <a:custGeom>
              <a:avLst/>
              <a:gdLst>
                <a:gd name="connsiteX0" fmla="*/ 168839 w 801825"/>
                <a:gd name="connsiteY0" fmla="*/ 256058 h 409809"/>
                <a:gd name="connsiteX1" fmla="*/ 177946 w 801825"/>
                <a:gd name="connsiteY1" fmla="*/ 258388 h 409809"/>
                <a:gd name="connsiteX2" fmla="*/ 207596 w 801825"/>
                <a:gd name="connsiteY2" fmla="*/ 267283 h 409809"/>
                <a:gd name="connsiteX3" fmla="*/ 210985 w 801825"/>
                <a:gd name="connsiteY3" fmla="*/ 268977 h 409809"/>
                <a:gd name="connsiteX4" fmla="*/ 210985 w 801825"/>
                <a:gd name="connsiteY4" fmla="*/ 268977 h 409809"/>
                <a:gd name="connsiteX5" fmla="*/ 219880 w 801825"/>
                <a:gd name="connsiteY5" fmla="*/ 270671 h 409809"/>
                <a:gd name="connsiteX6" fmla="*/ 220939 w 801825"/>
                <a:gd name="connsiteY6" fmla="*/ 270671 h 409809"/>
                <a:gd name="connsiteX7" fmla="*/ 220939 w 801825"/>
                <a:gd name="connsiteY7" fmla="*/ 272789 h 409809"/>
                <a:gd name="connsiteX8" fmla="*/ 229410 w 801825"/>
                <a:gd name="connsiteY8" fmla="*/ 272789 h 409809"/>
                <a:gd name="connsiteX9" fmla="*/ 230681 w 801825"/>
                <a:gd name="connsiteY9" fmla="*/ 272789 h 409809"/>
                <a:gd name="connsiteX10" fmla="*/ 238306 w 801825"/>
                <a:gd name="connsiteY10" fmla="*/ 275331 h 409809"/>
                <a:gd name="connsiteX11" fmla="*/ 574201 w 801825"/>
                <a:gd name="connsiteY11" fmla="*/ 378683 h 409809"/>
                <a:gd name="connsiteX12" fmla="*/ 589450 w 801825"/>
                <a:gd name="connsiteY12" fmla="*/ 385672 h 409809"/>
                <a:gd name="connsiteX13" fmla="*/ 591991 w 801825"/>
                <a:gd name="connsiteY13" fmla="*/ 384401 h 409809"/>
                <a:gd name="connsiteX14" fmla="*/ 593474 w 801825"/>
                <a:gd name="connsiteY14" fmla="*/ 384401 h 409809"/>
                <a:gd name="connsiteX15" fmla="*/ 600251 w 801825"/>
                <a:gd name="connsiteY15" fmla="*/ 392661 h 409809"/>
                <a:gd name="connsiteX16" fmla="*/ 607939 w 801825"/>
                <a:gd name="connsiteY16" fmla="*/ 390154 h 409809"/>
                <a:gd name="connsiteX17" fmla="*/ 608299 w 801825"/>
                <a:gd name="connsiteY17" fmla="*/ 389273 h 409809"/>
                <a:gd name="connsiteX18" fmla="*/ 608299 w 801825"/>
                <a:gd name="connsiteY18" fmla="*/ 389273 h 409809"/>
                <a:gd name="connsiteX19" fmla="*/ 628207 w 801825"/>
                <a:gd name="connsiteY19" fmla="*/ 394567 h 409809"/>
                <a:gd name="connsiteX20" fmla="*/ 712922 w 801825"/>
                <a:gd name="connsiteY20" fmla="*/ 409816 h 409809"/>
                <a:gd name="connsiteX21" fmla="*/ 786413 w 801825"/>
                <a:gd name="connsiteY21" fmla="*/ 199511 h 409809"/>
                <a:gd name="connsiteX22" fmla="*/ 713981 w 801825"/>
                <a:gd name="connsiteY22" fmla="*/ 163295 h 409809"/>
                <a:gd name="connsiteX23" fmla="*/ 304595 w 801825"/>
                <a:gd name="connsiteY23" fmla="*/ 22032 h 409809"/>
                <a:gd name="connsiteX24" fmla="*/ 301630 w 801825"/>
                <a:gd name="connsiteY24" fmla="*/ 22032 h 409809"/>
                <a:gd name="connsiteX25" fmla="*/ 281934 w 801825"/>
                <a:gd name="connsiteY25" fmla="*/ 16102 h 409809"/>
                <a:gd name="connsiteX26" fmla="*/ 275057 w 801825"/>
                <a:gd name="connsiteY26" fmla="*/ 14007 h 409809"/>
                <a:gd name="connsiteX27" fmla="*/ 274733 w 801825"/>
                <a:gd name="connsiteY27" fmla="*/ 14196 h 409809"/>
                <a:gd name="connsiteX28" fmla="*/ 236399 w 801825"/>
                <a:gd name="connsiteY28" fmla="*/ 4030 h 409809"/>
                <a:gd name="connsiteX29" fmla="*/ 211197 w 801825"/>
                <a:gd name="connsiteY29" fmla="*/ 6 h 409809"/>
                <a:gd name="connsiteX30" fmla="*/ 16352 w 801825"/>
                <a:gd name="connsiteY30" fmla="*/ 54012 h 409809"/>
                <a:gd name="connsiteX31" fmla="*/ 4915 w 801825"/>
                <a:gd name="connsiteY31" fmla="*/ 117549 h 409809"/>
                <a:gd name="connsiteX32" fmla="*/ 168839 w 801825"/>
                <a:gd name="connsiteY32" fmla="*/ 256058 h 4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1825" h="409809">
                  <a:moveTo>
                    <a:pt x="168839" y="256058"/>
                  </a:moveTo>
                  <a:cubicBezTo>
                    <a:pt x="171916" y="256657"/>
                    <a:pt x="174958" y="257437"/>
                    <a:pt x="177946" y="258388"/>
                  </a:cubicBezTo>
                  <a:lnTo>
                    <a:pt x="207596" y="267283"/>
                  </a:lnTo>
                  <a:cubicBezTo>
                    <a:pt x="208170" y="268589"/>
                    <a:pt x="209596" y="269301"/>
                    <a:pt x="210985" y="268977"/>
                  </a:cubicBezTo>
                  <a:lnTo>
                    <a:pt x="210985" y="268977"/>
                  </a:lnTo>
                  <a:cubicBezTo>
                    <a:pt x="210985" y="274272"/>
                    <a:pt x="217974" y="274907"/>
                    <a:pt x="219880" y="270671"/>
                  </a:cubicBezTo>
                  <a:lnTo>
                    <a:pt x="220939" y="270671"/>
                  </a:lnTo>
                  <a:cubicBezTo>
                    <a:pt x="220939" y="270671"/>
                    <a:pt x="220939" y="272154"/>
                    <a:pt x="220939" y="272789"/>
                  </a:cubicBezTo>
                  <a:cubicBezTo>
                    <a:pt x="220939" y="278084"/>
                    <a:pt x="228775" y="278296"/>
                    <a:pt x="229410" y="272789"/>
                  </a:cubicBezTo>
                  <a:lnTo>
                    <a:pt x="230681" y="272789"/>
                  </a:lnTo>
                  <a:cubicBezTo>
                    <a:pt x="232098" y="275581"/>
                    <a:pt x="235497" y="276714"/>
                    <a:pt x="238306" y="275331"/>
                  </a:cubicBezTo>
                  <a:cubicBezTo>
                    <a:pt x="323021" y="301804"/>
                    <a:pt x="466401" y="348186"/>
                    <a:pt x="574201" y="378683"/>
                  </a:cubicBezTo>
                  <a:cubicBezTo>
                    <a:pt x="576732" y="384586"/>
                    <a:pt x="583327" y="387608"/>
                    <a:pt x="589450" y="385672"/>
                  </a:cubicBezTo>
                  <a:cubicBezTo>
                    <a:pt x="590435" y="385615"/>
                    <a:pt x="591354" y="385155"/>
                    <a:pt x="591991" y="384401"/>
                  </a:cubicBezTo>
                  <a:lnTo>
                    <a:pt x="593474" y="384401"/>
                  </a:lnTo>
                  <a:cubicBezTo>
                    <a:pt x="594550" y="387943"/>
                    <a:pt x="596988" y="390914"/>
                    <a:pt x="600251" y="392661"/>
                  </a:cubicBezTo>
                  <a:cubicBezTo>
                    <a:pt x="603066" y="394093"/>
                    <a:pt x="606510" y="392970"/>
                    <a:pt x="607939" y="390154"/>
                  </a:cubicBezTo>
                  <a:cubicBezTo>
                    <a:pt x="608083" y="389872"/>
                    <a:pt x="608204" y="389575"/>
                    <a:pt x="608299" y="389273"/>
                  </a:cubicBezTo>
                  <a:lnTo>
                    <a:pt x="608299" y="389273"/>
                  </a:lnTo>
                  <a:lnTo>
                    <a:pt x="628207" y="394567"/>
                  </a:lnTo>
                  <a:cubicBezTo>
                    <a:pt x="655568" y="403689"/>
                    <a:pt x="684098" y="408825"/>
                    <a:pt x="712922" y="409816"/>
                  </a:cubicBezTo>
                  <a:cubicBezTo>
                    <a:pt x="753162" y="398591"/>
                    <a:pt x="836183" y="267706"/>
                    <a:pt x="786413" y="199511"/>
                  </a:cubicBezTo>
                  <a:cubicBezTo>
                    <a:pt x="764186" y="183934"/>
                    <a:pt x="739779" y="171731"/>
                    <a:pt x="713981" y="163295"/>
                  </a:cubicBezTo>
                  <a:cubicBezTo>
                    <a:pt x="610629" y="121149"/>
                    <a:pt x="420020" y="56130"/>
                    <a:pt x="304595" y="22032"/>
                  </a:cubicBezTo>
                  <a:cubicBezTo>
                    <a:pt x="303771" y="21225"/>
                    <a:pt x="302454" y="21225"/>
                    <a:pt x="301630" y="22032"/>
                  </a:cubicBezTo>
                  <a:lnTo>
                    <a:pt x="281934" y="16102"/>
                  </a:lnTo>
                  <a:cubicBezTo>
                    <a:pt x="280614" y="13625"/>
                    <a:pt x="277535" y="12687"/>
                    <a:pt x="275057" y="14007"/>
                  </a:cubicBezTo>
                  <a:cubicBezTo>
                    <a:pt x="274947" y="14066"/>
                    <a:pt x="274839" y="14129"/>
                    <a:pt x="274733" y="14196"/>
                  </a:cubicBezTo>
                  <a:cubicBezTo>
                    <a:pt x="259696" y="9960"/>
                    <a:pt x="246565" y="6360"/>
                    <a:pt x="236399" y="4030"/>
                  </a:cubicBezTo>
                  <a:cubicBezTo>
                    <a:pt x="228216" y="1572"/>
                    <a:pt x="219740" y="219"/>
                    <a:pt x="211197" y="6"/>
                  </a:cubicBezTo>
                  <a:cubicBezTo>
                    <a:pt x="178581" y="4454"/>
                    <a:pt x="36683" y="35375"/>
                    <a:pt x="16352" y="54012"/>
                  </a:cubicBezTo>
                  <a:cubicBezTo>
                    <a:pt x="-30" y="70893"/>
                    <a:pt x="-4552" y="96015"/>
                    <a:pt x="4915" y="117549"/>
                  </a:cubicBezTo>
                  <a:cubicBezTo>
                    <a:pt x="15505" y="134492"/>
                    <a:pt x="139189" y="250763"/>
                    <a:pt x="168839" y="256058"/>
                  </a:cubicBezTo>
                  <a:close/>
                </a:path>
              </a:pathLst>
            </a:custGeom>
            <a:noFill/>
            <a:ln w="18628" cap="rnd">
              <a:solidFill>
                <a:srgbClr val="190B0B"/>
              </a:solidFill>
              <a:prstDash val="solid"/>
              <a:round/>
            </a:ln>
          </p:spPr>
          <p:txBody>
            <a:bodyPr rtlCol="0" anchor="ctr"/>
            <a:lstStyle/>
            <a:p>
              <a:endParaRPr lang="en-US"/>
            </a:p>
          </p:txBody>
        </p:sp>
      </p:grpSp>
      <p:sp>
        <p:nvSpPr>
          <p:cNvPr id="59" name="Freeform: Shape 58">
            <a:extLst>
              <a:ext uri="{FF2B5EF4-FFF2-40B4-BE49-F238E27FC236}">
                <a16:creationId xmlns:a16="http://schemas.microsoft.com/office/drawing/2014/main" id="{7E1668ED-F99E-4DA2-AAAE-9321729F3D59}"/>
              </a:ext>
            </a:extLst>
          </p:cNvPr>
          <p:cNvSpPr/>
          <p:nvPr/>
        </p:nvSpPr>
        <p:spPr>
          <a:xfrm>
            <a:off x="15049442" y="9543125"/>
            <a:ext cx="3243320" cy="743875"/>
          </a:xfrm>
          <a:custGeom>
            <a:avLst/>
            <a:gdLst>
              <a:gd name="connsiteX0" fmla="*/ 1999938 w 3243320"/>
              <a:gd name="connsiteY0" fmla="*/ 4953 h 743875"/>
              <a:gd name="connsiteX1" fmla="*/ 24 w 3243320"/>
              <a:gd name="connsiteY1" fmla="*/ 743881 h 743875"/>
              <a:gd name="connsiteX2" fmla="*/ 3243345 w 3243320"/>
              <a:gd name="connsiteY2" fmla="*/ 743881 h 743875"/>
              <a:gd name="connsiteX3" fmla="*/ 1999938 w 3243320"/>
              <a:gd name="connsiteY3" fmla="*/ 4953 h 743875"/>
            </a:gdLst>
            <a:ahLst/>
            <a:cxnLst>
              <a:cxn ang="0">
                <a:pos x="connsiteX0" y="connsiteY0"/>
              </a:cxn>
              <a:cxn ang="0">
                <a:pos x="connsiteX1" y="connsiteY1"/>
              </a:cxn>
              <a:cxn ang="0">
                <a:pos x="connsiteX2" y="connsiteY2"/>
              </a:cxn>
              <a:cxn ang="0">
                <a:pos x="connsiteX3" y="connsiteY3"/>
              </a:cxn>
            </a:cxnLst>
            <a:rect l="l" t="t" r="r" b="b"/>
            <a:pathLst>
              <a:path w="3243320" h="743875">
                <a:moveTo>
                  <a:pt x="1999938" y="4953"/>
                </a:moveTo>
                <a:cubicBezTo>
                  <a:pt x="1555183" y="-19826"/>
                  <a:pt x="342274" y="22956"/>
                  <a:pt x="24" y="743881"/>
                </a:cubicBezTo>
                <a:lnTo>
                  <a:pt x="3243345" y="743881"/>
                </a:lnTo>
                <a:cubicBezTo>
                  <a:pt x="3243345" y="743881"/>
                  <a:pt x="3126226" y="68066"/>
                  <a:pt x="1999938" y="4953"/>
                </a:cubicBezTo>
                <a:close/>
              </a:path>
            </a:pathLst>
          </a:custGeom>
          <a:solidFill>
            <a:srgbClr val="FFC000"/>
          </a:solidFill>
          <a:ln w="21168" cap="flat">
            <a:noFill/>
            <a:prstDash val="solid"/>
            <a:miter/>
          </a:ln>
        </p:spPr>
        <p:txBody>
          <a:bodyPr rtlCol="0" anchor="ctr"/>
          <a:lstStyle/>
          <a:p>
            <a:endParaRPr lang="en-US"/>
          </a:p>
        </p:txBody>
      </p:sp>
      <p:grpSp>
        <p:nvGrpSpPr>
          <p:cNvPr id="60" name="Group 59">
            <a:extLst>
              <a:ext uri="{FF2B5EF4-FFF2-40B4-BE49-F238E27FC236}">
                <a16:creationId xmlns:a16="http://schemas.microsoft.com/office/drawing/2014/main" id="{1F7E0024-2CB2-4AE1-B13E-AAF03B75F9E0}"/>
              </a:ext>
            </a:extLst>
          </p:cNvPr>
          <p:cNvGrpSpPr/>
          <p:nvPr/>
        </p:nvGrpSpPr>
        <p:grpSpPr>
          <a:xfrm>
            <a:off x="17027993" y="8124994"/>
            <a:ext cx="1115360" cy="1891197"/>
            <a:chOff x="10947587" y="5253678"/>
            <a:chExt cx="1115360" cy="1891197"/>
          </a:xfrm>
        </p:grpSpPr>
        <p:sp>
          <p:nvSpPr>
            <p:cNvPr id="61" name="Freeform: Shape 60">
              <a:extLst>
                <a:ext uri="{FF2B5EF4-FFF2-40B4-BE49-F238E27FC236}">
                  <a16:creationId xmlns:a16="http://schemas.microsoft.com/office/drawing/2014/main" id="{943AD014-78B5-4BCB-ADCB-F4BE463F5538}"/>
                </a:ext>
              </a:extLst>
            </p:cNvPr>
            <p:cNvSpPr/>
            <p:nvPr/>
          </p:nvSpPr>
          <p:spPr>
            <a:xfrm>
              <a:off x="11027855" y="6101527"/>
              <a:ext cx="882921" cy="1043348"/>
            </a:xfrm>
            <a:custGeom>
              <a:avLst/>
              <a:gdLst>
                <a:gd name="connsiteX0" fmla="*/ 856225 w 882921"/>
                <a:gd name="connsiteY0" fmla="*/ 173120 h 1043348"/>
                <a:gd name="connsiteX1" fmla="*/ 802642 w 882921"/>
                <a:gd name="connsiteY1" fmla="*/ 124621 h 1043348"/>
                <a:gd name="connsiteX2" fmla="*/ 760285 w 882921"/>
                <a:gd name="connsiteY2" fmla="*/ 100477 h 1043348"/>
                <a:gd name="connsiteX3" fmla="*/ 733177 w 882921"/>
                <a:gd name="connsiteY3" fmla="*/ 87770 h 1043348"/>
                <a:gd name="connsiteX4" fmla="*/ 656508 w 882921"/>
                <a:gd name="connsiteY4" fmla="*/ 58120 h 1043348"/>
                <a:gd name="connsiteX5" fmla="*/ 653544 w 882921"/>
                <a:gd name="connsiteY5" fmla="*/ 57060 h 1043348"/>
                <a:gd name="connsiteX6" fmla="*/ 462935 w 882921"/>
                <a:gd name="connsiteY6" fmla="*/ 11314 h 1043348"/>
                <a:gd name="connsiteX7" fmla="*/ 366782 w 882921"/>
                <a:gd name="connsiteY7" fmla="*/ 1996 h 1043348"/>
                <a:gd name="connsiteX8" fmla="*/ 314259 w 882921"/>
                <a:gd name="connsiteY8" fmla="*/ 301 h 1043348"/>
                <a:gd name="connsiteX9" fmla="*/ 137205 w 882921"/>
                <a:gd name="connsiteY9" fmla="*/ 11738 h 1043348"/>
                <a:gd name="connsiteX10" fmla="*/ 31311 w 882921"/>
                <a:gd name="connsiteY10" fmla="*/ 125680 h 1043348"/>
                <a:gd name="connsiteX11" fmla="*/ 29616 w 882921"/>
                <a:gd name="connsiteY11" fmla="*/ 249788 h 1043348"/>
                <a:gd name="connsiteX12" fmla="*/ 20933 w 882921"/>
                <a:gd name="connsiteY12" fmla="*/ 398039 h 1043348"/>
                <a:gd name="connsiteX13" fmla="*/ 1872 w 882921"/>
                <a:gd name="connsiteY13" fmla="*/ 726099 h 1043348"/>
                <a:gd name="connsiteX14" fmla="*/ 36394 w 882921"/>
                <a:gd name="connsiteY14" fmla="*/ 909719 h 1043348"/>
                <a:gd name="connsiteX15" fmla="*/ 128733 w 882921"/>
                <a:gd name="connsiteY15" fmla="*/ 970926 h 1043348"/>
                <a:gd name="connsiteX16" fmla="*/ 597632 w 882921"/>
                <a:gd name="connsiteY16" fmla="*/ 1036792 h 1043348"/>
                <a:gd name="connsiteX17" fmla="*/ 671758 w 882921"/>
                <a:gd name="connsiteY17" fmla="*/ 1015613 h 1043348"/>
                <a:gd name="connsiteX18" fmla="*/ 741435 w 882921"/>
                <a:gd name="connsiteY18" fmla="*/ 880069 h 1043348"/>
                <a:gd name="connsiteX19" fmla="*/ 863213 w 882921"/>
                <a:gd name="connsiteY19" fmla="*/ 308241 h 1043348"/>
                <a:gd name="connsiteX20" fmla="*/ 863213 w 882921"/>
                <a:gd name="connsiteY20" fmla="*/ 308241 h 1043348"/>
                <a:gd name="connsiteX21" fmla="*/ 856225 w 882921"/>
                <a:gd name="connsiteY21" fmla="*/ 173120 h 104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82921" h="1043348">
                  <a:moveTo>
                    <a:pt x="856225" y="173120"/>
                  </a:moveTo>
                  <a:cubicBezTo>
                    <a:pt x="841251" y="154017"/>
                    <a:pt x="823144" y="137625"/>
                    <a:pt x="802642" y="124621"/>
                  </a:cubicBezTo>
                  <a:cubicBezTo>
                    <a:pt x="789173" y="115493"/>
                    <a:pt x="775004" y="107403"/>
                    <a:pt x="760285" y="100477"/>
                  </a:cubicBezTo>
                  <a:cubicBezTo>
                    <a:pt x="751178" y="95818"/>
                    <a:pt x="742283" y="91794"/>
                    <a:pt x="733177" y="87770"/>
                  </a:cubicBezTo>
                  <a:cubicBezTo>
                    <a:pt x="707974" y="76757"/>
                    <a:pt x="682347" y="66591"/>
                    <a:pt x="656508" y="58120"/>
                  </a:cubicBezTo>
                  <a:cubicBezTo>
                    <a:pt x="655598" y="57590"/>
                    <a:pt x="654581" y="57230"/>
                    <a:pt x="653544" y="57060"/>
                  </a:cubicBezTo>
                  <a:cubicBezTo>
                    <a:pt x="591554" y="35988"/>
                    <a:pt x="527742" y="20654"/>
                    <a:pt x="462935" y="11314"/>
                  </a:cubicBezTo>
                  <a:cubicBezTo>
                    <a:pt x="430955" y="6867"/>
                    <a:pt x="399399" y="3690"/>
                    <a:pt x="366782" y="1996"/>
                  </a:cubicBezTo>
                  <a:cubicBezTo>
                    <a:pt x="349205" y="937"/>
                    <a:pt x="331838" y="513"/>
                    <a:pt x="314259" y="301"/>
                  </a:cubicBezTo>
                  <a:cubicBezTo>
                    <a:pt x="255022" y="-1139"/>
                    <a:pt x="195764" y="2695"/>
                    <a:pt x="137205" y="11738"/>
                  </a:cubicBezTo>
                  <a:cubicBezTo>
                    <a:pt x="62232" y="25504"/>
                    <a:pt x="1660" y="56637"/>
                    <a:pt x="31311" y="125680"/>
                  </a:cubicBezTo>
                  <a:cubicBezTo>
                    <a:pt x="24322" y="161896"/>
                    <a:pt x="31311" y="223314"/>
                    <a:pt x="29616" y="249788"/>
                  </a:cubicBezTo>
                  <a:cubicBezTo>
                    <a:pt x="26927" y="299198"/>
                    <a:pt x="24046" y="348629"/>
                    <a:pt x="20933" y="398039"/>
                  </a:cubicBezTo>
                  <a:lnTo>
                    <a:pt x="1872" y="726099"/>
                  </a:lnTo>
                  <a:cubicBezTo>
                    <a:pt x="-1940" y="789635"/>
                    <a:pt x="-3634" y="860161"/>
                    <a:pt x="36394" y="909719"/>
                  </a:cubicBezTo>
                  <a:cubicBezTo>
                    <a:pt x="61745" y="937315"/>
                    <a:pt x="93449" y="958303"/>
                    <a:pt x="128733" y="970926"/>
                  </a:cubicBezTo>
                  <a:cubicBezTo>
                    <a:pt x="276667" y="1033170"/>
                    <a:pt x="438261" y="1055874"/>
                    <a:pt x="597632" y="1036792"/>
                  </a:cubicBezTo>
                  <a:cubicBezTo>
                    <a:pt x="623597" y="1035224"/>
                    <a:pt x="648884" y="1028002"/>
                    <a:pt x="671758" y="1015613"/>
                  </a:cubicBezTo>
                  <a:cubicBezTo>
                    <a:pt x="716021" y="987869"/>
                    <a:pt x="730634" y="930898"/>
                    <a:pt x="741435" y="880069"/>
                  </a:cubicBezTo>
                  <a:cubicBezTo>
                    <a:pt x="782100" y="689460"/>
                    <a:pt x="822699" y="498850"/>
                    <a:pt x="863213" y="308241"/>
                  </a:cubicBezTo>
                  <a:lnTo>
                    <a:pt x="863213" y="308241"/>
                  </a:lnTo>
                  <a:cubicBezTo>
                    <a:pt x="894347" y="270543"/>
                    <a:pt x="886087" y="213360"/>
                    <a:pt x="856225" y="173120"/>
                  </a:cubicBezTo>
                  <a:close/>
                </a:path>
              </a:pathLst>
            </a:custGeom>
            <a:solidFill>
              <a:srgbClr val="000000">
                <a:alpha val="15000"/>
              </a:srgbClr>
            </a:solidFill>
            <a:ln w="21168"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D6C24E0C-3FBC-454B-A1A6-F09423FEAB18}"/>
                </a:ext>
              </a:extLst>
            </p:cNvPr>
            <p:cNvSpPr/>
            <p:nvPr/>
          </p:nvSpPr>
          <p:spPr>
            <a:xfrm>
              <a:off x="10947587" y="6126272"/>
              <a:ext cx="866577" cy="951411"/>
            </a:xfrm>
            <a:custGeom>
              <a:avLst/>
              <a:gdLst>
                <a:gd name="connsiteX0" fmla="*/ 1872 w 866577"/>
                <a:gd name="connsiteY0" fmla="*/ 634006 h 951411"/>
                <a:gd name="connsiteX1" fmla="*/ 36394 w 866577"/>
                <a:gd name="connsiteY1" fmla="*/ 817837 h 951411"/>
                <a:gd name="connsiteX2" fmla="*/ 128734 w 866577"/>
                <a:gd name="connsiteY2" fmla="*/ 878832 h 951411"/>
                <a:gd name="connsiteX3" fmla="*/ 597632 w 866577"/>
                <a:gd name="connsiteY3" fmla="*/ 944910 h 951411"/>
                <a:gd name="connsiteX4" fmla="*/ 671758 w 866577"/>
                <a:gd name="connsiteY4" fmla="*/ 923731 h 951411"/>
                <a:gd name="connsiteX5" fmla="*/ 741436 w 866577"/>
                <a:gd name="connsiteY5" fmla="*/ 788187 h 951411"/>
                <a:gd name="connsiteX6" fmla="*/ 866602 w 866577"/>
                <a:gd name="connsiteY6" fmla="*/ 200688 h 951411"/>
                <a:gd name="connsiteX7" fmla="*/ 292234 w 866577"/>
                <a:gd name="connsiteY7" fmla="*/ 47777 h 951411"/>
                <a:gd name="connsiteX8" fmla="*/ 38088 w 866577"/>
                <a:gd name="connsiteY8" fmla="*/ 13679 h 951411"/>
                <a:gd name="connsiteX9" fmla="*/ 28981 w 866577"/>
                <a:gd name="connsiteY9" fmla="*/ 158330 h 951411"/>
                <a:gd name="connsiteX10" fmla="*/ 20298 w 866577"/>
                <a:gd name="connsiteY10" fmla="*/ 306582 h 95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577" h="951411">
                  <a:moveTo>
                    <a:pt x="1872" y="634006"/>
                  </a:moveTo>
                  <a:cubicBezTo>
                    <a:pt x="-1940" y="697542"/>
                    <a:pt x="-3634" y="768068"/>
                    <a:pt x="36394" y="817837"/>
                  </a:cubicBezTo>
                  <a:cubicBezTo>
                    <a:pt x="61766" y="845370"/>
                    <a:pt x="93449" y="866295"/>
                    <a:pt x="128734" y="878832"/>
                  </a:cubicBezTo>
                  <a:cubicBezTo>
                    <a:pt x="276667" y="941141"/>
                    <a:pt x="438241" y="963908"/>
                    <a:pt x="597632" y="944910"/>
                  </a:cubicBezTo>
                  <a:cubicBezTo>
                    <a:pt x="623576" y="943322"/>
                    <a:pt x="648885" y="936100"/>
                    <a:pt x="671758" y="923731"/>
                  </a:cubicBezTo>
                  <a:cubicBezTo>
                    <a:pt x="716021" y="895776"/>
                    <a:pt x="730635" y="839016"/>
                    <a:pt x="741436" y="788187"/>
                  </a:cubicBezTo>
                  <a:lnTo>
                    <a:pt x="866602" y="200688"/>
                  </a:lnTo>
                  <a:cubicBezTo>
                    <a:pt x="676841" y="143081"/>
                    <a:pt x="485384" y="92104"/>
                    <a:pt x="292234" y="47777"/>
                  </a:cubicBezTo>
                  <a:cubicBezTo>
                    <a:pt x="244370" y="36764"/>
                    <a:pt x="66468" y="-27620"/>
                    <a:pt x="38088" y="13679"/>
                  </a:cubicBezTo>
                  <a:cubicBezTo>
                    <a:pt x="20086" y="40364"/>
                    <a:pt x="30887" y="125714"/>
                    <a:pt x="28981" y="158330"/>
                  </a:cubicBezTo>
                  <a:cubicBezTo>
                    <a:pt x="26292" y="207740"/>
                    <a:pt x="23411" y="257171"/>
                    <a:pt x="20298" y="306582"/>
                  </a:cubicBezTo>
                  <a:close/>
                </a:path>
              </a:pathLst>
            </a:custGeom>
            <a:solidFill>
              <a:srgbClr val="40958A"/>
            </a:solidFill>
            <a:ln w="21168" cap="rnd">
              <a:solidFill>
                <a:srgbClr val="190B0B"/>
              </a:solidFill>
              <a:prstDash val="solid"/>
              <a:round/>
            </a:ln>
          </p:spPr>
          <p:txBody>
            <a:bodyPr rtlCol="0" anchor="ctr"/>
            <a:lstStyle/>
            <a:p>
              <a:endParaRPr lang="en-US"/>
            </a:p>
          </p:txBody>
        </p:sp>
        <p:sp>
          <p:nvSpPr>
            <p:cNvPr id="63" name="Freeform: Shape 62">
              <a:extLst>
                <a:ext uri="{FF2B5EF4-FFF2-40B4-BE49-F238E27FC236}">
                  <a16:creationId xmlns:a16="http://schemas.microsoft.com/office/drawing/2014/main" id="{341400BF-EA5F-4A4A-A6D7-5665BA805C96}"/>
                </a:ext>
              </a:extLst>
            </p:cNvPr>
            <p:cNvSpPr/>
            <p:nvPr/>
          </p:nvSpPr>
          <p:spPr>
            <a:xfrm>
              <a:off x="10970885" y="6034567"/>
              <a:ext cx="859608" cy="348235"/>
            </a:xfrm>
            <a:custGeom>
              <a:avLst/>
              <a:gdLst>
                <a:gd name="connsiteX0" fmla="*/ 840128 w 859608"/>
                <a:gd name="connsiteY0" fmla="*/ 307430 h 348235"/>
                <a:gd name="connsiteX1" fmla="*/ 677051 w 859608"/>
                <a:gd name="connsiteY1" fmla="*/ 345552 h 348235"/>
                <a:gd name="connsiteX2" fmla="*/ 665403 w 859608"/>
                <a:gd name="connsiteY2" fmla="*/ 344492 h 348235"/>
                <a:gd name="connsiteX3" fmla="*/ 604832 w 859608"/>
                <a:gd name="connsiteY3" fmla="*/ 337504 h 348235"/>
                <a:gd name="connsiteX4" fmla="*/ 594665 w 859608"/>
                <a:gd name="connsiteY4" fmla="*/ 336233 h 348235"/>
                <a:gd name="connsiteX5" fmla="*/ 484535 w 859608"/>
                <a:gd name="connsiteY5" fmla="*/ 321620 h 348235"/>
                <a:gd name="connsiteX6" fmla="*/ 422270 w 859608"/>
                <a:gd name="connsiteY6" fmla="*/ 311454 h 348235"/>
                <a:gd name="connsiteX7" fmla="*/ 340520 w 859608"/>
                <a:gd name="connsiteY7" fmla="*/ 294511 h 348235"/>
                <a:gd name="connsiteX8" fmla="*/ 340520 w 859608"/>
                <a:gd name="connsiteY8" fmla="*/ 294511 h 348235"/>
                <a:gd name="connsiteX9" fmla="*/ 113483 w 859608"/>
                <a:gd name="connsiteY9" fmla="*/ 215937 h 348235"/>
                <a:gd name="connsiteX10" fmla="*/ 103741 w 859608"/>
                <a:gd name="connsiteY10" fmla="*/ 211278 h 348235"/>
                <a:gd name="connsiteX11" fmla="*/ 14579 w 859608"/>
                <a:gd name="connsiteY11" fmla="*/ 138634 h 348235"/>
                <a:gd name="connsiteX12" fmla="*/ 113272 w 859608"/>
                <a:gd name="connsiteY12" fmla="*/ 11562 h 348235"/>
                <a:gd name="connsiteX13" fmla="*/ 290538 w 859608"/>
                <a:gd name="connsiteY13" fmla="*/ 337 h 348235"/>
                <a:gd name="connsiteX14" fmla="*/ 343062 w 859608"/>
                <a:gd name="connsiteY14" fmla="*/ 1820 h 348235"/>
                <a:gd name="connsiteX15" fmla="*/ 439214 w 859608"/>
                <a:gd name="connsiteY15" fmla="*/ 11350 h 348235"/>
                <a:gd name="connsiteX16" fmla="*/ 629823 w 859608"/>
                <a:gd name="connsiteY16" fmla="*/ 57096 h 348235"/>
                <a:gd name="connsiteX17" fmla="*/ 632787 w 859608"/>
                <a:gd name="connsiteY17" fmla="*/ 57096 h 348235"/>
                <a:gd name="connsiteX18" fmla="*/ 709454 w 859608"/>
                <a:gd name="connsiteY18" fmla="*/ 86958 h 348235"/>
                <a:gd name="connsiteX19" fmla="*/ 736352 w 859608"/>
                <a:gd name="connsiteY19" fmla="*/ 99454 h 348235"/>
                <a:gd name="connsiteX20" fmla="*/ 778709 w 859608"/>
                <a:gd name="connsiteY20" fmla="*/ 123810 h 348235"/>
                <a:gd name="connsiteX21" fmla="*/ 832292 w 859608"/>
                <a:gd name="connsiteY21" fmla="*/ 172097 h 348235"/>
                <a:gd name="connsiteX22" fmla="*/ 840128 w 859608"/>
                <a:gd name="connsiteY22" fmla="*/ 307430 h 34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9608" h="348235">
                  <a:moveTo>
                    <a:pt x="840128" y="307430"/>
                  </a:moveTo>
                  <a:cubicBezTo>
                    <a:pt x="804336" y="351058"/>
                    <a:pt x="736776" y="351482"/>
                    <a:pt x="677051" y="345552"/>
                  </a:cubicBezTo>
                  <a:lnTo>
                    <a:pt x="665403" y="344492"/>
                  </a:lnTo>
                  <a:lnTo>
                    <a:pt x="604832" y="337504"/>
                  </a:lnTo>
                  <a:lnTo>
                    <a:pt x="594665" y="336233"/>
                  </a:lnTo>
                  <a:cubicBezTo>
                    <a:pt x="558026" y="331997"/>
                    <a:pt x="521176" y="327338"/>
                    <a:pt x="484535" y="321620"/>
                  </a:cubicBezTo>
                  <a:cubicBezTo>
                    <a:pt x="463505" y="318379"/>
                    <a:pt x="442750" y="314990"/>
                    <a:pt x="422270" y="311454"/>
                  </a:cubicBezTo>
                  <a:cubicBezTo>
                    <a:pt x="394737" y="306371"/>
                    <a:pt x="367629" y="300864"/>
                    <a:pt x="340520" y="294511"/>
                  </a:cubicBezTo>
                  <a:lnTo>
                    <a:pt x="340520" y="294511"/>
                  </a:lnTo>
                  <a:cubicBezTo>
                    <a:pt x="262053" y="277187"/>
                    <a:pt x="185872" y="250819"/>
                    <a:pt x="113483" y="215937"/>
                  </a:cubicBezTo>
                  <a:lnTo>
                    <a:pt x="103741" y="211278"/>
                  </a:lnTo>
                  <a:cubicBezTo>
                    <a:pt x="67589" y="196241"/>
                    <a:pt x="36625" y="170996"/>
                    <a:pt x="14579" y="138634"/>
                  </a:cubicBezTo>
                  <a:cubicBezTo>
                    <a:pt x="-29685" y="60485"/>
                    <a:pt x="33851" y="26387"/>
                    <a:pt x="113272" y="11562"/>
                  </a:cubicBezTo>
                  <a:cubicBezTo>
                    <a:pt x="171915" y="2561"/>
                    <a:pt x="231238" y="-1188"/>
                    <a:pt x="290538" y="337"/>
                  </a:cubicBezTo>
                  <a:cubicBezTo>
                    <a:pt x="307905" y="337"/>
                    <a:pt x="325483" y="337"/>
                    <a:pt x="343062" y="1820"/>
                  </a:cubicBezTo>
                  <a:cubicBezTo>
                    <a:pt x="375253" y="3514"/>
                    <a:pt x="406598" y="6691"/>
                    <a:pt x="439214" y="11350"/>
                  </a:cubicBezTo>
                  <a:cubicBezTo>
                    <a:pt x="504041" y="20648"/>
                    <a:pt x="567853" y="35960"/>
                    <a:pt x="629823" y="57096"/>
                  </a:cubicBezTo>
                  <a:cubicBezTo>
                    <a:pt x="630796" y="56906"/>
                    <a:pt x="631814" y="56906"/>
                    <a:pt x="632787" y="57096"/>
                  </a:cubicBezTo>
                  <a:cubicBezTo>
                    <a:pt x="658626" y="65991"/>
                    <a:pt x="684253" y="75945"/>
                    <a:pt x="709454" y="86958"/>
                  </a:cubicBezTo>
                  <a:cubicBezTo>
                    <a:pt x="718562" y="90982"/>
                    <a:pt x="727457" y="95006"/>
                    <a:pt x="736352" y="99454"/>
                  </a:cubicBezTo>
                  <a:cubicBezTo>
                    <a:pt x="751050" y="106506"/>
                    <a:pt x="765219" y="114639"/>
                    <a:pt x="778709" y="123810"/>
                  </a:cubicBezTo>
                  <a:cubicBezTo>
                    <a:pt x="799211" y="136728"/>
                    <a:pt x="817318" y="153057"/>
                    <a:pt x="832292" y="172097"/>
                  </a:cubicBezTo>
                  <a:cubicBezTo>
                    <a:pt x="862790" y="212549"/>
                    <a:pt x="871048" y="269731"/>
                    <a:pt x="840128" y="307430"/>
                  </a:cubicBezTo>
                  <a:close/>
                </a:path>
              </a:pathLst>
            </a:custGeom>
            <a:solidFill>
              <a:srgbClr val="297267"/>
            </a:solidFill>
            <a:ln w="21168" cap="rnd">
              <a:solidFill>
                <a:srgbClr val="190B0B"/>
              </a:solidFill>
              <a:prstDash val="solid"/>
              <a:round/>
            </a:ln>
          </p:spPr>
          <p:txBody>
            <a:bodyPr rtlCol="0" anchor="ctr"/>
            <a:lstStyle/>
            <a:p>
              <a:endParaRPr lang="en-US"/>
            </a:p>
          </p:txBody>
        </p:sp>
        <p:sp>
          <p:nvSpPr>
            <p:cNvPr id="64" name="Freeform: Shape 63">
              <a:extLst>
                <a:ext uri="{FF2B5EF4-FFF2-40B4-BE49-F238E27FC236}">
                  <a16:creationId xmlns:a16="http://schemas.microsoft.com/office/drawing/2014/main" id="{D51FB7DF-FCCF-40A2-9E4F-B7AFE511E22A}"/>
                </a:ext>
              </a:extLst>
            </p:cNvPr>
            <p:cNvSpPr/>
            <p:nvPr/>
          </p:nvSpPr>
          <p:spPr>
            <a:xfrm>
              <a:off x="11360516" y="5575060"/>
              <a:ext cx="225649" cy="790438"/>
            </a:xfrm>
            <a:custGeom>
              <a:avLst/>
              <a:gdLst>
                <a:gd name="connsiteX0" fmla="*/ 172632 w 225649"/>
                <a:gd name="connsiteY0" fmla="*/ 790445 h 790438"/>
                <a:gd name="connsiteX1" fmla="*/ 62290 w 225649"/>
                <a:gd name="connsiteY1" fmla="*/ 775832 h 790438"/>
                <a:gd name="connsiteX2" fmla="*/ 24 w 225649"/>
                <a:gd name="connsiteY2" fmla="*/ 765666 h 790438"/>
                <a:gd name="connsiteX3" fmla="*/ 6378 w 225649"/>
                <a:gd name="connsiteY3" fmla="*/ 617414 h 790438"/>
                <a:gd name="connsiteX4" fmla="*/ 16967 w 225649"/>
                <a:gd name="connsiteY4" fmla="*/ 465986 h 790438"/>
                <a:gd name="connsiteX5" fmla="*/ 31368 w 225649"/>
                <a:gd name="connsiteY5" fmla="*/ 202098 h 790438"/>
                <a:gd name="connsiteX6" fmla="*/ 31368 w 225649"/>
                <a:gd name="connsiteY6" fmla="*/ 99169 h 790438"/>
                <a:gd name="connsiteX7" fmla="*/ 44077 w 225649"/>
                <a:gd name="connsiteY7" fmla="*/ 12971 h 790438"/>
                <a:gd name="connsiteX8" fmla="*/ 211600 w 225649"/>
                <a:gd name="connsiteY8" fmla="*/ 12971 h 790438"/>
                <a:gd name="connsiteX9" fmla="*/ 222190 w 225649"/>
                <a:gd name="connsiteY9" fmla="*/ 17419 h 790438"/>
                <a:gd name="connsiteX10" fmla="*/ 224731 w 225649"/>
                <a:gd name="connsiteY10" fmla="*/ 27585 h 790438"/>
                <a:gd name="connsiteX11" fmla="*/ 207788 w 225649"/>
                <a:gd name="connsiteY11" fmla="*/ 510885 h 790438"/>
                <a:gd name="connsiteX12" fmla="*/ 207788 w 225649"/>
                <a:gd name="connsiteY12" fmla="*/ 518086 h 790438"/>
                <a:gd name="connsiteX13" fmla="*/ 172632 w 225649"/>
                <a:gd name="connsiteY13" fmla="*/ 790445 h 790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649" h="790438">
                  <a:moveTo>
                    <a:pt x="172632" y="790445"/>
                  </a:moveTo>
                  <a:cubicBezTo>
                    <a:pt x="135781" y="786209"/>
                    <a:pt x="98929" y="781550"/>
                    <a:pt x="62290" y="775832"/>
                  </a:cubicBezTo>
                  <a:cubicBezTo>
                    <a:pt x="41387" y="772591"/>
                    <a:pt x="20632" y="769202"/>
                    <a:pt x="24" y="765666"/>
                  </a:cubicBezTo>
                  <a:cubicBezTo>
                    <a:pt x="24" y="716107"/>
                    <a:pt x="3414" y="666337"/>
                    <a:pt x="6378" y="617414"/>
                  </a:cubicBezTo>
                  <a:cubicBezTo>
                    <a:pt x="9343" y="568491"/>
                    <a:pt x="13155" y="516392"/>
                    <a:pt x="16967" y="465986"/>
                  </a:cubicBezTo>
                  <a:cubicBezTo>
                    <a:pt x="23532" y="378094"/>
                    <a:pt x="29675" y="290202"/>
                    <a:pt x="31368" y="202098"/>
                  </a:cubicBezTo>
                  <a:cubicBezTo>
                    <a:pt x="31368" y="167789"/>
                    <a:pt x="31368" y="133479"/>
                    <a:pt x="31368" y="99169"/>
                  </a:cubicBezTo>
                  <a:cubicBezTo>
                    <a:pt x="31368" y="80108"/>
                    <a:pt x="31368" y="27161"/>
                    <a:pt x="44077" y="12971"/>
                  </a:cubicBezTo>
                  <a:cubicBezTo>
                    <a:pt x="67585" y="-13714"/>
                    <a:pt x="179409" y="8312"/>
                    <a:pt x="211600" y="12971"/>
                  </a:cubicBezTo>
                  <a:cubicBezTo>
                    <a:pt x="215561" y="13098"/>
                    <a:pt x="219330" y="14687"/>
                    <a:pt x="222190" y="17419"/>
                  </a:cubicBezTo>
                  <a:cubicBezTo>
                    <a:pt x="224054" y="20469"/>
                    <a:pt x="224943" y="24006"/>
                    <a:pt x="224731" y="27585"/>
                  </a:cubicBezTo>
                  <a:cubicBezTo>
                    <a:pt x="228098" y="188882"/>
                    <a:pt x="222444" y="350223"/>
                    <a:pt x="207788" y="510885"/>
                  </a:cubicBezTo>
                  <a:cubicBezTo>
                    <a:pt x="207788" y="513215"/>
                    <a:pt x="207788" y="515756"/>
                    <a:pt x="207788" y="518086"/>
                  </a:cubicBezTo>
                  <a:cubicBezTo>
                    <a:pt x="198618" y="609430"/>
                    <a:pt x="186885" y="700223"/>
                    <a:pt x="172632" y="790445"/>
                  </a:cubicBezTo>
                  <a:close/>
                </a:path>
              </a:pathLst>
            </a:custGeom>
            <a:solidFill>
              <a:srgbClr val="332F29"/>
            </a:solidFill>
            <a:ln w="21168" cap="flat">
              <a:solidFill>
                <a:srgbClr val="190B0B"/>
              </a:solid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336E72BD-F478-4E9D-A179-BC04CFBB3BEB}"/>
                </a:ext>
              </a:extLst>
            </p:cNvPr>
            <p:cNvSpPr/>
            <p:nvPr/>
          </p:nvSpPr>
          <p:spPr>
            <a:xfrm>
              <a:off x="11404688" y="5415416"/>
              <a:ext cx="223019" cy="165831"/>
            </a:xfrm>
            <a:custGeom>
              <a:avLst/>
              <a:gdLst>
                <a:gd name="connsiteX0" fmla="*/ 64712 w 223019"/>
                <a:gd name="connsiteY0" fmla="*/ 150589 h 165831"/>
                <a:gd name="connsiteX1" fmla="*/ 63441 w 223019"/>
                <a:gd name="connsiteY1" fmla="*/ 57826 h 165831"/>
                <a:gd name="connsiteX2" fmla="*/ 4140 w 223019"/>
                <a:gd name="connsiteY2" fmla="*/ 34741 h 165831"/>
                <a:gd name="connsiteX3" fmla="*/ 116 w 223019"/>
                <a:gd name="connsiteY3" fmla="*/ 21399 h 165831"/>
                <a:gd name="connsiteX4" fmla="*/ 20235 w 223019"/>
                <a:gd name="connsiteY4" fmla="*/ 6785 h 165831"/>
                <a:gd name="connsiteX5" fmla="*/ 194114 w 223019"/>
                <a:gd name="connsiteY5" fmla="*/ 7844 h 165831"/>
                <a:gd name="connsiteX6" fmla="*/ 213810 w 223019"/>
                <a:gd name="connsiteY6" fmla="*/ 13139 h 165831"/>
                <a:gd name="connsiteX7" fmla="*/ 222916 w 223019"/>
                <a:gd name="connsiteY7" fmla="*/ 30294 h 165831"/>
                <a:gd name="connsiteX8" fmla="*/ 207668 w 223019"/>
                <a:gd name="connsiteY8" fmla="*/ 44272 h 165831"/>
                <a:gd name="connsiteX9" fmla="*/ 134177 w 223019"/>
                <a:gd name="connsiteY9" fmla="*/ 58673 h 165831"/>
                <a:gd name="connsiteX10" fmla="*/ 122105 w 223019"/>
                <a:gd name="connsiteY10" fmla="*/ 165838 h 16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3019" h="165831">
                  <a:moveTo>
                    <a:pt x="64712" y="150589"/>
                  </a:moveTo>
                  <a:lnTo>
                    <a:pt x="63441" y="57826"/>
                  </a:lnTo>
                  <a:cubicBezTo>
                    <a:pt x="41287" y="58885"/>
                    <a:pt x="19727" y="50498"/>
                    <a:pt x="4140" y="34741"/>
                  </a:cubicBezTo>
                  <a:cubicBezTo>
                    <a:pt x="1090" y="30993"/>
                    <a:pt x="-371" y="26206"/>
                    <a:pt x="116" y="21399"/>
                  </a:cubicBezTo>
                  <a:cubicBezTo>
                    <a:pt x="1599" y="12715"/>
                    <a:pt x="11765" y="8691"/>
                    <a:pt x="20235" y="6785"/>
                  </a:cubicBezTo>
                  <a:cubicBezTo>
                    <a:pt x="77842" y="-2597"/>
                    <a:pt x="136614" y="-2237"/>
                    <a:pt x="194114" y="7844"/>
                  </a:cubicBezTo>
                  <a:cubicBezTo>
                    <a:pt x="200975" y="8204"/>
                    <a:pt x="207689" y="10004"/>
                    <a:pt x="213810" y="13139"/>
                  </a:cubicBezTo>
                  <a:cubicBezTo>
                    <a:pt x="220142" y="16379"/>
                    <a:pt x="223785" y="23220"/>
                    <a:pt x="222916" y="30294"/>
                  </a:cubicBezTo>
                  <a:cubicBezTo>
                    <a:pt x="220269" y="37050"/>
                    <a:pt x="214636" y="42217"/>
                    <a:pt x="207668" y="44272"/>
                  </a:cubicBezTo>
                  <a:cubicBezTo>
                    <a:pt x="184605" y="54628"/>
                    <a:pt x="159443" y="59563"/>
                    <a:pt x="134177" y="58673"/>
                  </a:cubicBezTo>
                  <a:cubicBezTo>
                    <a:pt x="125833" y="93766"/>
                    <a:pt x="121789" y="129749"/>
                    <a:pt x="122105" y="165838"/>
                  </a:cubicBezTo>
                </a:path>
              </a:pathLst>
            </a:custGeom>
            <a:solidFill>
              <a:srgbClr val="4F4942"/>
            </a:solidFill>
            <a:ln w="21168" cap="flat">
              <a:solidFill>
                <a:srgbClr val="190B0B"/>
              </a:solid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C0B9275A-4D4A-44E9-88A9-C48F9461F0A9}"/>
                </a:ext>
              </a:extLst>
            </p:cNvPr>
            <p:cNvSpPr/>
            <p:nvPr/>
          </p:nvSpPr>
          <p:spPr>
            <a:xfrm>
              <a:off x="11397791" y="5710438"/>
              <a:ext cx="182773" cy="21178"/>
            </a:xfrm>
            <a:custGeom>
              <a:avLst/>
              <a:gdLst>
                <a:gd name="connsiteX0" fmla="*/ 24 w 182773"/>
                <a:gd name="connsiteY0" fmla="*/ 6 h 21178"/>
                <a:gd name="connsiteX1" fmla="*/ 182797 w 182773"/>
                <a:gd name="connsiteY1" fmla="*/ 21185 h 21178"/>
              </a:gdLst>
              <a:ahLst/>
              <a:cxnLst>
                <a:cxn ang="0">
                  <a:pos x="connsiteX0" y="connsiteY0"/>
                </a:cxn>
                <a:cxn ang="0">
                  <a:pos x="connsiteX1" y="connsiteY1"/>
                </a:cxn>
              </a:cxnLst>
              <a:rect l="l" t="t" r="r" b="b"/>
              <a:pathLst>
                <a:path w="182773" h="21178">
                  <a:moveTo>
                    <a:pt x="24" y="6"/>
                  </a:moveTo>
                  <a:cubicBezTo>
                    <a:pt x="60595" y="8902"/>
                    <a:pt x="121802" y="15679"/>
                    <a:pt x="182797" y="21185"/>
                  </a:cubicBezTo>
                </a:path>
              </a:pathLst>
            </a:custGeom>
            <a:noFill/>
            <a:ln w="21168" cap="rnd">
              <a:solidFill>
                <a:srgbClr val="190B0B"/>
              </a:solidFill>
              <a:prstDash val="solid"/>
              <a:round/>
            </a:ln>
          </p:spPr>
          <p:txBody>
            <a:bodyPr rtlCol="0" anchor="ctr"/>
            <a:lstStyle/>
            <a:p>
              <a:endParaRPr lang="en-US"/>
            </a:p>
          </p:txBody>
        </p:sp>
        <p:sp>
          <p:nvSpPr>
            <p:cNvPr id="67" name="Freeform: Shape 66">
              <a:extLst>
                <a:ext uri="{FF2B5EF4-FFF2-40B4-BE49-F238E27FC236}">
                  <a16:creationId xmlns:a16="http://schemas.microsoft.com/office/drawing/2014/main" id="{A935458C-3553-4A1E-96F7-4F2DF6F97143}"/>
                </a:ext>
              </a:extLst>
            </p:cNvPr>
            <p:cNvSpPr/>
            <p:nvPr/>
          </p:nvSpPr>
          <p:spPr>
            <a:xfrm>
              <a:off x="11587976" y="5630139"/>
              <a:ext cx="64204" cy="298229"/>
            </a:xfrm>
            <a:custGeom>
              <a:avLst/>
              <a:gdLst>
                <a:gd name="connsiteX0" fmla="*/ 4048 w 64204"/>
                <a:gd name="connsiteY0" fmla="*/ 2368 h 298229"/>
                <a:gd name="connsiteX1" fmla="*/ 46406 w 64204"/>
                <a:gd name="connsiteY1" fmla="*/ 16346 h 298229"/>
                <a:gd name="connsiteX2" fmla="*/ 59325 w 64204"/>
                <a:gd name="connsiteY2" fmla="*/ 62940 h 298229"/>
                <a:gd name="connsiteX3" fmla="*/ 62290 w 64204"/>
                <a:gd name="connsiteY3" fmla="*/ 132618 h 298229"/>
                <a:gd name="connsiteX4" fmla="*/ 64197 w 64204"/>
                <a:gd name="connsiteY4" fmla="*/ 277057 h 298229"/>
                <a:gd name="connsiteX5" fmla="*/ 51913 w 64204"/>
                <a:gd name="connsiteY5" fmla="*/ 298236 h 298229"/>
                <a:gd name="connsiteX6" fmla="*/ 39206 w 64204"/>
                <a:gd name="connsiteY6" fmla="*/ 283199 h 298229"/>
                <a:gd name="connsiteX7" fmla="*/ 22474 w 64204"/>
                <a:gd name="connsiteY7" fmla="*/ 88354 h 298229"/>
                <a:gd name="connsiteX8" fmla="*/ 24 w 64204"/>
                <a:gd name="connsiteY8" fmla="*/ 47267 h 29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204" h="298229">
                  <a:moveTo>
                    <a:pt x="4048" y="2368"/>
                  </a:moveTo>
                  <a:cubicBezTo>
                    <a:pt x="19700" y="-3668"/>
                    <a:pt x="37426" y="2177"/>
                    <a:pt x="46406" y="16346"/>
                  </a:cubicBezTo>
                  <a:cubicBezTo>
                    <a:pt x="54750" y="30472"/>
                    <a:pt x="59220" y="46547"/>
                    <a:pt x="59325" y="62940"/>
                  </a:cubicBezTo>
                  <a:cubicBezTo>
                    <a:pt x="61231" y="86237"/>
                    <a:pt x="61867" y="109321"/>
                    <a:pt x="62290" y="132618"/>
                  </a:cubicBezTo>
                  <a:cubicBezTo>
                    <a:pt x="63561" y="180905"/>
                    <a:pt x="64409" y="228981"/>
                    <a:pt x="64197" y="277057"/>
                  </a:cubicBezTo>
                  <a:cubicBezTo>
                    <a:pt x="64197" y="286164"/>
                    <a:pt x="61019" y="298236"/>
                    <a:pt x="51913" y="298236"/>
                  </a:cubicBezTo>
                  <a:cubicBezTo>
                    <a:pt x="42806" y="298236"/>
                    <a:pt x="41111" y="289976"/>
                    <a:pt x="39206" y="283199"/>
                  </a:cubicBezTo>
                  <a:cubicBezTo>
                    <a:pt x="22262" y="219663"/>
                    <a:pt x="32004" y="152950"/>
                    <a:pt x="22474" y="88354"/>
                  </a:cubicBezTo>
                  <a:cubicBezTo>
                    <a:pt x="22262" y="71792"/>
                    <a:pt x="13854" y="56395"/>
                    <a:pt x="24" y="47267"/>
                  </a:cubicBezTo>
                </a:path>
              </a:pathLst>
            </a:custGeom>
            <a:solidFill>
              <a:srgbClr val="4F4942"/>
            </a:solidFill>
            <a:ln w="21168" cap="flat">
              <a:solidFill>
                <a:srgbClr val="190B0B"/>
              </a:solid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4027D8DF-29C9-41E6-B5E8-E5C201E2BBF0}"/>
                </a:ext>
              </a:extLst>
            </p:cNvPr>
            <p:cNvSpPr/>
            <p:nvPr/>
          </p:nvSpPr>
          <p:spPr>
            <a:xfrm>
              <a:off x="11411127" y="5792143"/>
              <a:ext cx="50477" cy="528879"/>
            </a:xfrm>
            <a:custGeom>
              <a:avLst/>
              <a:gdLst>
                <a:gd name="connsiteX0" fmla="*/ 2360 w 50477"/>
                <a:gd name="connsiteY0" fmla="*/ 314133 h 528879"/>
                <a:gd name="connsiteX1" fmla="*/ 16762 w 50477"/>
                <a:gd name="connsiteY1" fmla="*/ 528886 h 528879"/>
                <a:gd name="connsiteX2" fmla="*/ 36246 w 50477"/>
                <a:gd name="connsiteY2" fmla="*/ 440570 h 528879"/>
                <a:gd name="connsiteX3" fmla="*/ 49589 w 50477"/>
                <a:gd name="connsiteY3" fmla="*/ 128395 h 528879"/>
                <a:gd name="connsiteX4" fmla="*/ 30740 w 50477"/>
                <a:gd name="connsiteY4" fmla="*/ 51 h 528879"/>
                <a:gd name="connsiteX5" fmla="*/ 7867 w 50477"/>
                <a:gd name="connsiteY5" fmla="*/ 123736 h 528879"/>
                <a:gd name="connsiteX6" fmla="*/ 2360 w 50477"/>
                <a:gd name="connsiteY6" fmla="*/ 314133 h 52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77" h="528879">
                  <a:moveTo>
                    <a:pt x="2360" y="314133"/>
                  </a:moveTo>
                  <a:cubicBezTo>
                    <a:pt x="-3379" y="386035"/>
                    <a:pt x="1471" y="458403"/>
                    <a:pt x="16762" y="528886"/>
                  </a:cubicBezTo>
                  <a:cubicBezTo>
                    <a:pt x="29639" y="501227"/>
                    <a:pt x="36288" y="471089"/>
                    <a:pt x="36246" y="440570"/>
                  </a:cubicBezTo>
                  <a:cubicBezTo>
                    <a:pt x="43871" y="336794"/>
                    <a:pt x="51283" y="232595"/>
                    <a:pt x="49589" y="128395"/>
                  </a:cubicBezTo>
                  <a:cubicBezTo>
                    <a:pt x="49589" y="107216"/>
                    <a:pt x="56790" y="1322"/>
                    <a:pt x="30740" y="51"/>
                  </a:cubicBezTo>
                  <a:cubicBezTo>
                    <a:pt x="-3146" y="-2490"/>
                    <a:pt x="8502" y="102980"/>
                    <a:pt x="7867" y="123736"/>
                  </a:cubicBezTo>
                  <a:cubicBezTo>
                    <a:pt x="5960" y="187272"/>
                    <a:pt x="4267" y="250596"/>
                    <a:pt x="2360" y="314133"/>
                  </a:cubicBezTo>
                  <a:close/>
                </a:path>
              </a:pathLst>
            </a:custGeom>
            <a:solidFill>
              <a:srgbClr val="828181">
                <a:alpha val="23000"/>
              </a:srgbClr>
            </a:solidFill>
            <a:ln w="21168"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0CF7E6CC-F0F7-41C5-8C3D-49F5437C1087}"/>
                </a:ext>
              </a:extLst>
            </p:cNvPr>
            <p:cNvSpPr/>
            <p:nvPr/>
          </p:nvSpPr>
          <p:spPr>
            <a:xfrm>
              <a:off x="11454762" y="5836255"/>
              <a:ext cx="408902" cy="543857"/>
            </a:xfrm>
            <a:custGeom>
              <a:avLst/>
              <a:gdLst>
                <a:gd name="connsiteX0" fmla="*/ 120956 w 408902"/>
                <a:gd name="connsiteY0" fmla="*/ 535816 h 543857"/>
                <a:gd name="connsiteX1" fmla="*/ 181527 w 408902"/>
                <a:gd name="connsiteY1" fmla="*/ 542804 h 543857"/>
                <a:gd name="connsiteX2" fmla="*/ 193175 w 408902"/>
                <a:gd name="connsiteY2" fmla="*/ 543864 h 543857"/>
                <a:gd name="connsiteX3" fmla="*/ 219436 w 408902"/>
                <a:gd name="connsiteY3" fmla="*/ 486893 h 543857"/>
                <a:gd name="connsiteX4" fmla="*/ 278102 w 408902"/>
                <a:gd name="connsiteY4" fmla="*/ 362361 h 543857"/>
                <a:gd name="connsiteX5" fmla="*/ 295469 w 408902"/>
                <a:gd name="connsiteY5" fmla="*/ 322968 h 543857"/>
                <a:gd name="connsiteX6" fmla="*/ 384631 w 408902"/>
                <a:gd name="connsiteY6" fmla="*/ 106098 h 543857"/>
                <a:gd name="connsiteX7" fmla="*/ 408775 w 408902"/>
                <a:gd name="connsiteY7" fmla="*/ 42561 h 543857"/>
                <a:gd name="connsiteX8" fmla="*/ 403268 w 408902"/>
                <a:gd name="connsiteY8" fmla="*/ 32184 h 543857"/>
                <a:gd name="connsiteX9" fmla="*/ 360911 w 408902"/>
                <a:gd name="connsiteY9" fmla="*/ 4440 h 543857"/>
                <a:gd name="connsiteX10" fmla="*/ 291867 w 408902"/>
                <a:gd name="connsiteY10" fmla="*/ 31549 h 543857"/>
                <a:gd name="connsiteX11" fmla="*/ 148276 w 408902"/>
                <a:gd name="connsiteY11" fmla="*/ 255832 h 543857"/>
                <a:gd name="connsiteX12" fmla="*/ 145523 w 408902"/>
                <a:gd name="connsiteY12" fmla="*/ 260491 h 543857"/>
                <a:gd name="connsiteX13" fmla="*/ 144464 w 408902"/>
                <a:gd name="connsiteY13" fmla="*/ 261974 h 543857"/>
                <a:gd name="connsiteX14" fmla="*/ 24 w 408902"/>
                <a:gd name="connsiteY14" fmla="*/ 519508 h 543857"/>
                <a:gd name="connsiteX15" fmla="*/ 110154 w 408902"/>
                <a:gd name="connsiteY15" fmla="*/ 534121 h 54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8902" h="543857">
                  <a:moveTo>
                    <a:pt x="120956" y="535816"/>
                  </a:moveTo>
                  <a:lnTo>
                    <a:pt x="181527" y="542804"/>
                  </a:lnTo>
                  <a:lnTo>
                    <a:pt x="193175" y="543864"/>
                  </a:lnTo>
                  <a:cubicBezTo>
                    <a:pt x="205459" y="517602"/>
                    <a:pt x="217107" y="491975"/>
                    <a:pt x="219436" y="486893"/>
                  </a:cubicBezTo>
                  <a:cubicBezTo>
                    <a:pt x="240615" y="444535"/>
                    <a:pt x="259041" y="404296"/>
                    <a:pt x="278102" y="362361"/>
                  </a:cubicBezTo>
                  <a:cubicBezTo>
                    <a:pt x="284031" y="349231"/>
                    <a:pt x="289750" y="336100"/>
                    <a:pt x="295469" y="322968"/>
                  </a:cubicBezTo>
                  <a:cubicBezTo>
                    <a:pt x="327237" y="251385"/>
                    <a:pt x="356950" y="179101"/>
                    <a:pt x="384631" y="106098"/>
                  </a:cubicBezTo>
                  <a:cubicBezTo>
                    <a:pt x="390349" y="91272"/>
                    <a:pt x="410892" y="57810"/>
                    <a:pt x="408775" y="42561"/>
                  </a:cubicBezTo>
                  <a:cubicBezTo>
                    <a:pt x="407885" y="38686"/>
                    <a:pt x="405979" y="35107"/>
                    <a:pt x="403268" y="32184"/>
                  </a:cubicBezTo>
                  <a:cubicBezTo>
                    <a:pt x="391324" y="19964"/>
                    <a:pt x="376880" y="10497"/>
                    <a:pt x="360911" y="4440"/>
                  </a:cubicBezTo>
                  <a:cubicBezTo>
                    <a:pt x="330413" y="-8056"/>
                    <a:pt x="310293" y="7404"/>
                    <a:pt x="291867" y="31549"/>
                  </a:cubicBezTo>
                  <a:cubicBezTo>
                    <a:pt x="239852" y="103578"/>
                    <a:pt x="191925" y="178445"/>
                    <a:pt x="148276" y="255832"/>
                  </a:cubicBezTo>
                  <a:cubicBezTo>
                    <a:pt x="147281" y="257335"/>
                    <a:pt x="146369" y="258903"/>
                    <a:pt x="145523" y="260491"/>
                  </a:cubicBezTo>
                  <a:lnTo>
                    <a:pt x="144464" y="261974"/>
                  </a:lnTo>
                  <a:cubicBezTo>
                    <a:pt x="93910" y="346689"/>
                    <a:pt x="45770" y="432526"/>
                    <a:pt x="24" y="519508"/>
                  </a:cubicBezTo>
                  <a:cubicBezTo>
                    <a:pt x="36663" y="525226"/>
                    <a:pt x="73514" y="529886"/>
                    <a:pt x="110154" y="534121"/>
                  </a:cubicBezTo>
                  <a:close/>
                </a:path>
              </a:pathLst>
            </a:custGeom>
            <a:solidFill>
              <a:srgbClr val="EB871E"/>
            </a:solidFill>
            <a:ln w="18628" cap="rnd">
              <a:solidFill>
                <a:srgbClr val="190B0B"/>
              </a:solidFill>
              <a:prstDash val="solid"/>
              <a:round/>
            </a:ln>
          </p:spPr>
          <p:txBody>
            <a:bodyPr rtlCol="0" anchor="ctr"/>
            <a:lstStyle/>
            <a:p>
              <a:endParaRPr lang="en-US"/>
            </a:p>
          </p:txBody>
        </p:sp>
        <p:sp>
          <p:nvSpPr>
            <p:cNvPr id="70" name="Freeform: Shape 69">
              <a:extLst>
                <a:ext uri="{FF2B5EF4-FFF2-40B4-BE49-F238E27FC236}">
                  <a16:creationId xmlns:a16="http://schemas.microsoft.com/office/drawing/2014/main" id="{28CA8A3E-6F1A-48E0-93B4-3624F7CBB386}"/>
                </a:ext>
              </a:extLst>
            </p:cNvPr>
            <p:cNvSpPr/>
            <p:nvPr/>
          </p:nvSpPr>
          <p:spPr>
            <a:xfrm>
              <a:off x="11576116" y="5865465"/>
              <a:ext cx="281166" cy="504904"/>
            </a:xfrm>
            <a:custGeom>
              <a:avLst/>
              <a:gdLst>
                <a:gd name="connsiteX0" fmla="*/ 256711 w 281166"/>
                <a:gd name="connsiteY0" fmla="*/ 75829 h 504904"/>
                <a:gd name="connsiteX1" fmla="*/ 167549 w 281166"/>
                <a:gd name="connsiteY1" fmla="*/ 292700 h 504904"/>
                <a:gd name="connsiteX2" fmla="*/ 149971 w 281166"/>
                <a:gd name="connsiteY2" fmla="*/ 332092 h 504904"/>
                <a:gd name="connsiteX3" fmla="*/ 91517 w 281166"/>
                <a:gd name="connsiteY3" fmla="*/ 456624 h 504904"/>
                <a:gd name="connsiteX4" fmla="*/ 70338 w 281166"/>
                <a:gd name="connsiteY4" fmla="*/ 504911 h 504904"/>
                <a:gd name="connsiteX5" fmla="*/ 24 w 281166"/>
                <a:gd name="connsiteY5" fmla="*/ 494746 h 504904"/>
                <a:gd name="connsiteX6" fmla="*/ 63561 w 281166"/>
                <a:gd name="connsiteY6" fmla="*/ 383133 h 504904"/>
                <a:gd name="connsiteX7" fmla="*/ 124980 w 281166"/>
                <a:gd name="connsiteY7" fmla="*/ 268344 h 504904"/>
                <a:gd name="connsiteX8" fmla="*/ 197411 w 281166"/>
                <a:gd name="connsiteY8" fmla="*/ 107173 h 504904"/>
                <a:gd name="connsiteX9" fmla="*/ 231932 w 281166"/>
                <a:gd name="connsiteY9" fmla="*/ 11869 h 504904"/>
                <a:gd name="connsiteX10" fmla="*/ 275773 w 281166"/>
                <a:gd name="connsiteY10" fmla="*/ 2339 h 504904"/>
                <a:gd name="connsiteX11" fmla="*/ 281067 w 281166"/>
                <a:gd name="connsiteY11" fmla="*/ 12504 h 504904"/>
                <a:gd name="connsiteX12" fmla="*/ 256711 w 281166"/>
                <a:gd name="connsiteY12" fmla="*/ 75829 h 50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166" h="504904">
                  <a:moveTo>
                    <a:pt x="256711" y="75829"/>
                  </a:moveTo>
                  <a:cubicBezTo>
                    <a:pt x="228480" y="148832"/>
                    <a:pt x="198745" y="221115"/>
                    <a:pt x="167549" y="292700"/>
                  </a:cubicBezTo>
                  <a:lnTo>
                    <a:pt x="149971" y="332092"/>
                  </a:lnTo>
                  <a:cubicBezTo>
                    <a:pt x="131184" y="374450"/>
                    <a:pt x="111700" y="415961"/>
                    <a:pt x="91517" y="456624"/>
                  </a:cubicBezTo>
                  <a:cubicBezTo>
                    <a:pt x="88975" y="461707"/>
                    <a:pt x="81774" y="477802"/>
                    <a:pt x="70338" y="504911"/>
                  </a:cubicBezTo>
                  <a:cubicBezTo>
                    <a:pt x="66314" y="504911"/>
                    <a:pt x="20356" y="497075"/>
                    <a:pt x="24" y="494746"/>
                  </a:cubicBezTo>
                  <a:cubicBezTo>
                    <a:pt x="23744" y="454082"/>
                    <a:pt x="40899" y="424220"/>
                    <a:pt x="63561" y="383133"/>
                  </a:cubicBezTo>
                  <a:cubicBezTo>
                    <a:pt x="84739" y="345224"/>
                    <a:pt x="105918" y="307101"/>
                    <a:pt x="124980" y="268344"/>
                  </a:cubicBezTo>
                  <a:cubicBezTo>
                    <a:pt x="151453" y="215609"/>
                    <a:pt x="176232" y="162450"/>
                    <a:pt x="197411" y="107173"/>
                  </a:cubicBezTo>
                  <a:cubicBezTo>
                    <a:pt x="206942" y="81971"/>
                    <a:pt x="212024" y="31142"/>
                    <a:pt x="231932" y="11869"/>
                  </a:cubicBezTo>
                  <a:cubicBezTo>
                    <a:pt x="243644" y="793"/>
                    <a:pt x="260523" y="-2871"/>
                    <a:pt x="275773" y="2339"/>
                  </a:cubicBezTo>
                  <a:cubicBezTo>
                    <a:pt x="278377" y="5219"/>
                    <a:pt x="280221" y="8714"/>
                    <a:pt x="281067" y="12504"/>
                  </a:cubicBezTo>
                  <a:cubicBezTo>
                    <a:pt x="282973" y="27965"/>
                    <a:pt x="262218" y="61004"/>
                    <a:pt x="256711" y="75829"/>
                  </a:cubicBezTo>
                  <a:close/>
                </a:path>
              </a:pathLst>
            </a:custGeom>
            <a:solidFill>
              <a:srgbClr val="D67A1E"/>
            </a:solidFill>
            <a:ln w="21168"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BF4D515A-796C-41B0-A24A-0E7CFC7910AC}"/>
                </a:ext>
              </a:extLst>
            </p:cNvPr>
            <p:cNvSpPr/>
            <p:nvPr/>
          </p:nvSpPr>
          <p:spPr>
            <a:xfrm>
              <a:off x="11729558" y="5497380"/>
              <a:ext cx="333389" cy="446317"/>
            </a:xfrm>
            <a:custGeom>
              <a:avLst/>
              <a:gdLst>
                <a:gd name="connsiteX0" fmla="*/ 174007 w 333389"/>
                <a:gd name="connsiteY0" fmla="*/ 82604 h 446317"/>
                <a:gd name="connsiteX1" fmla="*/ 71925 w 333389"/>
                <a:gd name="connsiteY1" fmla="*/ 146140 h 446317"/>
                <a:gd name="connsiteX2" fmla="*/ 5423 w 333389"/>
                <a:gd name="connsiteY2" fmla="*/ 244197 h 446317"/>
                <a:gd name="connsiteX3" fmla="*/ 129 w 333389"/>
                <a:gd name="connsiteY3" fmla="*/ 299898 h 446317"/>
                <a:gd name="connsiteX4" fmla="*/ 8389 w 333389"/>
                <a:gd name="connsiteY4" fmla="*/ 358563 h 446317"/>
                <a:gd name="connsiteX5" fmla="*/ 167230 w 333389"/>
                <a:gd name="connsiteY5" fmla="*/ 443279 h 446317"/>
                <a:gd name="connsiteX6" fmla="*/ 301504 w 333389"/>
                <a:gd name="connsiteY6" fmla="*/ 312393 h 446317"/>
                <a:gd name="connsiteX7" fmla="*/ 315269 w 333389"/>
                <a:gd name="connsiteY7" fmla="*/ 223231 h 446317"/>
                <a:gd name="connsiteX8" fmla="*/ 325012 w 333389"/>
                <a:gd name="connsiteY8" fmla="*/ 110136 h 446317"/>
                <a:gd name="connsiteX9" fmla="*/ 333272 w 333389"/>
                <a:gd name="connsiteY9" fmla="*/ 6 h 446317"/>
                <a:gd name="connsiteX10" fmla="*/ 174007 w 333389"/>
                <a:gd name="connsiteY10" fmla="*/ 82604 h 446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389" h="446317">
                  <a:moveTo>
                    <a:pt x="174007" y="82604"/>
                  </a:moveTo>
                  <a:cubicBezTo>
                    <a:pt x="137876" y="100182"/>
                    <a:pt x="103651" y="121488"/>
                    <a:pt x="71925" y="146140"/>
                  </a:cubicBezTo>
                  <a:cubicBezTo>
                    <a:pt x="39967" y="170982"/>
                    <a:pt x="16669" y="205313"/>
                    <a:pt x="5423" y="244197"/>
                  </a:cubicBezTo>
                  <a:cubicBezTo>
                    <a:pt x="1336" y="262475"/>
                    <a:pt x="-443" y="281176"/>
                    <a:pt x="129" y="299898"/>
                  </a:cubicBezTo>
                  <a:cubicBezTo>
                    <a:pt x="-125" y="319764"/>
                    <a:pt x="2649" y="339545"/>
                    <a:pt x="8389" y="358563"/>
                  </a:cubicBezTo>
                  <a:cubicBezTo>
                    <a:pt x="33761" y="421613"/>
                    <a:pt x="100728" y="457341"/>
                    <a:pt x="167230" y="443279"/>
                  </a:cubicBezTo>
                  <a:cubicBezTo>
                    <a:pt x="232269" y="426992"/>
                    <a:pt x="283544" y="377010"/>
                    <a:pt x="301504" y="312393"/>
                  </a:cubicBezTo>
                  <a:cubicBezTo>
                    <a:pt x="309170" y="283230"/>
                    <a:pt x="313786" y="253347"/>
                    <a:pt x="315269" y="223231"/>
                  </a:cubicBezTo>
                  <a:cubicBezTo>
                    <a:pt x="318658" y="185532"/>
                    <a:pt x="321835" y="147834"/>
                    <a:pt x="325012" y="110136"/>
                  </a:cubicBezTo>
                  <a:cubicBezTo>
                    <a:pt x="331323" y="73772"/>
                    <a:pt x="334097" y="36900"/>
                    <a:pt x="333272" y="6"/>
                  </a:cubicBezTo>
                  <a:cubicBezTo>
                    <a:pt x="279053" y="17161"/>
                    <a:pt x="224625" y="55918"/>
                    <a:pt x="174007" y="82604"/>
                  </a:cubicBezTo>
                  <a:close/>
                </a:path>
              </a:pathLst>
            </a:custGeom>
            <a:solidFill>
              <a:srgbClr val="FFFFFF"/>
            </a:solidFill>
            <a:ln w="21168" cap="rnd">
              <a:solidFill>
                <a:srgbClr val="190B0B"/>
              </a:solidFill>
              <a:prstDash val="solid"/>
              <a:round/>
            </a:ln>
          </p:spPr>
          <p:txBody>
            <a:bodyPr rtlCol="0" anchor="ctr"/>
            <a:lstStyle/>
            <a:p>
              <a:endParaRPr lang="en-US"/>
            </a:p>
          </p:txBody>
        </p:sp>
        <p:sp>
          <p:nvSpPr>
            <p:cNvPr id="72" name="Freeform: Shape 71">
              <a:extLst>
                <a:ext uri="{FF2B5EF4-FFF2-40B4-BE49-F238E27FC236}">
                  <a16:creationId xmlns:a16="http://schemas.microsoft.com/office/drawing/2014/main" id="{C663CEA9-D9A5-4C06-9D73-EDFA82DC4DF3}"/>
                </a:ext>
              </a:extLst>
            </p:cNvPr>
            <p:cNvSpPr/>
            <p:nvPr/>
          </p:nvSpPr>
          <p:spPr>
            <a:xfrm>
              <a:off x="11095145" y="5253890"/>
              <a:ext cx="225860" cy="401630"/>
            </a:xfrm>
            <a:custGeom>
              <a:avLst/>
              <a:gdLst>
                <a:gd name="connsiteX0" fmla="*/ 224308 w 225860"/>
                <a:gd name="connsiteY0" fmla="*/ 383065 h 401630"/>
                <a:gd name="connsiteX1" fmla="*/ 105918 w 225860"/>
                <a:gd name="connsiteY1" fmla="*/ 401490 h 401630"/>
                <a:gd name="connsiteX2" fmla="*/ 24 w 225860"/>
                <a:gd name="connsiteY2" fmla="*/ 351508 h 401630"/>
                <a:gd name="connsiteX3" fmla="*/ 67373 w 225860"/>
                <a:gd name="connsiteY3" fmla="*/ 177842 h 401630"/>
                <a:gd name="connsiteX4" fmla="*/ 92364 w 225860"/>
                <a:gd name="connsiteY4" fmla="*/ 117906 h 401630"/>
                <a:gd name="connsiteX5" fmla="*/ 130486 w 225860"/>
                <a:gd name="connsiteY5" fmla="*/ 29166 h 401630"/>
                <a:gd name="connsiteX6" fmla="*/ 159713 w 225860"/>
                <a:gd name="connsiteY6" fmla="*/ 10317 h 401630"/>
                <a:gd name="connsiteX7" fmla="*/ 177291 w 225860"/>
                <a:gd name="connsiteY7" fmla="*/ 81902 h 401630"/>
                <a:gd name="connsiteX8" fmla="*/ 186398 w 225860"/>
                <a:gd name="connsiteY8" fmla="*/ 126589 h 401630"/>
                <a:gd name="connsiteX9" fmla="*/ 224308 w 225860"/>
                <a:gd name="connsiteY9" fmla="*/ 383065 h 40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860" h="401630">
                  <a:moveTo>
                    <a:pt x="224308" y="383065"/>
                  </a:moveTo>
                  <a:cubicBezTo>
                    <a:pt x="186313" y="396449"/>
                    <a:pt x="146179" y="402697"/>
                    <a:pt x="105918" y="401490"/>
                  </a:cubicBezTo>
                  <a:cubicBezTo>
                    <a:pt x="65425" y="399351"/>
                    <a:pt x="27408" y="381413"/>
                    <a:pt x="24" y="351508"/>
                  </a:cubicBezTo>
                  <a:cubicBezTo>
                    <a:pt x="21203" y="293054"/>
                    <a:pt x="44077" y="235024"/>
                    <a:pt x="67373" y="177842"/>
                  </a:cubicBezTo>
                  <a:cubicBezTo>
                    <a:pt x="75421" y="157722"/>
                    <a:pt x="83681" y="137814"/>
                    <a:pt x="92364" y="117906"/>
                  </a:cubicBezTo>
                  <a:cubicBezTo>
                    <a:pt x="104648" y="88255"/>
                    <a:pt x="117567" y="58605"/>
                    <a:pt x="130486" y="29166"/>
                  </a:cubicBezTo>
                  <a:cubicBezTo>
                    <a:pt x="140016" y="7988"/>
                    <a:pt x="144464" y="-13191"/>
                    <a:pt x="159713" y="10317"/>
                  </a:cubicBezTo>
                  <a:cubicBezTo>
                    <a:pt x="168904" y="33233"/>
                    <a:pt x="174834" y="57334"/>
                    <a:pt x="177291" y="81902"/>
                  </a:cubicBezTo>
                  <a:lnTo>
                    <a:pt x="186398" y="126589"/>
                  </a:lnTo>
                  <a:cubicBezTo>
                    <a:pt x="202282" y="210669"/>
                    <a:pt x="233203" y="380099"/>
                    <a:pt x="224308" y="383065"/>
                  </a:cubicBezTo>
                  <a:close/>
                </a:path>
              </a:pathLst>
            </a:custGeom>
            <a:solidFill>
              <a:srgbClr val="FCC57C"/>
            </a:solidFill>
            <a:ln w="21168" cap="rnd">
              <a:solidFill>
                <a:srgbClr val="190B0B"/>
              </a:solidFill>
              <a:prstDash val="solid"/>
              <a:round/>
            </a:ln>
          </p:spPr>
          <p:txBody>
            <a:bodyPr rtlCol="0" anchor="ctr"/>
            <a:lstStyle/>
            <a:p>
              <a:endParaRPr lang="en-US"/>
            </a:p>
          </p:txBody>
        </p:sp>
        <p:sp>
          <p:nvSpPr>
            <p:cNvPr id="73" name="Freeform: Shape 72">
              <a:extLst>
                <a:ext uri="{FF2B5EF4-FFF2-40B4-BE49-F238E27FC236}">
                  <a16:creationId xmlns:a16="http://schemas.microsoft.com/office/drawing/2014/main" id="{E09CB8E6-0F88-488F-9889-FE84BFB32876}"/>
                </a:ext>
              </a:extLst>
            </p:cNvPr>
            <p:cNvSpPr/>
            <p:nvPr/>
          </p:nvSpPr>
          <p:spPr>
            <a:xfrm>
              <a:off x="11084344" y="5590381"/>
              <a:ext cx="239744" cy="738690"/>
            </a:xfrm>
            <a:custGeom>
              <a:avLst/>
              <a:gdLst>
                <a:gd name="connsiteX0" fmla="*/ 227061 w 239744"/>
                <a:gd name="connsiteY0" fmla="*/ 738697 h 738690"/>
                <a:gd name="connsiteX1" fmla="*/ 24 w 239744"/>
                <a:gd name="connsiteY1" fmla="*/ 660123 h 738690"/>
                <a:gd name="connsiteX2" fmla="*/ 24 w 239744"/>
                <a:gd name="connsiteY2" fmla="*/ 492175 h 738690"/>
                <a:gd name="connsiteX3" fmla="*/ 24 w 239744"/>
                <a:gd name="connsiteY3" fmla="*/ 455748 h 738690"/>
                <a:gd name="connsiteX4" fmla="*/ 7226 w 239744"/>
                <a:gd name="connsiteY4" fmla="*/ 24759 h 738690"/>
                <a:gd name="connsiteX5" fmla="*/ 64408 w 239744"/>
                <a:gd name="connsiteY5" fmla="*/ 20947 h 738690"/>
                <a:gd name="connsiteX6" fmla="*/ 239768 w 239744"/>
                <a:gd name="connsiteY6" fmla="*/ 49327 h 738690"/>
                <a:gd name="connsiteX7" fmla="*/ 229814 w 239744"/>
                <a:gd name="connsiteY7" fmla="*/ 446006 h 738690"/>
                <a:gd name="connsiteX8" fmla="*/ 226214 w 239744"/>
                <a:gd name="connsiteY8" fmla="*/ 677490 h 738690"/>
                <a:gd name="connsiteX9" fmla="*/ 227061 w 239744"/>
                <a:gd name="connsiteY9" fmla="*/ 738697 h 73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744" h="738690">
                  <a:moveTo>
                    <a:pt x="227061" y="738697"/>
                  </a:moveTo>
                  <a:cubicBezTo>
                    <a:pt x="148594" y="721373"/>
                    <a:pt x="72413" y="695005"/>
                    <a:pt x="24" y="660123"/>
                  </a:cubicBezTo>
                  <a:cubicBezTo>
                    <a:pt x="24" y="604211"/>
                    <a:pt x="24" y="548088"/>
                    <a:pt x="24" y="492175"/>
                  </a:cubicBezTo>
                  <a:lnTo>
                    <a:pt x="24" y="455748"/>
                  </a:lnTo>
                  <a:cubicBezTo>
                    <a:pt x="1084" y="325075"/>
                    <a:pt x="5319" y="144843"/>
                    <a:pt x="7226" y="24759"/>
                  </a:cubicBezTo>
                  <a:cubicBezTo>
                    <a:pt x="7226" y="-25011"/>
                    <a:pt x="12732" y="14594"/>
                    <a:pt x="64408" y="20947"/>
                  </a:cubicBezTo>
                  <a:cubicBezTo>
                    <a:pt x="79021" y="22642"/>
                    <a:pt x="239768" y="47209"/>
                    <a:pt x="239768" y="49327"/>
                  </a:cubicBezTo>
                  <a:cubicBezTo>
                    <a:pt x="238074" y="182965"/>
                    <a:pt x="232991" y="314486"/>
                    <a:pt x="229814" y="446006"/>
                  </a:cubicBezTo>
                  <a:cubicBezTo>
                    <a:pt x="227696" y="523097"/>
                    <a:pt x="226214" y="599975"/>
                    <a:pt x="226214" y="677490"/>
                  </a:cubicBezTo>
                  <a:cubicBezTo>
                    <a:pt x="226002" y="697822"/>
                    <a:pt x="227485" y="718365"/>
                    <a:pt x="227061" y="738697"/>
                  </a:cubicBezTo>
                  <a:close/>
                </a:path>
              </a:pathLst>
            </a:custGeom>
            <a:solidFill>
              <a:srgbClr val="FFE21A"/>
            </a:solidFill>
            <a:ln w="21168" cap="rnd">
              <a:solidFill>
                <a:srgbClr val="190B0B"/>
              </a:solidFill>
              <a:prstDash val="solid"/>
              <a:round/>
            </a:ln>
          </p:spPr>
          <p:txBody>
            <a:bodyPr rtlCol="0" anchor="ctr"/>
            <a:lstStyle/>
            <a:p>
              <a:endParaRPr lang="en-US"/>
            </a:p>
          </p:txBody>
        </p:sp>
        <p:sp>
          <p:nvSpPr>
            <p:cNvPr id="74" name="Freeform: Shape 73">
              <a:extLst>
                <a:ext uri="{FF2B5EF4-FFF2-40B4-BE49-F238E27FC236}">
                  <a16:creationId xmlns:a16="http://schemas.microsoft.com/office/drawing/2014/main" id="{310A6439-AE24-49EC-96AC-B28779DD19D7}"/>
                </a:ext>
              </a:extLst>
            </p:cNvPr>
            <p:cNvSpPr/>
            <p:nvPr/>
          </p:nvSpPr>
          <p:spPr>
            <a:xfrm>
              <a:off x="11222579" y="6475465"/>
              <a:ext cx="482620" cy="524134"/>
            </a:xfrm>
            <a:custGeom>
              <a:avLst/>
              <a:gdLst>
                <a:gd name="connsiteX0" fmla="*/ 352079 w 482620"/>
                <a:gd name="connsiteY0" fmla="*/ 191414 h 524134"/>
                <a:gd name="connsiteX1" fmla="*/ 289813 w 482620"/>
                <a:gd name="connsiteY1" fmla="*/ 352585 h 524134"/>
                <a:gd name="connsiteX2" fmla="*/ 56847 w 482620"/>
                <a:gd name="connsiteY2" fmla="*/ 423958 h 524134"/>
                <a:gd name="connsiteX3" fmla="*/ 87 w 482620"/>
                <a:gd name="connsiteY3" fmla="*/ 464197 h 524134"/>
                <a:gd name="connsiteX4" fmla="*/ 46681 w 482620"/>
                <a:gd name="connsiteY4" fmla="*/ 500837 h 524134"/>
                <a:gd name="connsiteX5" fmla="*/ 207851 w 482620"/>
                <a:gd name="connsiteY5" fmla="*/ 524134 h 524134"/>
                <a:gd name="connsiteX6" fmla="*/ 356103 w 482620"/>
                <a:gd name="connsiteY6" fmla="*/ 464833 h 524134"/>
                <a:gd name="connsiteX7" fmla="*/ 416675 w 482620"/>
                <a:gd name="connsiteY7" fmla="*/ 354915 h 524134"/>
                <a:gd name="connsiteX8" fmla="*/ 481270 w 482620"/>
                <a:gd name="connsiteY8" fmla="*/ 74508 h 524134"/>
                <a:gd name="connsiteX9" fmla="*/ 396555 w 482620"/>
                <a:gd name="connsiteY9" fmla="*/ 13937 h 524134"/>
                <a:gd name="connsiteX10" fmla="*/ 352079 w 482620"/>
                <a:gd name="connsiteY10" fmla="*/ 191414 h 52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2620" h="524134">
                  <a:moveTo>
                    <a:pt x="352079" y="191414"/>
                  </a:moveTo>
                  <a:cubicBezTo>
                    <a:pt x="345091" y="249656"/>
                    <a:pt x="330900" y="310863"/>
                    <a:pt x="289813" y="352585"/>
                  </a:cubicBezTo>
                  <a:cubicBezTo>
                    <a:pt x="231571" y="411886"/>
                    <a:pt x="139232" y="416122"/>
                    <a:pt x="56847" y="423958"/>
                  </a:cubicBezTo>
                  <a:cubicBezTo>
                    <a:pt x="31220" y="426711"/>
                    <a:pt x="-1607" y="438571"/>
                    <a:pt x="87" y="464197"/>
                  </a:cubicBezTo>
                  <a:cubicBezTo>
                    <a:pt x="1570" y="485376"/>
                    <a:pt x="26137" y="495542"/>
                    <a:pt x="46681" y="500837"/>
                  </a:cubicBezTo>
                  <a:cubicBezTo>
                    <a:pt x="98951" y="516552"/>
                    <a:pt x="153274" y="524409"/>
                    <a:pt x="207851" y="524134"/>
                  </a:cubicBezTo>
                  <a:cubicBezTo>
                    <a:pt x="262958" y="523625"/>
                    <a:pt x="315864" y="502468"/>
                    <a:pt x="356103" y="464833"/>
                  </a:cubicBezTo>
                  <a:cubicBezTo>
                    <a:pt x="384186" y="433149"/>
                    <a:pt x="404878" y="395600"/>
                    <a:pt x="416675" y="354915"/>
                  </a:cubicBezTo>
                  <a:cubicBezTo>
                    <a:pt x="445393" y="263253"/>
                    <a:pt x="466995" y="169494"/>
                    <a:pt x="481270" y="74508"/>
                  </a:cubicBezTo>
                  <a:cubicBezTo>
                    <a:pt x="490801" y="20713"/>
                    <a:pt x="449502" y="-23550"/>
                    <a:pt x="396555" y="13937"/>
                  </a:cubicBezTo>
                  <a:cubicBezTo>
                    <a:pt x="350808" y="46551"/>
                    <a:pt x="358009" y="142068"/>
                    <a:pt x="352079" y="191414"/>
                  </a:cubicBezTo>
                  <a:close/>
                </a:path>
              </a:pathLst>
            </a:custGeom>
            <a:solidFill>
              <a:srgbClr val="297267">
                <a:alpha val="77000"/>
              </a:srgbClr>
            </a:solidFill>
            <a:ln w="21168"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B3EBF9C-87F8-46D9-95EF-BDD3F9A2AB98}"/>
                </a:ext>
              </a:extLst>
            </p:cNvPr>
            <p:cNvSpPr/>
            <p:nvPr/>
          </p:nvSpPr>
          <p:spPr>
            <a:xfrm>
              <a:off x="11863936" y="5512205"/>
              <a:ext cx="173666" cy="205645"/>
            </a:xfrm>
            <a:custGeom>
              <a:avLst/>
              <a:gdLst>
                <a:gd name="connsiteX0" fmla="*/ 173691 w 173666"/>
                <a:gd name="connsiteY0" fmla="*/ 6 h 205645"/>
                <a:gd name="connsiteX1" fmla="*/ 126249 w 173666"/>
                <a:gd name="connsiteY1" fmla="*/ 46811 h 205645"/>
                <a:gd name="connsiteX2" fmla="*/ 82621 w 173666"/>
                <a:gd name="connsiteY2" fmla="*/ 99758 h 205645"/>
                <a:gd name="connsiteX3" fmla="*/ 24 w 173666"/>
                <a:gd name="connsiteY3" fmla="*/ 205652 h 205645"/>
              </a:gdLst>
              <a:ahLst/>
              <a:cxnLst>
                <a:cxn ang="0">
                  <a:pos x="connsiteX0" y="connsiteY0"/>
                </a:cxn>
                <a:cxn ang="0">
                  <a:pos x="connsiteX1" y="connsiteY1"/>
                </a:cxn>
                <a:cxn ang="0">
                  <a:pos x="connsiteX2" y="connsiteY2"/>
                </a:cxn>
                <a:cxn ang="0">
                  <a:pos x="connsiteX3" y="connsiteY3"/>
                </a:cxn>
              </a:cxnLst>
              <a:rect l="l" t="t" r="r" b="b"/>
              <a:pathLst>
                <a:path w="173666" h="205645">
                  <a:moveTo>
                    <a:pt x="173691" y="6"/>
                  </a:moveTo>
                  <a:cubicBezTo>
                    <a:pt x="157383" y="15255"/>
                    <a:pt x="141286" y="30504"/>
                    <a:pt x="126249" y="46811"/>
                  </a:cubicBezTo>
                  <a:cubicBezTo>
                    <a:pt x="111213" y="63119"/>
                    <a:pt x="96600" y="81756"/>
                    <a:pt x="82621" y="99758"/>
                  </a:cubicBezTo>
                  <a:lnTo>
                    <a:pt x="24" y="205652"/>
                  </a:lnTo>
                </a:path>
              </a:pathLst>
            </a:custGeom>
            <a:noFill/>
            <a:ln w="21168" cap="rnd">
              <a:solidFill>
                <a:srgbClr val="190B0B"/>
              </a:solidFill>
              <a:prstDash val="solid"/>
              <a:round/>
            </a:ln>
          </p:spPr>
          <p:txBody>
            <a:bodyPr rtlCol="0" anchor="ctr"/>
            <a:lstStyle/>
            <a:p>
              <a:endParaRPr lang="en-US"/>
            </a:p>
          </p:txBody>
        </p:sp>
        <p:sp>
          <p:nvSpPr>
            <p:cNvPr id="76" name="Freeform: Shape 75">
              <a:extLst>
                <a:ext uri="{FF2B5EF4-FFF2-40B4-BE49-F238E27FC236}">
                  <a16:creationId xmlns:a16="http://schemas.microsoft.com/office/drawing/2014/main" id="{5029E0D6-9828-4727-9A89-F9A6B37F186E}"/>
                </a:ext>
              </a:extLst>
            </p:cNvPr>
            <p:cNvSpPr/>
            <p:nvPr/>
          </p:nvSpPr>
          <p:spPr>
            <a:xfrm>
              <a:off x="11916883" y="5509240"/>
              <a:ext cx="126224" cy="263887"/>
            </a:xfrm>
            <a:custGeom>
              <a:avLst/>
              <a:gdLst>
                <a:gd name="connsiteX0" fmla="*/ 85162 w 126224"/>
                <a:gd name="connsiteY0" fmla="*/ 263894 h 263887"/>
                <a:gd name="connsiteX1" fmla="*/ 104224 w 126224"/>
                <a:gd name="connsiteY1" fmla="*/ 123691 h 263887"/>
                <a:gd name="connsiteX2" fmla="*/ 116084 w 126224"/>
                <a:gd name="connsiteY2" fmla="*/ 54012 h 263887"/>
                <a:gd name="connsiteX3" fmla="*/ 126249 w 126224"/>
                <a:gd name="connsiteY3" fmla="*/ 6 h 263887"/>
                <a:gd name="connsiteX4" fmla="*/ 89610 w 126224"/>
                <a:gd name="connsiteY4" fmla="*/ 56130 h 263887"/>
                <a:gd name="connsiteX5" fmla="*/ 56359 w 126224"/>
                <a:gd name="connsiteY5" fmla="*/ 117337 h 263887"/>
                <a:gd name="connsiteX6" fmla="*/ 24 w 126224"/>
                <a:gd name="connsiteY6" fmla="*/ 245680 h 26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24" h="263887">
                  <a:moveTo>
                    <a:pt x="85162" y="263894"/>
                  </a:moveTo>
                  <a:cubicBezTo>
                    <a:pt x="90457" y="216877"/>
                    <a:pt x="96812" y="170284"/>
                    <a:pt x="104224" y="123691"/>
                  </a:cubicBezTo>
                  <a:cubicBezTo>
                    <a:pt x="107824" y="100394"/>
                    <a:pt x="111848" y="77097"/>
                    <a:pt x="116084" y="54012"/>
                  </a:cubicBezTo>
                  <a:cubicBezTo>
                    <a:pt x="121019" y="36328"/>
                    <a:pt x="124428" y="18262"/>
                    <a:pt x="126249" y="6"/>
                  </a:cubicBezTo>
                  <a:cubicBezTo>
                    <a:pt x="111827" y="17161"/>
                    <a:pt x="99522" y="36010"/>
                    <a:pt x="89610" y="56130"/>
                  </a:cubicBezTo>
                  <a:cubicBezTo>
                    <a:pt x="77750" y="76038"/>
                    <a:pt x="66737" y="96582"/>
                    <a:pt x="56359" y="117337"/>
                  </a:cubicBezTo>
                  <a:cubicBezTo>
                    <a:pt x="35181" y="159694"/>
                    <a:pt x="17179" y="202052"/>
                    <a:pt x="24" y="245680"/>
                  </a:cubicBezTo>
                </a:path>
              </a:pathLst>
            </a:custGeom>
            <a:noFill/>
            <a:ln w="21168" cap="rnd">
              <a:solidFill>
                <a:srgbClr val="190B0B"/>
              </a:solidFill>
              <a:prstDash val="solid"/>
              <a:round/>
            </a:ln>
          </p:spPr>
          <p:txBody>
            <a:bodyPr rtlCol="0" anchor="ctr"/>
            <a:lstStyle/>
            <a:p>
              <a:endParaRPr lang="en-US"/>
            </a:p>
          </p:txBody>
        </p:sp>
        <p:sp>
          <p:nvSpPr>
            <p:cNvPr id="77" name="Freeform: Shape 76">
              <a:extLst>
                <a:ext uri="{FF2B5EF4-FFF2-40B4-BE49-F238E27FC236}">
                  <a16:creationId xmlns:a16="http://schemas.microsoft.com/office/drawing/2014/main" id="{A19874A4-CFD6-4586-8E70-6130D6A9A953}"/>
                </a:ext>
              </a:extLst>
            </p:cNvPr>
            <p:cNvSpPr/>
            <p:nvPr/>
          </p:nvSpPr>
          <p:spPr>
            <a:xfrm>
              <a:off x="11187273" y="5253678"/>
              <a:ext cx="94033" cy="139378"/>
            </a:xfrm>
            <a:custGeom>
              <a:avLst/>
              <a:gdLst>
                <a:gd name="connsiteX0" fmla="*/ 94058 w 94033"/>
                <a:gd name="connsiteY0" fmla="*/ 126801 h 139378"/>
                <a:gd name="connsiteX1" fmla="*/ 89399 w 94033"/>
                <a:gd name="connsiteY1" fmla="*/ 128495 h 139378"/>
                <a:gd name="connsiteX2" fmla="*/ 50641 w 94033"/>
                <a:gd name="connsiteY2" fmla="*/ 139084 h 139378"/>
                <a:gd name="connsiteX3" fmla="*/ 24 w 94033"/>
                <a:gd name="connsiteY3" fmla="*/ 117906 h 139378"/>
                <a:gd name="connsiteX4" fmla="*/ 38146 w 94033"/>
                <a:gd name="connsiteY4" fmla="*/ 29166 h 139378"/>
                <a:gd name="connsiteX5" fmla="*/ 67373 w 94033"/>
                <a:gd name="connsiteY5" fmla="*/ 10317 h 139378"/>
                <a:gd name="connsiteX6" fmla="*/ 84951 w 94033"/>
                <a:gd name="connsiteY6" fmla="*/ 81902 h 139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033" h="139378">
                  <a:moveTo>
                    <a:pt x="94058" y="126801"/>
                  </a:moveTo>
                  <a:lnTo>
                    <a:pt x="89399" y="128495"/>
                  </a:lnTo>
                  <a:cubicBezTo>
                    <a:pt x="77073" y="133896"/>
                    <a:pt x="64005" y="137454"/>
                    <a:pt x="50641" y="139084"/>
                  </a:cubicBezTo>
                  <a:cubicBezTo>
                    <a:pt x="31263" y="141075"/>
                    <a:pt x="12202" y="133091"/>
                    <a:pt x="24" y="117906"/>
                  </a:cubicBezTo>
                  <a:cubicBezTo>
                    <a:pt x="12308" y="88255"/>
                    <a:pt x="25227" y="58605"/>
                    <a:pt x="38146" y="29166"/>
                  </a:cubicBezTo>
                  <a:cubicBezTo>
                    <a:pt x="47677" y="7988"/>
                    <a:pt x="52124" y="-13191"/>
                    <a:pt x="67373" y="10317"/>
                  </a:cubicBezTo>
                  <a:cubicBezTo>
                    <a:pt x="76564" y="33233"/>
                    <a:pt x="82495" y="57334"/>
                    <a:pt x="84951" y="81902"/>
                  </a:cubicBezTo>
                  <a:close/>
                </a:path>
              </a:pathLst>
            </a:custGeom>
            <a:solidFill>
              <a:srgbClr val="190B0B"/>
            </a:solidFill>
            <a:ln w="21168"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D27B1649-ED62-4E1C-B6AF-46EC3C12FDD4}"/>
                </a:ext>
              </a:extLst>
            </p:cNvPr>
            <p:cNvSpPr/>
            <p:nvPr/>
          </p:nvSpPr>
          <p:spPr>
            <a:xfrm>
              <a:off x="11135220" y="5677366"/>
              <a:ext cx="73499" cy="537128"/>
            </a:xfrm>
            <a:custGeom>
              <a:avLst/>
              <a:gdLst>
                <a:gd name="connsiteX0" fmla="*/ 10991 w 73499"/>
                <a:gd name="connsiteY0" fmla="*/ 392060 h 537128"/>
                <a:gd name="connsiteX1" fmla="*/ 50383 w 73499"/>
                <a:gd name="connsiteY1" fmla="*/ 537134 h 537128"/>
                <a:gd name="connsiteX2" fmla="*/ 64785 w 73499"/>
                <a:gd name="connsiteY2" fmla="*/ 502190 h 537128"/>
                <a:gd name="connsiteX3" fmla="*/ 72198 w 73499"/>
                <a:gd name="connsiteY3" fmla="*/ 253127 h 537128"/>
                <a:gd name="connsiteX4" fmla="*/ 45935 w 73499"/>
                <a:gd name="connsiteY4" fmla="*/ 15501 h 537128"/>
                <a:gd name="connsiteX5" fmla="*/ 613 w 73499"/>
                <a:gd name="connsiteY5" fmla="*/ 120124 h 537128"/>
                <a:gd name="connsiteX6" fmla="*/ 10991 w 73499"/>
                <a:gd name="connsiteY6" fmla="*/ 392060 h 5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499" h="537128">
                  <a:moveTo>
                    <a:pt x="10991" y="392060"/>
                  </a:moveTo>
                  <a:cubicBezTo>
                    <a:pt x="13744" y="445007"/>
                    <a:pt x="19251" y="503460"/>
                    <a:pt x="50383" y="537134"/>
                  </a:cubicBezTo>
                  <a:cubicBezTo>
                    <a:pt x="60337" y="532687"/>
                    <a:pt x="63514" y="515956"/>
                    <a:pt x="64785" y="502190"/>
                  </a:cubicBezTo>
                  <a:cubicBezTo>
                    <a:pt x="72875" y="419422"/>
                    <a:pt x="75353" y="336211"/>
                    <a:pt x="72198" y="253127"/>
                  </a:cubicBezTo>
                  <a:cubicBezTo>
                    <a:pt x="70291" y="204839"/>
                    <a:pt x="74950" y="49387"/>
                    <a:pt x="45935" y="15501"/>
                  </a:cubicBezTo>
                  <a:cubicBezTo>
                    <a:pt x="-6588" y="-45495"/>
                    <a:pt x="-22" y="91320"/>
                    <a:pt x="613" y="120124"/>
                  </a:cubicBezTo>
                  <a:cubicBezTo>
                    <a:pt x="3155" y="210769"/>
                    <a:pt x="6543" y="300779"/>
                    <a:pt x="10991" y="392060"/>
                  </a:cubicBezTo>
                  <a:close/>
                </a:path>
              </a:pathLst>
            </a:custGeom>
            <a:solidFill>
              <a:srgbClr val="FFF0A4"/>
            </a:solidFill>
            <a:ln w="21168"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7F12DBF4-E789-423E-8D17-AEEB5A45FB67}"/>
                </a:ext>
              </a:extLst>
            </p:cNvPr>
            <p:cNvSpPr/>
            <p:nvPr/>
          </p:nvSpPr>
          <p:spPr>
            <a:xfrm>
              <a:off x="11011730" y="6342516"/>
              <a:ext cx="471649" cy="184297"/>
            </a:xfrm>
            <a:custGeom>
              <a:avLst/>
              <a:gdLst>
                <a:gd name="connsiteX0" fmla="*/ 421242 w 471649"/>
                <a:gd name="connsiteY0" fmla="*/ 80383 h 184297"/>
                <a:gd name="connsiteX1" fmla="*/ 456187 w 471649"/>
                <a:gd name="connsiteY1" fmla="*/ 86313 h 184297"/>
                <a:gd name="connsiteX2" fmla="*/ 458094 w 471649"/>
                <a:gd name="connsiteY2" fmla="*/ 151968 h 184297"/>
                <a:gd name="connsiteX3" fmla="*/ 389051 w 471649"/>
                <a:gd name="connsiteY3" fmla="*/ 178653 h 184297"/>
                <a:gd name="connsiteX4" fmla="*/ 156083 w 471649"/>
                <a:gd name="connsiteY4" fmla="*/ 169758 h 184297"/>
                <a:gd name="connsiteX5" fmla="*/ 33882 w 471649"/>
                <a:gd name="connsiteY5" fmla="*/ 113634 h 184297"/>
                <a:gd name="connsiteX6" fmla="*/ 13762 w 471649"/>
                <a:gd name="connsiteY6" fmla="*/ 9434 h 184297"/>
                <a:gd name="connsiteX7" fmla="*/ 128763 w 471649"/>
                <a:gd name="connsiteY7" fmla="*/ 33154 h 184297"/>
                <a:gd name="connsiteX8" fmla="*/ 421242 w 471649"/>
                <a:gd name="connsiteY8" fmla="*/ 80383 h 18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649" h="184297">
                  <a:moveTo>
                    <a:pt x="421242" y="80383"/>
                  </a:moveTo>
                  <a:cubicBezTo>
                    <a:pt x="433208" y="79070"/>
                    <a:pt x="445322" y="81125"/>
                    <a:pt x="456187" y="86313"/>
                  </a:cubicBezTo>
                  <a:cubicBezTo>
                    <a:pt x="477366" y="99233"/>
                    <a:pt x="475671" y="133966"/>
                    <a:pt x="458094" y="151968"/>
                  </a:cubicBezTo>
                  <a:cubicBezTo>
                    <a:pt x="438714" y="168339"/>
                    <a:pt x="414401" y="177742"/>
                    <a:pt x="389051" y="178653"/>
                  </a:cubicBezTo>
                  <a:cubicBezTo>
                    <a:pt x="311430" y="188480"/>
                    <a:pt x="232730" y="185473"/>
                    <a:pt x="156083" y="169758"/>
                  </a:cubicBezTo>
                  <a:cubicBezTo>
                    <a:pt x="110761" y="163319"/>
                    <a:pt x="68297" y="143814"/>
                    <a:pt x="33882" y="113634"/>
                  </a:cubicBezTo>
                  <a:cubicBezTo>
                    <a:pt x="11009" y="90549"/>
                    <a:pt x="-17371" y="36543"/>
                    <a:pt x="13762" y="9434"/>
                  </a:cubicBezTo>
                  <a:cubicBezTo>
                    <a:pt x="44895" y="-17675"/>
                    <a:pt x="98477" y="21083"/>
                    <a:pt x="128763" y="33154"/>
                  </a:cubicBezTo>
                  <a:cubicBezTo>
                    <a:pt x="222246" y="67803"/>
                    <a:pt x="321596" y="83835"/>
                    <a:pt x="421242" y="80383"/>
                  </a:cubicBezTo>
                  <a:close/>
                </a:path>
              </a:pathLst>
            </a:custGeom>
            <a:solidFill>
              <a:srgbClr val="50AD9F"/>
            </a:solidFill>
            <a:ln w="21168" cap="flat">
              <a:noFill/>
              <a:prstDash val="solid"/>
              <a:miter/>
            </a:ln>
          </p:spPr>
          <p:txBody>
            <a:bodyPr rtlCol="0" anchor="ctr"/>
            <a:lstStyle/>
            <a:p>
              <a:endParaRPr lang="en-US"/>
            </a:p>
          </p:txBody>
        </p:sp>
      </p:grpSp>
      <p:grpSp>
        <p:nvGrpSpPr>
          <p:cNvPr id="3" name="Group 2"/>
          <p:cNvGrpSpPr/>
          <p:nvPr/>
        </p:nvGrpSpPr>
        <p:grpSpPr>
          <a:xfrm>
            <a:off x="4114800" y="57138"/>
            <a:ext cx="9296400" cy="1352521"/>
            <a:chOff x="4114800" y="57138"/>
            <a:chExt cx="9296400" cy="1352521"/>
          </a:xfrm>
        </p:grpSpPr>
        <p:sp>
          <p:nvSpPr>
            <p:cNvPr id="2" name="Rectangle 1">
              <a:extLst>
                <a:ext uri="{FF2B5EF4-FFF2-40B4-BE49-F238E27FC236}">
                  <a16:creationId xmlns:a16="http://schemas.microsoft.com/office/drawing/2014/main" id="{54F7D56F-7221-432F-935E-A06EE2962BBE}"/>
                </a:ext>
              </a:extLst>
            </p:cNvPr>
            <p:cNvSpPr/>
            <p:nvPr/>
          </p:nvSpPr>
          <p:spPr>
            <a:xfrm>
              <a:off x="4114800" y="86220"/>
              <a:ext cx="9240030" cy="1323439"/>
            </a:xfrm>
            <a:prstGeom prst="rect">
              <a:avLst/>
            </a:prstGeom>
            <a:noFill/>
          </p:spPr>
          <p:txBody>
            <a:bodyPr wrap="none" lIns="91440" tIns="45720" rIns="91440" bIns="45720">
              <a:spAutoFit/>
            </a:bodyPr>
            <a:lstStyle/>
            <a:p>
              <a:pPr algn="ctr"/>
              <a:r>
                <a:rPr lang="en-US" sz="8000" b="1" dirty="0">
                  <a:ln w="0">
                    <a:solidFill>
                      <a:schemeClr val="bg1"/>
                    </a:solidFill>
                  </a:ln>
                  <a:solidFill>
                    <a:schemeClr val="bg1"/>
                  </a:solidFill>
                  <a:latin typeface="#9Slide07 SVNPosterizer KG Inli" panose="02000503000000020003" pitchFamily="2" charset="0"/>
                </a:rPr>
                <a:t>Ai </a:t>
              </a:r>
              <a:r>
                <a:rPr lang="en-US" sz="8000" b="1" dirty="0" err="1">
                  <a:ln w="0">
                    <a:solidFill>
                      <a:schemeClr val="bg1"/>
                    </a:solidFill>
                  </a:ln>
                  <a:solidFill>
                    <a:schemeClr val="bg1"/>
                  </a:solidFill>
                  <a:latin typeface="#9Slide07 SVNPosterizer KG Inli" panose="02000503000000020003" pitchFamily="2" charset="0"/>
                </a:rPr>
                <a:t>nhanh</a:t>
              </a:r>
              <a:r>
                <a:rPr lang="en-US" sz="8000" b="1" dirty="0">
                  <a:ln w="0">
                    <a:solidFill>
                      <a:schemeClr val="bg1"/>
                    </a:solidFill>
                  </a:ln>
                  <a:solidFill>
                    <a:schemeClr val="bg1"/>
                  </a:solidFill>
                  <a:latin typeface="#9Slide07 SVNPosterizer KG Inli" panose="02000503000000020003" pitchFamily="2" charset="0"/>
                </a:rPr>
                <a:t> – </a:t>
              </a:r>
              <a:r>
                <a:rPr lang="en-US" sz="8000" b="1" dirty="0" err="1">
                  <a:ln w="0">
                    <a:solidFill>
                      <a:schemeClr val="bg1"/>
                    </a:solidFill>
                  </a:ln>
                  <a:solidFill>
                    <a:schemeClr val="bg1"/>
                  </a:solidFill>
                  <a:latin typeface="#9Slide07 SVNPosterizer KG Inli" panose="02000503000000020003" pitchFamily="2" charset="0"/>
                </a:rPr>
                <a:t>ai</a:t>
              </a:r>
              <a:r>
                <a:rPr lang="en-US" sz="8000" b="1" dirty="0">
                  <a:ln w="0">
                    <a:solidFill>
                      <a:schemeClr val="bg1"/>
                    </a:solidFill>
                  </a:ln>
                  <a:solidFill>
                    <a:schemeClr val="bg1"/>
                  </a:solidFill>
                  <a:latin typeface="#9Slide07 SVNPosterizer KG Inli" panose="02000503000000020003" pitchFamily="2" charset="0"/>
                </a:rPr>
                <a:t> </a:t>
              </a:r>
              <a:r>
                <a:rPr lang="en-US" sz="8000" b="1" dirty="0" err="1">
                  <a:ln w="0">
                    <a:solidFill>
                      <a:schemeClr val="bg1"/>
                    </a:solidFill>
                  </a:ln>
                  <a:solidFill>
                    <a:schemeClr val="bg1"/>
                  </a:solidFill>
                  <a:latin typeface="#9Slide07 SVNPosterizer KG Inli" panose="02000503000000020003" pitchFamily="2" charset="0"/>
                </a:rPr>
                <a:t>đúng</a:t>
              </a:r>
              <a:endParaRPr lang="en-US" sz="8000" b="1" cap="none" spc="0" dirty="0">
                <a:ln w="0">
                  <a:solidFill>
                    <a:schemeClr val="bg1"/>
                  </a:solidFill>
                </a:ln>
                <a:solidFill>
                  <a:schemeClr val="bg1"/>
                </a:solidFill>
                <a:latin typeface="#9Slide07 SVNPosterizer KG Inli" panose="02000503000000020003" pitchFamily="2" charset="0"/>
              </a:endParaRPr>
            </a:p>
          </p:txBody>
        </p:sp>
        <p:sp>
          <p:nvSpPr>
            <p:cNvPr id="80" name="Rectangle 79">
              <a:extLst>
                <a:ext uri="{FF2B5EF4-FFF2-40B4-BE49-F238E27FC236}">
                  <a16:creationId xmlns:a16="http://schemas.microsoft.com/office/drawing/2014/main" id="{54F7D56F-7221-432F-935E-A06EE2962BBE}"/>
                </a:ext>
              </a:extLst>
            </p:cNvPr>
            <p:cNvSpPr/>
            <p:nvPr/>
          </p:nvSpPr>
          <p:spPr>
            <a:xfrm>
              <a:off x="4171170" y="57138"/>
              <a:ext cx="9240030" cy="1323439"/>
            </a:xfrm>
            <a:prstGeom prst="rect">
              <a:avLst/>
            </a:prstGeom>
            <a:noFill/>
          </p:spPr>
          <p:txBody>
            <a:bodyPr wrap="none" lIns="91440" tIns="45720" rIns="91440" bIns="45720">
              <a:spAutoFit/>
            </a:bodyPr>
            <a:lstStyle/>
            <a:p>
              <a:pPr algn="ctr"/>
              <a:r>
                <a:rPr lang="en-US" sz="8000" b="1" dirty="0">
                  <a:ln w="0">
                    <a:solidFill>
                      <a:schemeClr val="bg1"/>
                    </a:solidFill>
                  </a:ln>
                  <a:solidFill>
                    <a:srgbClr val="C00000"/>
                  </a:solidFill>
                  <a:latin typeface="#9Slide07 SVNPosterizer KG Inli" panose="02000503000000020003" pitchFamily="2" charset="0"/>
                </a:rPr>
                <a:t>Ai </a:t>
              </a:r>
              <a:r>
                <a:rPr lang="en-US" sz="8000" b="1" dirty="0" err="1">
                  <a:ln w="0">
                    <a:solidFill>
                      <a:schemeClr val="bg1"/>
                    </a:solidFill>
                  </a:ln>
                  <a:solidFill>
                    <a:srgbClr val="C00000"/>
                  </a:solidFill>
                  <a:latin typeface="#9Slide07 SVNPosterizer KG Inli" panose="02000503000000020003" pitchFamily="2" charset="0"/>
                </a:rPr>
                <a:t>nhanh</a:t>
              </a:r>
              <a:r>
                <a:rPr lang="en-US" sz="8000" b="1" dirty="0">
                  <a:ln w="0">
                    <a:solidFill>
                      <a:schemeClr val="bg1"/>
                    </a:solidFill>
                  </a:ln>
                  <a:solidFill>
                    <a:srgbClr val="C00000"/>
                  </a:solidFill>
                  <a:latin typeface="#9Slide07 SVNPosterizer KG Inli" panose="02000503000000020003" pitchFamily="2" charset="0"/>
                </a:rPr>
                <a:t> – </a:t>
              </a:r>
              <a:r>
                <a:rPr lang="en-US" sz="8000" b="1" dirty="0" err="1">
                  <a:ln w="0">
                    <a:solidFill>
                      <a:schemeClr val="bg1"/>
                    </a:solidFill>
                  </a:ln>
                  <a:solidFill>
                    <a:srgbClr val="C00000"/>
                  </a:solidFill>
                  <a:latin typeface="#9Slide07 SVNPosterizer KG Inli" panose="02000503000000020003" pitchFamily="2" charset="0"/>
                </a:rPr>
                <a:t>ai</a:t>
              </a:r>
              <a:r>
                <a:rPr lang="en-US" sz="8000" b="1" dirty="0">
                  <a:ln w="0">
                    <a:solidFill>
                      <a:schemeClr val="bg1"/>
                    </a:solidFill>
                  </a:ln>
                  <a:solidFill>
                    <a:srgbClr val="C00000"/>
                  </a:solidFill>
                  <a:latin typeface="#9Slide07 SVNPosterizer KG Inli" panose="02000503000000020003" pitchFamily="2" charset="0"/>
                </a:rPr>
                <a:t> </a:t>
              </a:r>
              <a:r>
                <a:rPr lang="en-US" sz="8000" b="1" dirty="0" err="1">
                  <a:ln w="0">
                    <a:solidFill>
                      <a:schemeClr val="bg1"/>
                    </a:solidFill>
                  </a:ln>
                  <a:solidFill>
                    <a:srgbClr val="C00000"/>
                  </a:solidFill>
                  <a:latin typeface="#9Slide07 SVNPosterizer KG Inli" panose="02000503000000020003" pitchFamily="2" charset="0"/>
                </a:rPr>
                <a:t>đúng</a:t>
              </a:r>
              <a:endParaRPr lang="en-US" sz="8000" b="1" cap="none" spc="0" dirty="0">
                <a:ln w="0">
                  <a:solidFill>
                    <a:schemeClr val="bg1"/>
                  </a:solidFill>
                </a:ln>
                <a:solidFill>
                  <a:srgbClr val="C00000"/>
                </a:solidFill>
                <a:latin typeface="#9Slide07 SVNPosterizer KG Inli" panose="02000503000000020003" pitchFamily="2" charset="0"/>
              </a:endParaRPr>
            </a:p>
          </p:txBody>
        </p:sp>
      </p:grpSp>
      <p:sp>
        <p:nvSpPr>
          <p:cNvPr id="81" name="Rectangle: Rounded Corners 16">
            <a:extLst>
              <a:ext uri="{FF2B5EF4-FFF2-40B4-BE49-F238E27FC236}">
                <a16:creationId xmlns:a16="http://schemas.microsoft.com/office/drawing/2014/main" id="{3B3E910E-80F4-41AF-8470-9DEA0BBD4B4D}"/>
              </a:ext>
            </a:extLst>
          </p:cNvPr>
          <p:cNvSpPr/>
          <p:nvPr/>
        </p:nvSpPr>
        <p:spPr>
          <a:xfrm>
            <a:off x="60961" y="6190989"/>
            <a:ext cx="15849283" cy="1635635"/>
          </a:xfrm>
          <a:custGeom>
            <a:avLst/>
            <a:gdLst>
              <a:gd name="connsiteX0" fmla="*/ 0 w 4105563"/>
              <a:gd name="connsiteY0" fmla="*/ 218348 h 1310064"/>
              <a:gd name="connsiteX1" fmla="*/ 218348 w 4105563"/>
              <a:gd name="connsiteY1" fmla="*/ 0 h 1310064"/>
              <a:gd name="connsiteX2" fmla="*/ 793137 w 4105563"/>
              <a:gd name="connsiteY2" fmla="*/ 0 h 1310064"/>
              <a:gd name="connsiteX3" fmla="*/ 1441304 w 4105563"/>
              <a:gd name="connsiteY3" fmla="*/ 0 h 1310064"/>
              <a:gd name="connsiteX4" fmla="*/ 1942715 w 4105563"/>
              <a:gd name="connsiteY4" fmla="*/ 0 h 1310064"/>
              <a:gd name="connsiteX5" fmla="*/ 2480816 w 4105563"/>
              <a:gd name="connsiteY5" fmla="*/ 0 h 1310064"/>
              <a:gd name="connsiteX6" fmla="*/ 3128982 w 4105563"/>
              <a:gd name="connsiteY6" fmla="*/ 0 h 1310064"/>
              <a:gd name="connsiteX7" fmla="*/ 3887215 w 4105563"/>
              <a:gd name="connsiteY7" fmla="*/ 0 h 1310064"/>
              <a:gd name="connsiteX8" fmla="*/ 4105563 w 4105563"/>
              <a:gd name="connsiteY8" fmla="*/ 218348 h 1310064"/>
              <a:gd name="connsiteX9" fmla="*/ 4105563 w 4105563"/>
              <a:gd name="connsiteY9" fmla="*/ 628831 h 1310064"/>
              <a:gd name="connsiteX10" fmla="*/ 4105563 w 4105563"/>
              <a:gd name="connsiteY10" fmla="*/ 1091716 h 1310064"/>
              <a:gd name="connsiteX11" fmla="*/ 3887215 w 4105563"/>
              <a:gd name="connsiteY11" fmla="*/ 1310064 h 1310064"/>
              <a:gd name="connsiteX12" fmla="*/ 3239048 w 4105563"/>
              <a:gd name="connsiteY12" fmla="*/ 1310064 h 1310064"/>
              <a:gd name="connsiteX13" fmla="*/ 2664259 w 4105563"/>
              <a:gd name="connsiteY13" fmla="*/ 1310064 h 1310064"/>
              <a:gd name="connsiteX14" fmla="*/ 1979404 w 4105563"/>
              <a:gd name="connsiteY14" fmla="*/ 1310064 h 1310064"/>
              <a:gd name="connsiteX15" fmla="*/ 1331238 w 4105563"/>
              <a:gd name="connsiteY15" fmla="*/ 1310064 h 1310064"/>
              <a:gd name="connsiteX16" fmla="*/ 218348 w 4105563"/>
              <a:gd name="connsiteY16" fmla="*/ 1310064 h 1310064"/>
              <a:gd name="connsiteX17" fmla="*/ 0 w 4105563"/>
              <a:gd name="connsiteY17" fmla="*/ 1091716 h 1310064"/>
              <a:gd name="connsiteX18" fmla="*/ 0 w 4105563"/>
              <a:gd name="connsiteY18" fmla="*/ 681233 h 1310064"/>
              <a:gd name="connsiteX19" fmla="*/ 0 w 4105563"/>
              <a:gd name="connsiteY19" fmla="*/ 218348 h 1310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05563" h="1310064" fill="none" extrusionOk="0">
                <a:moveTo>
                  <a:pt x="0" y="218348"/>
                </a:moveTo>
                <a:cubicBezTo>
                  <a:pt x="-8827" y="89453"/>
                  <a:pt x="95696" y="2074"/>
                  <a:pt x="218348" y="0"/>
                </a:cubicBezTo>
                <a:cubicBezTo>
                  <a:pt x="364158" y="24559"/>
                  <a:pt x="513282" y="24642"/>
                  <a:pt x="793137" y="0"/>
                </a:cubicBezTo>
                <a:cubicBezTo>
                  <a:pt x="1072992" y="-24642"/>
                  <a:pt x="1215249" y="-8430"/>
                  <a:pt x="1441304" y="0"/>
                </a:cubicBezTo>
                <a:cubicBezTo>
                  <a:pt x="1667359" y="8430"/>
                  <a:pt x="1701658" y="-14897"/>
                  <a:pt x="1942715" y="0"/>
                </a:cubicBezTo>
                <a:cubicBezTo>
                  <a:pt x="2183772" y="14897"/>
                  <a:pt x="2293022" y="4005"/>
                  <a:pt x="2480816" y="0"/>
                </a:cubicBezTo>
                <a:cubicBezTo>
                  <a:pt x="2668610" y="-4005"/>
                  <a:pt x="2944007" y="-25453"/>
                  <a:pt x="3128982" y="0"/>
                </a:cubicBezTo>
                <a:cubicBezTo>
                  <a:pt x="3313957" y="25453"/>
                  <a:pt x="3712172" y="4261"/>
                  <a:pt x="3887215" y="0"/>
                </a:cubicBezTo>
                <a:cubicBezTo>
                  <a:pt x="3997060" y="11944"/>
                  <a:pt x="4110479" y="93016"/>
                  <a:pt x="4105563" y="218348"/>
                </a:cubicBezTo>
                <a:cubicBezTo>
                  <a:pt x="4097660" y="406749"/>
                  <a:pt x="4112431" y="470021"/>
                  <a:pt x="4105563" y="628831"/>
                </a:cubicBezTo>
                <a:cubicBezTo>
                  <a:pt x="4098695" y="787641"/>
                  <a:pt x="4122120" y="890903"/>
                  <a:pt x="4105563" y="1091716"/>
                </a:cubicBezTo>
                <a:cubicBezTo>
                  <a:pt x="4094549" y="1210807"/>
                  <a:pt x="4011890" y="1312714"/>
                  <a:pt x="3887215" y="1310064"/>
                </a:cubicBezTo>
                <a:cubicBezTo>
                  <a:pt x="3672985" y="1295078"/>
                  <a:pt x="3489175" y="1282621"/>
                  <a:pt x="3239048" y="1310064"/>
                </a:cubicBezTo>
                <a:cubicBezTo>
                  <a:pt x="2988921" y="1337507"/>
                  <a:pt x="2786964" y="1333261"/>
                  <a:pt x="2664259" y="1310064"/>
                </a:cubicBezTo>
                <a:cubicBezTo>
                  <a:pt x="2541554" y="1286867"/>
                  <a:pt x="2239809" y="1284098"/>
                  <a:pt x="1979404" y="1310064"/>
                </a:cubicBezTo>
                <a:cubicBezTo>
                  <a:pt x="1718999" y="1336030"/>
                  <a:pt x="1502059" y="1302401"/>
                  <a:pt x="1331238" y="1310064"/>
                </a:cubicBezTo>
                <a:cubicBezTo>
                  <a:pt x="1160417" y="1317727"/>
                  <a:pt x="650532" y="1322665"/>
                  <a:pt x="218348" y="1310064"/>
                </a:cubicBezTo>
                <a:cubicBezTo>
                  <a:pt x="84160" y="1307573"/>
                  <a:pt x="-16629" y="1220603"/>
                  <a:pt x="0" y="1091716"/>
                </a:cubicBezTo>
                <a:cubicBezTo>
                  <a:pt x="-7558" y="912311"/>
                  <a:pt x="-8978" y="822458"/>
                  <a:pt x="0" y="681233"/>
                </a:cubicBezTo>
                <a:cubicBezTo>
                  <a:pt x="8978" y="540008"/>
                  <a:pt x="17381" y="367962"/>
                  <a:pt x="0" y="218348"/>
                </a:cubicBezTo>
                <a:close/>
              </a:path>
              <a:path w="4105563" h="1310064" stroke="0" extrusionOk="0">
                <a:moveTo>
                  <a:pt x="0" y="218348"/>
                </a:moveTo>
                <a:cubicBezTo>
                  <a:pt x="-27231" y="89807"/>
                  <a:pt x="95387" y="15051"/>
                  <a:pt x="218348" y="0"/>
                </a:cubicBezTo>
                <a:cubicBezTo>
                  <a:pt x="361973" y="-17890"/>
                  <a:pt x="579890" y="8286"/>
                  <a:pt x="793137" y="0"/>
                </a:cubicBezTo>
                <a:cubicBezTo>
                  <a:pt x="1006384" y="-8286"/>
                  <a:pt x="1169496" y="-19692"/>
                  <a:pt x="1404615" y="0"/>
                </a:cubicBezTo>
                <a:cubicBezTo>
                  <a:pt x="1639734" y="19692"/>
                  <a:pt x="1755596" y="-19285"/>
                  <a:pt x="1942715" y="0"/>
                </a:cubicBezTo>
                <a:cubicBezTo>
                  <a:pt x="2129834" y="19285"/>
                  <a:pt x="2283784" y="-25400"/>
                  <a:pt x="2590882" y="0"/>
                </a:cubicBezTo>
                <a:cubicBezTo>
                  <a:pt x="2897980" y="25400"/>
                  <a:pt x="3012431" y="19103"/>
                  <a:pt x="3128982" y="0"/>
                </a:cubicBezTo>
                <a:cubicBezTo>
                  <a:pt x="3245533" y="-19103"/>
                  <a:pt x="3645572" y="-8619"/>
                  <a:pt x="3887215" y="0"/>
                </a:cubicBezTo>
                <a:cubicBezTo>
                  <a:pt x="3990490" y="-1954"/>
                  <a:pt x="4122009" y="118096"/>
                  <a:pt x="4105563" y="218348"/>
                </a:cubicBezTo>
                <a:cubicBezTo>
                  <a:pt x="4118375" y="313483"/>
                  <a:pt x="4089240" y="457753"/>
                  <a:pt x="4105563" y="637565"/>
                </a:cubicBezTo>
                <a:cubicBezTo>
                  <a:pt x="4121886" y="817377"/>
                  <a:pt x="4096173" y="950727"/>
                  <a:pt x="4105563" y="1091716"/>
                </a:cubicBezTo>
                <a:cubicBezTo>
                  <a:pt x="4117479" y="1208943"/>
                  <a:pt x="3990271" y="1315040"/>
                  <a:pt x="3887215" y="1310064"/>
                </a:cubicBezTo>
                <a:cubicBezTo>
                  <a:pt x="3690799" y="1302592"/>
                  <a:pt x="3377940" y="1294133"/>
                  <a:pt x="3239048" y="1310064"/>
                </a:cubicBezTo>
                <a:cubicBezTo>
                  <a:pt x="3100156" y="1325995"/>
                  <a:pt x="2900279" y="1311067"/>
                  <a:pt x="2664259" y="1310064"/>
                </a:cubicBezTo>
                <a:cubicBezTo>
                  <a:pt x="2428239" y="1309061"/>
                  <a:pt x="2374368" y="1283610"/>
                  <a:pt x="2089470" y="1310064"/>
                </a:cubicBezTo>
                <a:cubicBezTo>
                  <a:pt x="1804572" y="1336518"/>
                  <a:pt x="1645894" y="1334803"/>
                  <a:pt x="1514681" y="1310064"/>
                </a:cubicBezTo>
                <a:cubicBezTo>
                  <a:pt x="1383468" y="1285325"/>
                  <a:pt x="1193904" y="1285554"/>
                  <a:pt x="903203" y="1310064"/>
                </a:cubicBezTo>
                <a:cubicBezTo>
                  <a:pt x="612502" y="1334574"/>
                  <a:pt x="494443" y="1333905"/>
                  <a:pt x="218348" y="1310064"/>
                </a:cubicBezTo>
                <a:cubicBezTo>
                  <a:pt x="79584" y="1313173"/>
                  <a:pt x="15624" y="1206721"/>
                  <a:pt x="0" y="1091716"/>
                </a:cubicBezTo>
                <a:cubicBezTo>
                  <a:pt x="7358" y="966509"/>
                  <a:pt x="-3094" y="810714"/>
                  <a:pt x="0" y="646298"/>
                </a:cubicBezTo>
                <a:cubicBezTo>
                  <a:pt x="3094" y="481882"/>
                  <a:pt x="-16070" y="308833"/>
                  <a:pt x="0" y="218348"/>
                </a:cubicBezTo>
                <a:close/>
              </a:path>
            </a:pathLst>
          </a:custGeom>
          <a:solidFill>
            <a:srgbClr val="00FFFF"/>
          </a:solidFill>
          <a:ln>
            <a:noFill/>
            <a:extLst>
              <a:ext uri="{C807C97D-BFC1-408E-A445-0C87EB9F89A2}">
                <ask:lineSketchStyleProps xmlns:ask="http://schemas.microsoft.com/office/drawing/2018/sketchyshapes" sd="3413492038">
                  <a:prstGeom prst="roundRect">
                    <a:avLst/>
                  </a:prstGeom>
                  <ask:type>
                    <ask:lineSketchFreehan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0" b="1" dirty="0" err="1">
                <a:solidFill>
                  <a:srgbClr val="000000"/>
                </a:solidFill>
              </a:rPr>
              <a:t>Khi</a:t>
            </a:r>
            <a:r>
              <a:rPr lang="en-US" sz="6000" b="1" dirty="0">
                <a:solidFill>
                  <a:srgbClr val="000000"/>
                </a:solidFill>
              </a:rPr>
              <a:t> </a:t>
            </a:r>
            <a:r>
              <a:rPr lang="en-US" sz="6000" b="1" dirty="0" err="1">
                <a:solidFill>
                  <a:srgbClr val="000000"/>
                </a:solidFill>
              </a:rPr>
              <a:t>đang</a:t>
            </a:r>
            <a:r>
              <a:rPr lang="en-US" sz="6000" b="1" dirty="0">
                <a:solidFill>
                  <a:srgbClr val="000000"/>
                </a:solidFill>
              </a:rPr>
              <a:t> </a:t>
            </a:r>
            <a:r>
              <a:rPr lang="en-US" sz="6000" b="1" dirty="0" err="1">
                <a:solidFill>
                  <a:srgbClr val="000000"/>
                </a:solidFill>
              </a:rPr>
              <a:t>học</a:t>
            </a:r>
            <a:r>
              <a:rPr lang="en-US" sz="6000" b="1" dirty="0">
                <a:solidFill>
                  <a:srgbClr val="000000"/>
                </a:solidFill>
              </a:rPr>
              <a:t> </a:t>
            </a:r>
            <a:r>
              <a:rPr lang="en-US" sz="6000" b="1" err="1">
                <a:solidFill>
                  <a:srgbClr val="000000"/>
                </a:solidFill>
              </a:rPr>
              <a:t>thấy</a:t>
            </a:r>
            <a:r>
              <a:rPr lang="en-US" sz="6000" b="1">
                <a:solidFill>
                  <a:srgbClr val="000000"/>
                </a:solidFill>
              </a:rPr>
              <a:t> quạt có tiếng kêu khác thường hay  rung lắc </a:t>
            </a:r>
            <a:r>
              <a:rPr lang="en-US" sz="6000" b="1" dirty="0" err="1">
                <a:solidFill>
                  <a:srgbClr val="000000"/>
                </a:solidFill>
              </a:rPr>
              <a:t>ngay</a:t>
            </a:r>
            <a:r>
              <a:rPr lang="en-US" sz="6000" b="1" dirty="0">
                <a:solidFill>
                  <a:srgbClr val="000000"/>
                </a:solidFill>
              </a:rPr>
              <a:t> </a:t>
            </a:r>
            <a:r>
              <a:rPr lang="en-US" sz="6000" b="1" dirty="0" err="1">
                <a:solidFill>
                  <a:srgbClr val="000000"/>
                </a:solidFill>
              </a:rPr>
              <a:t>cho</a:t>
            </a:r>
            <a:r>
              <a:rPr lang="en-US" sz="6000" b="1" dirty="0">
                <a:solidFill>
                  <a:srgbClr val="000000"/>
                </a:solidFill>
              </a:rPr>
              <a:t> </a:t>
            </a:r>
            <a:r>
              <a:rPr lang="en-US" sz="6000" b="1" dirty="0" err="1">
                <a:solidFill>
                  <a:srgbClr val="000000"/>
                </a:solidFill>
              </a:rPr>
              <a:t>người</a:t>
            </a:r>
            <a:r>
              <a:rPr lang="en-US" sz="6000" b="1" dirty="0">
                <a:solidFill>
                  <a:srgbClr val="000000"/>
                </a:solidFill>
              </a:rPr>
              <a:t> </a:t>
            </a:r>
            <a:r>
              <a:rPr lang="en-US" sz="6000" b="1" dirty="0" err="1">
                <a:solidFill>
                  <a:srgbClr val="000000"/>
                </a:solidFill>
              </a:rPr>
              <a:t>lớn</a:t>
            </a:r>
            <a:endParaRPr lang="en-US" sz="6000" b="1" dirty="0">
              <a:solidFill>
                <a:srgbClr val="000000"/>
              </a:solidFill>
            </a:endParaRPr>
          </a:p>
        </p:txBody>
      </p:sp>
      <p:sp>
        <p:nvSpPr>
          <p:cNvPr id="82" name="Rectangle: Rounded Corners 22">
            <a:extLst>
              <a:ext uri="{FF2B5EF4-FFF2-40B4-BE49-F238E27FC236}">
                <a16:creationId xmlns:a16="http://schemas.microsoft.com/office/drawing/2014/main" id="{9BD93313-724E-4E89-914F-15FFFF3586D0}"/>
              </a:ext>
            </a:extLst>
          </p:cNvPr>
          <p:cNvSpPr/>
          <p:nvPr/>
        </p:nvSpPr>
        <p:spPr>
          <a:xfrm>
            <a:off x="-135819" y="8527673"/>
            <a:ext cx="15452019" cy="1638216"/>
          </a:xfrm>
          <a:custGeom>
            <a:avLst/>
            <a:gdLst>
              <a:gd name="connsiteX0" fmla="*/ 0 w 4105563"/>
              <a:gd name="connsiteY0" fmla="*/ 218348 h 1310064"/>
              <a:gd name="connsiteX1" fmla="*/ 218348 w 4105563"/>
              <a:gd name="connsiteY1" fmla="*/ 0 h 1310064"/>
              <a:gd name="connsiteX2" fmla="*/ 793137 w 4105563"/>
              <a:gd name="connsiteY2" fmla="*/ 0 h 1310064"/>
              <a:gd name="connsiteX3" fmla="*/ 1441304 w 4105563"/>
              <a:gd name="connsiteY3" fmla="*/ 0 h 1310064"/>
              <a:gd name="connsiteX4" fmla="*/ 1942715 w 4105563"/>
              <a:gd name="connsiteY4" fmla="*/ 0 h 1310064"/>
              <a:gd name="connsiteX5" fmla="*/ 2480816 w 4105563"/>
              <a:gd name="connsiteY5" fmla="*/ 0 h 1310064"/>
              <a:gd name="connsiteX6" fmla="*/ 3128982 w 4105563"/>
              <a:gd name="connsiteY6" fmla="*/ 0 h 1310064"/>
              <a:gd name="connsiteX7" fmla="*/ 3887215 w 4105563"/>
              <a:gd name="connsiteY7" fmla="*/ 0 h 1310064"/>
              <a:gd name="connsiteX8" fmla="*/ 4105563 w 4105563"/>
              <a:gd name="connsiteY8" fmla="*/ 218348 h 1310064"/>
              <a:gd name="connsiteX9" fmla="*/ 4105563 w 4105563"/>
              <a:gd name="connsiteY9" fmla="*/ 628831 h 1310064"/>
              <a:gd name="connsiteX10" fmla="*/ 4105563 w 4105563"/>
              <a:gd name="connsiteY10" fmla="*/ 1091716 h 1310064"/>
              <a:gd name="connsiteX11" fmla="*/ 3887215 w 4105563"/>
              <a:gd name="connsiteY11" fmla="*/ 1310064 h 1310064"/>
              <a:gd name="connsiteX12" fmla="*/ 3239048 w 4105563"/>
              <a:gd name="connsiteY12" fmla="*/ 1310064 h 1310064"/>
              <a:gd name="connsiteX13" fmla="*/ 2664259 w 4105563"/>
              <a:gd name="connsiteY13" fmla="*/ 1310064 h 1310064"/>
              <a:gd name="connsiteX14" fmla="*/ 1979404 w 4105563"/>
              <a:gd name="connsiteY14" fmla="*/ 1310064 h 1310064"/>
              <a:gd name="connsiteX15" fmla="*/ 1331238 w 4105563"/>
              <a:gd name="connsiteY15" fmla="*/ 1310064 h 1310064"/>
              <a:gd name="connsiteX16" fmla="*/ 218348 w 4105563"/>
              <a:gd name="connsiteY16" fmla="*/ 1310064 h 1310064"/>
              <a:gd name="connsiteX17" fmla="*/ 0 w 4105563"/>
              <a:gd name="connsiteY17" fmla="*/ 1091716 h 1310064"/>
              <a:gd name="connsiteX18" fmla="*/ 0 w 4105563"/>
              <a:gd name="connsiteY18" fmla="*/ 681233 h 1310064"/>
              <a:gd name="connsiteX19" fmla="*/ 0 w 4105563"/>
              <a:gd name="connsiteY19" fmla="*/ 218348 h 1310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05563" h="1310064" fill="none" extrusionOk="0">
                <a:moveTo>
                  <a:pt x="0" y="218348"/>
                </a:moveTo>
                <a:cubicBezTo>
                  <a:pt x="-8827" y="89453"/>
                  <a:pt x="95696" y="2074"/>
                  <a:pt x="218348" y="0"/>
                </a:cubicBezTo>
                <a:cubicBezTo>
                  <a:pt x="364158" y="24559"/>
                  <a:pt x="513282" y="24642"/>
                  <a:pt x="793137" y="0"/>
                </a:cubicBezTo>
                <a:cubicBezTo>
                  <a:pt x="1072992" y="-24642"/>
                  <a:pt x="1215249" y="-8430"/>
                  <a:pt x="1441304" y="0"/>
                </a:cubicBezTo>
                <a:cubicBezTo>
                  <a:pt x="1667359" y="8430"/>
                  <a:pt x="1701658" y="-14897"/>
                  <a:pt x="1942715" y="0"/>
                </a:cubicBezTo>
                <a:cubicBezTo>
                  <a:pt x="2183772" y="14897"/>
                  <a:pt x="2293022" y="4005"/>
                  <a:pt x="2480816" y="0"/>
                </a:cubicBezTo>
                <a:cubicBezTo>
                  <a:pt x="2668610" y="-4005"/>
                  <a:pt x="2944007" y="-25453"/>
                  <a:pt x="3128982" y="0"/>
                </a:cubicBezTo>
                <a:cubicBezTo>
                  <a:pt x="3313957" y="25453"/>
                  <a:pt x="3712172" y="4261"/>
                  <a:pt x="3887215" y="0"/>
                </a:cubicBezTo>
                <a:cubicBezTo>
                  <a:pt x="3997060" y="11944"/>
                  <a:pt x="4110479" y="93016"/>
                  <a:pt x="4105563" y="218348"/>
                </a:cubicBezTo>
                <a:cubicBezTo>
                  <a:pt x="4097660" y="406749"/>
                  <a:pt x="4112431" y="470021"/>
                  <a:pt x="4105563" y="628831"/>
                </a:cubicBezTo>
                <a:cubicBezTo>
                  <a:pt x="4098695" y="787641"/>
                  <a:pt x="4122120" y="890903"/>
                  <a:pt x="4105563" y="1091716"/>
                </a:cubicBezTo>
                <a:cubicBezTo>
                  <a:pt x="4094549" y="1210807"/>
                  <a:pt x="4011890" y="1312714"/>
                  <a:pt x="3887215" y="1310064"/>
                </a:cubicBezTo>
                <a:cubicBezTo>
                  <a:pt x="3672985" y="1295078"/>
                  <a:pt x="3489175" y="1282621"/>
                  <a:pt x="3239048" y="1310064"/>
                </a:cubicBezTo>
                <a:cubicBezTo>
                  <a:pt x="2988921" y="1337507"/>
                  <a:pt x="2786964" y="1333261"/>
                  <a:pt x="2664259" y="1310064"/>
                </a:cubicBezTo>
                <a:cubicBezTo>
                  <a:pt x="2541554" y="1286867"/>
                  <a:pt x="2239809" y="1284098"/>
                  <a:pt x="1979404" y="1310064"/>
                </a:cubicBezTo>
                <a:cubicBezTo>
                  <a:pt x="1718999" y="1336030"/>
                  <a:pt x="1502059" y="1302401"/>
                  <a:pt x="1331238" y="1310064"/>
                </a:cubicBezTo>
                <a:cubicBezTo>
                  <a:pt x="1160417" y="1317727"/>
                  <a:pt x="650532" y="1322665"/>
                  <a:pt x="218348" y="1310064"/>
                </a:cubicBezTo>
                <a:cubicBezTo>
                  <a:pt x="84160" y="1307573"/>
                  <a:pt x="-16629" y="1220603"/>
                  <a:pt x="0" y="1091716"/>
                </a:cubicBezTo>
                <a:cubicBezTo>
                  <a:pt x="-7558" y="912311"/>
                  <a:pt x="-8978" y="822458"/>
                  <a:pt x="0" y="681233"/>
                </a:cubicBezTo>
                <a:cubicBezTo>
                  <a:pt x="8978" y="540008"/>
                  <a:pt x="17381" y="367962"/>
                  <a:pt x="0" y="218348"/>
                </a:cubicBezTo>
                <a:close/>
              </a:path>
              <a:path w="4105563" h="1310064" stroke="0" extrusionOk="0">
                <a:moveTo>
                  <a:pt x="0" y="218348"/>
                </a:moveTo>
                <a:cubicBezTo>
                  <a:pt x="-27231" y="89807"/>
                  <a:pt x="95387" y="15051"/>
                  <a:pt x="218348" y="0"/>
                </a:cubicBezTo>
                <a:cubicBezTo>
                  <a:pt x="361973" y="-17890"/>
                  <a:pt x="579890" y="8286"/>
                  <a:pt x="793137" y="0"/>
                </a:cubicBezTo>
                <a:cubicBezTo>
                  <a:pt x="1006384" y="-8286"/>
                  <a:pt x="1169496" y="-19692"/>
                  <a:pt x="1404615" y="0"/>
                </a:cubicBezTo>
                <a:cubicBezTo>
                  <a:pt x="1639734" y="19692"/>
                  <a:pt x="1755596" y="-19285"/>
                  <a:pt x="1942715" y="0"/>
                </a:cubicBezTo>
                <a:cubicBezTo>
                  <a:pt x="2129834" y="19285"/>
                  <a:pt x="2283784" y="-25400"/>
                  <a:pt x="2590882" y="0"/>
                </a:cubicBezTo>
                <a:cubicBezTo>
                  <a:pt x="2897980" y="25400"/>
                  <a:pt x="3012431" y="19103"/>
                  <a:pt x="3128982" y="0"/>
                </a:cubicBezTo>
                <a:cubicBezTo>
                  <a:pt x="3245533" y="-19103"/>
                  <a:pt x="3645572" y="-8619"/>
                  <a:pt x="3887215" y="0"/>
                </a:cubicBezTo>
                <a:cubicBezTo>
                  <a:pt x="3990490" y="-1954"/>
                  <a:pt x="4122009" y="118096"/>
                  <a:pt x="4105563" y="218348"/>
                </a:cubicBezTo>
                <a:cubicBezTo>
                  <a:pt x="4118375" y="313483"/>
                  <a:pt x="4089240" y="457753"/>
                  <a:pt x="4105563" y="637565"/>
                </a:cubicBezTo>
                <a:cubicBezTo>
                  <a:pt x="4121886" y="817377"/>
                  <a:pt x="4096173" y="950727"/>
                  <a:pt x="4105563" y="1091716"/>
                </a:cubicBezTo>
                <a:cubicBezTo>
                  <a:pt x="4117479" y="1208943"/>
                  <a:pt x="3990271" y="1315040"/>
                  <a:pt x="3887215" y="1310064"/>
                </a:cubicBezTo>
                <a:cubicBezTo>
                  <a:pt x="3690799" y="1302592"/>
                  <a:pt x="3377940" y="1294133"/>
                  <a:pt x="3239048" y="1310064"/>
                </a:cubicBezTo>
                <a:cubicBezTo>
                  <a:pt x="3100156" y="1325995"/>
                  <a:pt x="2900279" y="1311067"/>
                  <a:pt x="2664259" y="1310064"/>
                </a:cubicBezTo>
                <a:cubicBezTo>
                  <a:pt x="2428239" y="1309061"/>
                  <a:pt x="2374368" y="1283610"/>
                  <a:pt x="2089470" y="1310064"/>
                </a:cubicBezTo>
                <a:cubicBezTo>
                  <a:pt x="1804572" y="1336518"/>
                  <a:pt x="1645894" y="1334803"/>
                  <a:pt x="1514681" y="1310064"/>
                </a:cubicBezTo>
                <a:cubicBezTo>
                  <a:pt x="1383468" y="1285325"/>
                  <a:pt x="1193904" y="1285554"/>
                  <a:pt x="903203" y="1310064"/>
                </a:cubicBezTo>
                <a:cubicBezTo>
                  <a:pt x="612502" y="1334574"/>
                  <a:pt x="494443" y="1333905"/>
                  <a:pt x="218348" y="1310064"/>
                </a:cubicBezTo>
                <a:cubicBezTo>
                  <a:pt x="79584" y="1313173"/>
                  <a:pt x="15624" y="1206721"/>
                  <a:pt x="0" y="1091716"/>
                </a:cubicBezTo>
                <a:cubicBezTo>
                  <a:pt x="7358" y="966509"/>
                  <a:pt x="-3094" y="810714"/>
                  <a:pt x="0" y="646298"/>
                </a:cubicBezTo>
                <a:cubicBezTo>
                  <a:pt x="3094" y="481882"/>
                  <a:pt x="-16070" y="308833"/>
                  <a:pt x="0" y="218348"/>
                </a:cubicBezTo>
                <a:close/>
              </a:path>
            </a:pathLst>
          </a:custGeom>
          <a:solidFill>
            <a:srgbClr val="FFC000"/>
          </a:solidFill>
          <a:ln>
            <a:noFill/>
            <a:extLst>
              <a:ext uri="{C807C97D-BFC1-408E-A445-0C87EB9F89A2}">
                <ask:lineSketchStyleProps xmlns:ask="http://schemas.microsoft.com/office/drawing/2018/sketchyshapes" sd="3413492038">
                  <a:prstGeom prst="roundRect">
                    <a:avLst/>
                  </a:prstGeom>
                  <ask:type>
                    <ask:lineSketchFreehan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0" b="1" dirty="0" err="1">
                <a:solidFill>
                  <a:srgbClr val="000000"/>
                </a:solidFill>
              </a:rPr>
              <a:t>Thực</a:t>
            </a:r>
            <a:r>
              <a:rPr lang="en-US" sz="6000" b="1" dirty="0">
                <a:solidFill>
                  <a:srgbClr val="000000"/>
                </a:solidFill>
              </a:rPr>
              <a:t> </a:t>
            </a:r>
            <a:r>
              <a:rPr lang="en-US" sz="6000" b="1" dirty="0" err="1">
                <a:solidFill>
                  <a:srgbClr val="000000"/>
                </a:solidFill>
              </a:rPr>
              <a:t>hiện</a:t>
            </a:r>
            <a:r>
              <a:rPr lang="en-US" sz="6000" b="1" dirty="0">
                <a:solidFill>
                  <a:srgbClr val="000000"/>
                </a:solidFill>
              </a:rPr>
              <a:t> </a:t>
            </a:r>
            <a:r>
              <a:rPr lang="en-US" sz="6000" b="1" dirty="0" err="1">
                <a:solidFill>
                  <a:srgbClr val="000000"/>
                </a:solidFill>
              </a:rPr>
              <a:t>đúng</a:t>
            </a:r>
            <a:r>
              <a:rPr lang="en-US" sz="6000" b="1" dirty="0">
                <a:solidFill>
                  <a:srgbClr val="000000"/>
                </a:solidFill>
              </a:rPr>
              <a:t> </a:t>
            </a:r>
            <a:r>
              <a:rPr lang="en-US" sz="6000" b="1" dirty="0" err="1">
                <a:solidFill>
                  <a:srgbClr val="000000"/>
                </a:solidFill>
              </a:rPr>
              <a:t>các</a:t>
            </a:r>
            <a:r>
              <a:rPr lang="en-US" sz="6000" b="1" dirty="0">
                <a:solidFill>
                  <a:srgbClr val="000000"/>
                </a:solidFill>
              </a:rPr>
              <a:t> </a:t>
            </a:r>
            <a:r>
              <a:rPr lang="en-US" sz="6000" b="1" dirty="0" err="1">
                <a:solidFill>
                  <a:srgbClr val="000000"/>
                </a:solidFill>
              </a:rPr>
              <a:t>bước</a:t>
            </a:r>
            <a:r>
              <a:rPr lang="en-US" sz="6000" b="1" dirty="0">
                <a:solidFill>
                  <a:srgbClr val="000000"/>
                </a:solidFill>
              </a:rPr>
              <a:t> </a:t>
            </a:r>
            <a:r>
              <a:rPr lang="en-US" sz="6000" b="1" dirty="0" err="1">
                <a:solidFill>
                  <a:srgbClr val="000000"/>
                </a:solidFill>
              </a:rPr>
              <a:t>sử</a:t>
            </a:r>
            <a:r>
              <a:rPr lang="en-US" sz="6000" b="1" dirty="0">
                <a:solidFill>
                  <a:srgbClr val="000000"/>
                </a:solidFill>
              </a:rPr>
              <a:t> </a:t>
            </a:r>
            <a:r>
              <a:rPr lang="en-US" sz="6000" b="1" err="1">
                <a:solidFill>
                  <a:srgbClr val="000000"/>
                </a:solidFill>
              </a:rPr>
              <a:t>dụng</a:t>
            </a:r>
            <a:r>
              <a:rPr lang="en-US" sz="6000" b="1">
                <a:solidFill>
                  <a:srgbClr val="000000"/>
                </a:solidFill>
              </a:rPr>
              <a:t> </a:t>
            </a:r>
          </a:p>
          <a:p>
            <a:pPr algn="ctr"/>
            <a:r>
              <a:rPr lang="en-US" sz="6000" b="1">
                <a:solidFill>
                  <a:srgbClr val="000000"/>
                </a:solidFill>
              </a:rPr>
              <a:t>quạt điện </a:t>
            </a:r>
            <a:r>
              <a:rPr lang="en-US" sz="6000" b="1" dirty="0">
                <a:solidFill>
                  <a:srgbClr val="000000"/>
                </a:solidFill>
              </a:rPr>
              <a:t>an </a:t>
            </a:r>
            <a:r>
              <a:rPr lang="en-US" sz="6000" b="1" dirty="0" err="1">
                <a:solidFill>
                  <a:srgbClr val="000000"/>
                </a:solidFill>
              </a:rPr>
              <a:t>toàn</a:t>
            </a:r>
            <a:endParaRPr lang="en-US" sz="6000" b="1" dirty="0">
              <a:solidFill>
                <a:srgbClr val="000000"/>
              </a:solidFill>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3000" b="100000" l="0" r="99063"/>
                    </a14:imgEffect>
                  </a14:imgLayer>
                </a14:imgProps>
              </a:ext>
            </a:extLst>
          </a:blip>
          <a:stretch>
            <a:fillRect/>
          </a:stretch>
        </p:blipFill>
        <p:spPr>
          <a:xfrm>
            <a:off x="14633482" y="8254362"/>
            <a:ext cx="2019963" cy="1893715"/>
          </a:xfrm>
          <a:prstGeom prst="rect">
            <a:avLst/>
          </a:prstGeom>
        </p:spPr>
      </p:pic>
      <p:pic>
        <p:nvPicPr>
          <p:cNvPr id="83" name="Picture 82"/>
          <p:cNvPicPr>
            <a:picLocks noChangeAspect="1"/>
          </p:cNvPicPr>
          <p:nvPr/>
        </p:nvPicPr>
        <p:blipFill>
          <a:blip r:embed="rId4">
            <a:extLst>
              <a:ext uri="{BEBA8EAE-BF5A-486C-A8C5-ECC9F3942E4B}">
                <a14:imgProps xmlns:a14="http://schemas.microsoft.com/office/drawing/2010/main">
                  <a14:imgLayer r:embed="rId5">
                    <a14:imgEffect>
                      <a14:backgroundRemoval t="3000" b="100000" l="0" r="99063"/>
                    </a14:imgEffect>
                  </a14:imgLayer>
                </a14:imgProps>
              </a:ext>
            </a:extLst>
          </a:blip>
          <a:stretch>
            <a:fillRect/>
          </a:stretch>
        </p:blipFill>
        <p:spPr>
          <a:xfrm>
            <a:off x="15144468" y="5859502"/>
            <a:ext cx="2019963" cy="1893715"/>
          </a:xfrm>
          <a:prstGeom prst="rect">
            <a:avLst/>
          </a:prstGeom>
        </p:spPr>
      </p:pic>
      <p:pic>
        <p:nvPicPr>
          <p:cNvPr id="5" name="Picture 4"/>
          <p:cNvPicPr>
            <a:picLocks noChangeAspect="1"/>
          </p:cNvPicPr>
          <p:nvPr/>
        </p:nvPicPr>
        <p:blipFill>
          <a:blip r:embed="rId6"/>
          <a:stretch>
            <a:fillRect/>
          </a:stretch>
        </p:blipFill>
        <p:spPr>
          <a:xfrm>
            <a:off x="13122391" y="1129542"/>
            <a:ext cx="1935494" cy="1814526"/>
          </a:xfrm>
          <a:prstGeom prst="rect">
            <a:avLst/>
          </a:prstGeom>
        </p:spPr>
      </p:pic>
      <p:pic>
        <p:nvPicPr>
          <p:cNvPr id="84" name="Picture 83"/>
          <p:cNvPicPr>
            <a:picLocks noChangeAspect="1"/>
          </p:cNvPicPr>
          <p:nvPr/>
        </p:nvPicPr>
        <p:blipFill>
          <a:blip r:embed="rId6"/>
          <a:stretch>
            <a:fillRect/>
          </a:stretch>
        </p:blipFill>
        <p:spPr>
          <a:xfrm>
            <a:off x="16393965" y="2800605"/>
            <a:ext cx="1935494" cy="1814526"/>
          </a:xfrm>
          <a:prstGeom prst="rect">
            <a:avLst/>
          </a:prstGeom>
        </p:spPr>
      </p:pic>
      <p:pic>
        <p:nvPicPr>
          <p:cNvPr id="85" name="Picture 84"/>
          <p:cNvPicPr>
            <a:picLocks noChangeAspect="1"/>
          </p:cNvPicPr>
          <p:nvPr/>
        </p:nvPicPr>
        <p:blipFill>
          <a:blip r:embed="rId6"/>
          <a:stretch>
            <a:fillRect/>
          </a:stretch>
        </p:blipFill>
        <p:spPr>
          <a:xfrm>
            <a:off x="13877530" y="4230615"/>
            <a:ext cx="1935494" cy="1814526"/>
          </a:xfrm>
          <a:prstGeom prst="rect">
            <a:avLst/>
          </a:prstGeom>
        </p:spPr>
      </p:pic>
    </p:spTree>
    <p:extLst>
      <p:ext uri="{BB962C8B-B14F-4D97-AF65-F5344CB8AC3E}">
        <p14:creationId xmlns:p14="http://schemas.microsoft.com/office/powerpoint/2010/main" val="3078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4"/>
                                        </p:tgtEl>
                                        <p:attrNameLst>
                                          <p:attrName>style.visibility</p:attrName>
                                        </p:attrNameLst>
                                      </p:cBhvr>
                                      <p:to>
                                        <p:strVal val="visible"/>
                                      </p:to>
                                    </p:set>
                                    <p:animEffect transition="in" filter="fade">
                                      <p:cBhvr>
                                        <p:cTn id="14" dur="500"/>
                                        <p:tgtEl>
                                          <p:spTgt spid="8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5"/>
                                        </p:tgtEl>
                                        <p:attrNameLst>
                                          <p:attrName>style.visibility</p:attrName>
                                        </p:attrNameLst>
                                      </p:cBhvr>
                                      <p:to>
                                        <p:strVal val="visible"/>
                                      </p:to>
                                    </p:set>
                                    <p:animEffect transition="in" filter="fade">
                                      <p:cBhvr>
                                        <p:cTn id="19" dur="500"/>
                                        <p:tgtEl>
                                          <p:spTgt spid="8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3"/>
                                        </p:tgtEl>
                                        <p:attrNameLst>
                                          <p:attrName>style.visibility</p:attrName>
                                        </p:attrNameLst>
                                      </p:cBhvr>
                                      <p:to>
                                        <p:strVal val="visible"/>
                                      </p:to>
                                    </p:set>
                                    <p:animEffect transition="in" filter="fade">
                                      <p:cBhvr>
                                        <p:cTn id="24" dur="500"/>
                                        <p:tgtEl>
                                          <p:spTgt spid="8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05059">
            <a:off x="405222" y="7671255"/>
            <a:ext cx="2638689" cy="229052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47409"/>
          <a:stretch>
            <a:fillRect/>
          </a:stretch>
        </p:blipFill>
        <p:spPr>
          <a:xfrm>
            <a:off x="14888829" y="0"/>
            <a:ext cx="3399171" cy="171615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72101">
            <a:off x="8193437" y="961719"/>
            <a:ext cx="1958314" cy="640903"/>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38084">
            <a:off x="8409847" y="8500138"/>
            <a:ext cx="1468306" cy="1891261"/>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357335" y="8265231"/>
            <a:ext cx="1097730" cy="1026378"/>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05585">
            <a:off x="16001792" y="1197917"/>
            <a:ext cx="614106" cy="1036466"/>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58321" y="2796484"/>
            <a:ext cx="3883356" cy="4254673"/>
          </a:xfrm>
          <a:prstGeom prst="rect">
            <a:avLst/>
          </a:prstGeom>
        </p:spPr>
      </p:pic>
      <p:sp>
        <p:nvSpPr>
          <p:cNvPr id="10" name="TextBox 10"/>
          <p:cNvSpPr txBox="1"/>
          <p:nvPr/>
        </p:nvSpPr>
        <p:spPr>
          <a:xfrm>
            <a:off x="765409" y="3942786"/>
            <a:ext cx="3883356" cy="2321148"/>
          </a:xfrm>
          <a:prstGeom prst="rect">
            <a:avLst/>
          </a:prstGeom>
        </p:spPr>
        <p:txBody>
          <a:bodyPr lIns="0" tIns="0" rIns="0" bIns="0" rtlCol="0" anchor="t">
            <a:spAutoFit/>
          </a:bodyPr>
          <a:lstStyle/>
          <a:p>
            <a:pPr marL="0" marR="0" lvl="0" indent="0" algn="ctr" defTabSz="914400" rtl="0" eaLnBrk="1" fontAlgn="auto" latinLnBrk="0" hangingPunct="1">
              <a:lnSpc>
                <a:spcPts val="18125"/>
              </a:lnSpc>
              <a:spcBef>
                <a:spcPct val="0"/>
              </a:spcBef>
              <a:spcAft>
                <a:spcPts val="0"/>
              </a:spcAft>
              <a:buClrTx/>
              <a:buSzTx/>
              <a:buFontTx/>
              <a:buNone/>
              <a:tabLst/>
              <a:defRPr/>
            </a:pPr>
            <a:r>
              <a:rPr kumimoji="0" lang="en-US" sz="18125" b="0" i="0" u="none" strike="noStrike" kern="1200" cap="none" spc="0" normalizeH="0" baseline="0" noProof="0">
                <a:ln>
                  <a:noFill/>
                </a:ln>
                <a:solidFill>
                  <a:srgbClr val="F46E16"/>
                </a:solidFill>
                <a:effectLst/>
                <a:uLnTx/>
                <a:uFillTx/>
                <a:latin typeface="SFU Rhythm" panose="00000400000000000000" pitchFamily="2" charset="0"/>
              </a:rPr>
              <a:t>04</a:t>
            </a:r>
            <a:endParaRPr kumimoji="0" lang="en-US" sz="18125" b="0" i="0" u="none" strike="noStrike" kern="1200" cap="none" spc="0" normalizeH="0" baseline="0" noProof="0" dirty="0">
              <a:ln>
                <a:noFill/>
              </a:ln>
              <a:solidFill>
                <a:srgbClr val="F46E16"/>
              </a:solidFill>
              <a:effectLst/>
              <a:uLnTx/>
              <a:uFillTx/>
              <a:latin typeface="SFU Rhythm" panose="00000400000000000000" pitchFamily="2" charset="0"/>
            </a:endParaRPr>
          </a:p>
        </p:txBody>
      </p:sp>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38200" y="1029039"/>
            <a:ext cx="1113922" cy="992403"/>
          </a:xfrm>
          <a:prstGeom prst="rect">
            <a:avLst/>
          </a:prstGeom>
        </p:spPr>
      </p:pic>
      <p:grpSp>
        <p:nvGrpSpPr>
          <p:cNvPr id="12" name="Group 11"/>
          <p:cNvGrpSpPr/>
          <p:nvPr/>
        </p:nvGrpSpPr>
        <p:grpSpPr>
          <a:xfrm>
            <a:off x="3739023" y="1969258"/>
            <a:ext cx="14638223" cy="8050750"/>
            <a:chOff x="5115707" y="2494400"/>
            <a:chExt cx="11339358" cy="8050750"/>
          </a:xfrm>
        </p:grpSpPr>
        <p:sp>
          <p:nvSpPr>
            <p:cNvPr id="2" name="TextBox 1"/>
            <p:cNvSpPr txBox="1"/>
            <p:nvPr/>
          </p:nvSpPr>
          <p:spPr>
            <a:xfrm>
              <a:off x="5760965" y="5143671"/>
              <a:ext cx="10694100" cy="5401479"/>
            </a:xfrm>
            <a:prstGeom prst="rect">
              <a:avLst/>
            </a:prstGeom>
            <a:noFill/>
          </p:spPr>
          <p:txBody>
            <a:bodyPr wrap="square" rtlCol="0">
              <a:spAutoFit/>
            </a:bodyPr>
            <a:lstStyle/>
            <a:p>
              <a:pPr algn="ctr"/>
              <a:r>
                <a:rPr lang="en-US" sz="11500" b="1" dirty="0" err="1">
                  <a:ln>
                    <a:solidFill>
                      <a:schemeClr val="bg1"/>
                    </a:solidFill>
                  </a:ln>
                  <a:solidFill>
                    <a:schemeClr val="bg1"/>
                  </a:solidFill>
                  <a:latin typeface="#9Slide03 BoosterNextFYBlack" panose="02000A03000000020004" pitchFamily="2" charset="0"/>
                </a:rPr>
                <a:t>Trò</a:t>
              </a:r>
              <a:r>
                <a:rPr lang="en-US" sz="11500" b="1" dirty="0">
                  <a:ln>
                    <a:solidFill>
                      <a:schemeClr val="bg1"/>
                    </a:solidFill>
                  </a:ln>
                  <a:solidFill>
                    <a:schemeClr val="bg1"/>
                  </a:solidFill>
                  <a:latin typeface="#9Slide03 BoosterNextFYBlack" panose="02000A03000000020004" pitchFamily="2" charset="0"/>
                </a:rPr>
                <a:t> </a:t>
              </a:r>
              <a:r>
                <a:rPr lang="en-US" sz="11500" b="1" dirty="0" err="1">
                  <a:ln>
                    <a:solidFill>
                      <a:schemeClr val="bg1"/>
                    </a:solidFill>
                  </a:ln>
                  <a:solidFill>
                    <a:schemeClr val="bg1"/>
                  </a:solidFill>
                  <a:latin typeface="#9Slide03 BoosterNextFYBlack" panose="02000A03000000020004" pitchFamily="2" charset="0"/>
                </a:rPr>
                <a:t>chơi</a:t>
              </a:r>
              <a:endParaRPr lang="en-US" sz="11500" b="1" dirty="0">
                <a:ln>
                  <a:solidFill>
                    <a:schemeClr val="bg1"/>
                  </a:solidFill>
                </a:ln>
                <a:solidFill>
                  <a:schemeClr val="bg1"/>
                </a:solidFill>
                <a:latin typeface="#9Slide03 BoosterNextFYBlack" panose="02000A03000000020004" pitchFamily="2" charset="0"/>
              </a:endParaRPr>
            </a:p>
            <a:p>
              <a:pPr algn="ctr"/>
              <a:r>
                <a:rPr lang="en-US" sz="11500" b="1" dirty="0">
                  <a:ln>
                    <a:solidFill>
                      <a:schemeClr val="bg1"/>
                    </a:solidFill>
                  </a:ln>
                  <a:solidFill>
                    <a:schemeClr val="bg1"/>
                  </a:solidFill>
                  <a:latin typeface="#9Slide03 BoosterNextFYBlack" panose="02000A03000000020004" pitchFamily="2" charset="0"/>
                </a:rPr>
                <a:t>Ai </a:t>
              </a:r>
              <a:r>
                <a:rPr lang="en-US" sz="11500" b="1" dirty="0" err="1">
                  <a:ln>
                    <a:solidFill>
                      <a:schemeClr val="bg1"/>
                    </a:solidFill>
                  </a:ln>
                  <a:solidFill>
                    <a:schemeClr val="bg1"/>
                  </a:solidFill>
                  <a:latin typeface="#9Slide03 BoosterNextFYBlack" panose="02000A03000000020004" pitchFamily="2" charset="0"/>
                </a:rPr>
                <a:t>nhanh</a:t>
              </a:r>
              <a:r>
                <a:rPr lang="en-US" sz="11500" b="1" dirty="0">
                  <a:ln>
                    <a:solidFill>
                      <a:schemeClr val="bg1"/>
                    </a:solidFill>
                  </a:ln>
                  <a:solidFill>
                    <a:schemeClr val="bg1"/>
                  </a:solidFill>
                  <a:latin typeface="#9Slide03 BoosterNextFYBlack" panose="02000A03000000020004" pitchFamily="2" charset="0"/>
                </a:rPr>
                <a:t> – </a:t>
              </a:r>
              <a:r>
                <a:rPr lang="en-US" sz="11500" b="1" dirty="0" err="1">
                  <a:ln>
                    <a:solidFill>
                      <a:schemeClr val="bg1"/>
                    </a:solidFill>
                  </a:ln>
                  <a:solidFill>
                    <a:schemeClr val="bg1"/>
                  </a:solidFill>
                  <a:latin typeface="#9Slide03 BoosterNextFYBlack" panose="02000A03000000020004" pitchFamily="2" charset="0"/>
                </a:rPr>
                <a:t>ai</a:t>
              </a:r>
              <a:r>
                <a:rPr lang="en-US" sz="11500" b="1" dirty="0">
                  <a:ln>
                    <a:solidFill>
                      <a:schemeClr val="bg1"/>
                    </a:solidFill>
                  </a:ln>
                  <a:solidFill>
                    <a:schemeClr val="bg1"/>
                  </a:solidFill>
                  <a:latin typeface="#9Slide03 BoosterNextFYBlack" panose="02000A03000000020004" pitchFamily="2" charset="0"/>
                </a:rPr>
                <a:t> </a:t>
              </a:r>
              <a:r>
                <a:rPr lang="en-US" sz="11500" b="1" dirty="0" err="1">
                  <a:ln>
                    <a:solidFill>
                      <a:schemeClr val="bg1"/>
                    </a:solidFill>
                  </a:ln>
                  <a:solidFill>
                    <a:schemeClr val="bg1"/>
                  </a:solidFill>
                  <a:latin typeface="#9Slide03 BoosterNextFYBlack" panose="02000A03000000020004" pitchFamily="2" charset="0"/>
                </a:rPr>
                <a:t>đúng</a:t>
              </a:r>
              <a:r>
                <a:rPr lang="en-US" sz="11500" b="1" dirty="0">
                  <a:ln>
                    <a:solidFill>
                      <a:schemeClr val="bg1"/>
                    </a:solidFill>
                  </a:ln>
                  <a:solidFill>
                    <a:schemeClr val="bg1"/>
                  </a:solidFill>
                  <a:latin typeface="#9Slide03 BoosterNextFYBlack" panose="02000A03000000020004" pitchFamily="2" charset="0"/>
                </a:rPr>
                <a:t> </a:t>
              </a:r>
            </a:p>
          </p:txBody>
        </p:sp>
        <p:sp>
          <p:nvSpPr>
            <p:cNvPr id="13" name="TextBox 12"/>
            <p:cNvSpPr txBox="1"/>
            <p:nvPr/>
          </p:nvSpPr>
          <p:spPr>
            <a:xfrm>
              <a:off x="5115707" y="2494400"/>
              <a:ext cx="10694100" cy="1862048"/>
            </a:xfrm>
            <a:prstGeom prst="rect">
              <a:avLst/>
            </a:prstGeom>
            <a:noFill/>
          </p:spPr>
          <p:txBody>
            <a:bodyPr wrap="square" rtlCol="0">
              <a:spAutoFit/>
            </a:bodyPr>
            <a:lstStyle/>
            <a:p>
              <a:pPr algn="ctr"/>
              <a:r>
                <a:rPr lang="en-US" sz="11500" b="1">
                  <a:ln>
                    <a:solidFill>
                      <a:schemeClr val="bg1"/>
                    </a:solidFill>
                  </a:ln>
                  <a:solidFill>
                    <a:srgbClr val="C00000"/>
                  </a:solidFill>
                  <a:latin typeface="#9Slide03 BoosterNextFYBlack" panose="02000A03000000020004" pitchFamily="2" charset="0"/>
                </a:rPr>
                <a:t>Dặn dò</a:t>
              </a:r>
              <a:endParaRPr lang="en-US" sz="11500" b="1" dirty="0">
                <a:ln>
                  <a:solidFill>
                    <a:schemeClr val="bg1"/>
                  </a:solidFill>
                </a:ln>
                <a:solidFill>
                  <a:srgbClr val="C00000"/>
                </a:solidFill>
                <a:latin typeface="#9Slide03 BoosterNextFYBlack" panose="02000A03000000020004" pitchFamily="2" charset="0"/>
              </a:endParaRPr>
            </a:p>
          </p:txBody>
        </p:sp>
      </p:grpSp>
      <p:sp>
        <p:nvSpPr>
          <p:cNvPr id="16" name="TextBox 15">
            <a:extLst>
              <a:ext uri="{FF2B5EF4-FFF2-40B4-BE49-F238E27FC236}">
                <a16:creationId xmlns:a16="http://schemas.microsoft.com/office/drawing/2014/main" id="{C58CA66A-53D5-20A6-ACC2-850A472F4AEB}"/>
              </a:ext>
            </a:extLst>
          </p:cNvPr>
          <p:cNvSpPr txBox="1"/>
          <p:nvPr/>
        </p:nvSpPr>
        <p:spPr>
          <a:xfrm>
            <a:off x="5038757" y="4322383"/>
            <a:ext cx="13805245" cy="923330"/>
          </a:xfrm>
          <a:prstGeom prst="rect">
            <a:avLst/>
          </a:prstGeom>
          <a:noFill/>
        </p:spPr>
        <p:txBody>
          <a:bodyPr wrap="square">
            <a:spAutoFit/>
          </a:bodyPr>
          <a:lstStyle/>
          <a:p>
            <a:r>
              <a:rPr lang="nl-NL" sz="5400">
                <a:solidFill>
                  <a:srgbClr val="0000CC"/>
                </a:solidFill>
                <a:effectLst/>
                <a:latin typeface="Times New Roman" panose="02020603050405020304" pitchFamily="18" charset="0"/>
                <a:ea typeface="Times New Roman" panose="02020603050405020304" pitchFamily="18" charset="0"/>
              </a:rPr>
              <a:t>Xem trước bài 4: </a:t>
            </a:r>
            <a:r>
              <a:rPr lang="nl-NL" sz="5400" i="1">
                <a:solidFill>
                  <a:srgbClr val="0000CC"/>
                </a:solidFill>
                <a:effectLst/>
                <a:latin typeface="Times New Roman" panose="02020603050405020304" pitchFamily="18" charset="0"/>
                <a:ea typeface="Times New Roman" panose="02020603050405020304" pitchFamily="18" charset="0"/>
              </a:rPr>
              <a:t>Sử dụng máy thu thanh</a:t>
            </a:r>
            <a:endParaRPr lang="en-GB" sz="5400">
              <a:solidFill>
                <a:srgbClr val="0000CC"/>
              </a:solidFill>
            </a:endParaRPr>
          </a:p>
        </p:txBody>
      </p:sp>
    </p:spTree>
    <p:extLst>
      <p:ext uri="{BB962C8B-B14F-4D97-AF65-F5344CB8AC3E}">
        <p14:creationId xmlns:p14="http://schemas.microsoft.com/office/powerpoint/2010/main" val="3420302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27000" r="-27000"/>
          </a:stretch>
        </a:blip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9905CDB2-EEB7-49B9-ADB2-66FCF558DF54}"/>
              </a:ext>
            </a:extLst>
          </p:cNvPr>
          <p:cNvGrpSpPr/>
          <p:nvPr/>
        </p:nvGrpSpPr>
        <p:grpSpPr>
          <a:xfrm>
            <a:off x="3651160" y="369278"/>
            <a:ext cx="14315076" cy="4545622"/>
            <a:chOff x="2434106" y="246184"/>
            <a:chExt cx="9543384" cy="4158841"/>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8"/>
            <a:stretch>
              <a:fillRect/>
            </a:stretch>
          </p:blipFill>
          <p:spPr>
            <a:xfrm>
              <a:off x="2434106" y="246184"/>
              <a:ext cx="9486901" cy="4158841"/>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434106" y="1660139"/>
              <a:ext cx="9543384" cy="1033663"/>
            </a:xfrm>
            <a:prstGeom prst="rect">
              <a:avLst/>
            </a:prstGeom>
            <a:noFill/>
          </p:spPr>
          <p:txBody>
            <a:bodyPr wrap="square" lIns="0" tIns="0" rIns="0" bIns="0" rtlCol="0">
              <a:spAutoFit/>
            </a:bodyPr>
            <a:lstStyle/>
            <a:p>
              <a:pPr algn="ctr" defTabSz="1371600">
                <a:lnSpc>
                  <a:spcPct val="121000"/>
                </a:lnSpc>
              </a:pPr>
              <a:r>
                <a:rPr lang="en-US" sz="6600">
                  <a:solidFill>
                    <a:srgbClr val="FF0000"/>
                  </a:solidFill>
                  <a:latin typeface="#9Slide03 IcielPanton Black" panose="020B0604020202020204" charset="0"/>
                </a:rPr>
                <a:t>Mùa hè đến, con cảm thấy thế nào?</a:t>
              </a:r>
              <a:endParaRPr lang="en-US" sz="6600" dirty="0">
                <a:solidFill>
                  <a:srgbClr val="FF0000"/>
                </a:solidFill>
                <a:latin typeface="#9Slide03 IcielPanton Black" panose="020B0604020202020204" charset="0"/>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00071" y="949610"/>
            <a:ext cx="2743200" cy="2135645"/>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0">
            <a:alphaModFix amt="67000"/>
            <a:extLst>
              <a:ext uri="{28A0092B-C50C-407E-A947-70E740481C1C}">
                <a14:useLocalDpi xmlns:a14="http://schemas.microsoft.com/office/drawing/2010/main" val="0"/>
              </a:ext>
            </a:extLst>
          </a:blip>
          <a:srcRect/>
          <a:stretch/>
        </p:blipFill>
        <p:spPr>
          <a:xfrm>
            <a:off x="759308" y="2748496"/>
            <a:ext cx="2429541" cy="668123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1"/>
          <a:stretch>
            <a:fillRect/>
          </a:stretch>
        </p:blipFill>
        <p:spPr>
          <a:xfrm>
            <a:off x="802012" y="7045368"/>
            <a:ext cx="2220839" cy="2286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956090" y="7179129"/>
            <a:ext cx="2031162" cy="2243208"/>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56370" y="7004036"/>
            <a:ext cx="2030601" cy="2434119"/>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959775" y="2038216"/>
            <a:ext cx="731045" cy="731045"/>
          </a:xfrm>
          <a:prstGeom prst="rect">
            <a:avLst/>
          </a:prstGeom>
        </p:spPr>
      </p:pic>
      <p:grpSp>
        <p:nvGrpSpPr>
          <p:cNvPr id="20" name="Group 19">
            <a:extLst>
              <a:ext uri="{FF2B5EF4-FFF2-40B4-BE49-F238E27FC236}">
                <a16:creationId xmlns:a16="http://schemas.microsoft.com/office/drawing/2014/main" id="{D4FF72DE-D505-4678-82C6-4CE0B4F6B44B}"/>
              </a:ext>
            </a:extLst>
          </p:cNvPr>
          <p:cNvGrpSpPr/>
          <p:nvPr/>
        </p:nvGrpSpPr>
        <p:grpSpPr>
          <a:xfrm>
            <a:off x="4097490" y="6283368"/>
            <a:ext cx="13784022" cy="2670132"/>
            <a:chOff x="4097488" y="5368790"/>
            <a:chExt cx="13784022" cy="2670132"/>
          </a:xfrm>
        </p:grpSpPr>
        <p:grpSp>
          <p:nvGrpSpPr>
            <p:cNvPr id="31" name="Group 30">
              <a:extLst>
                <a:ext uri="{FF2B5EF4-FFF2-40B4-BE49-F238E27FC236}">
                  <a16:creationId xmlns:a16="http://schemas.microsoft.com/office/drawing/2014/main" id="{04D31C84-2B29-4E7C-9AEF-2C53455D5251}"/>
                </a:ext>
              </a:extLst>
            </p:cNvPr>
            <p:cNvGrpSpPr/>
            <p:nvPr/>
          </p:nvGrpSpPr>
          <p:grpSpPr>
            <a:xfrm>
              <a:off x="4097488" y="5368790"/>
              <a:ext cx="13337692" cy="2670132"/>
              <a:chOff x="4097488" y="3300326"/>
              <a:chExt cx="13337692" cy="2670132"/>
            </a:xfrm>
          </p:grpSpPr>
          <p:grpSp>
            <p:nvGrpSpPr>
              <p:cNvPr id="32" name="Group 31">
                <a:extLst>
                  <a:ext uri="{FF2B5EF4-FFF2-40B4-BE49-F238E27FC236}">
                    <a16:creationId xmlns:a16="http://schemas.microsoft.com/office/drawing/2014/main" id="{5BC2F145-4ECB-4CE1-988B-BE79ABD14B4C}"/>
                  </a:ext>
                </a:extLst>
              </p:cNvPr>
              <p:cNvGrpSpPr/>
              <p:nvPr/>
            </p:nvGrpSpPr>
            <p:grpSpPr>
              <a:xfrm>
                <a:off x="4097488" y="3300326"/>
                <a:ext cx="13337692" cy="2670132"/>
                <a:chOff x="4191000" y="3390900"/>
                <a:chExt cx="13337692" cy="2670132"/>
              </a:xfrm>
            </p:grpSpPr>
            <p:sp>
              <p:nvSpPr>
                <p:cNvPr id="35" name="Rectangle: Rounded Corners 34">
                  <a:extLst>
                    <a:ext uri="{FF2B5EF4-FFF2-40B4-BE49-F238E27FC236}">
                      <a16:creationId xmlns:a16="http://schemas.microsoft.com/office/drawing/2014/main" id="{8EB49714-E976-4580-BFD9-842ACA92B91A}"/>
                    </a:ext>
                  </a:extLst>
                </p:cNvPr>
                <p:cNvSpPr/>
                <p:nvPr/>
              </p:nvSpPr>
              <p:spPr>
                <a:xfrm>
                  <a:off x="5486400" y="3390900"/>
                  <a:ext cx="12042292" cy="15240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2F79DD5E-56CE-48D5-AECD-1585F2B23263}"/>
                    </a:ext>
                  </a:extLst>
                </p:cNvPr>
                <p:cNvSpPr/>
                <p:nvPr/>
              </p:nvSpPr>
              <p:spPr>
                <a:xfrm>
                  <a:off x="4191000" y="3390900"/>
                  <a:ext cx="13337692" cy="2670132"/>
                </a:xfrm>
                <a:prstGeom prst="roundRect">
                  <a:avLst/>
                </a:prstGeom>
                <a:solidFill>
                  <a:schemeClr val="bg1"/>
                </a:solid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a16="http://schemas.microsoft.com/office/drawing/2014/main" id="{CF57F85E-3EBE-412D-AA0E-CE725B4ACE06}"/>
                  </a:ext>
                </a:extLst>
              </p:cNvPr>
              <p:cNvSpPr/>
              <p:nvPr/>
            </p:nvSpPr>
            <p:spPr>
              <a:xfrm>
                <a:off x="4990985" y="3462161"/>
                <a:ext cx="184731" cy="1200329"/>
              </a:xfrm>
              <a:prstGeom prst="rect">
                <a:avLst/>
              </a:prstGeom>
              <a:noFill/>
            </p:spPr>
            <p:txBody>
              <a:bodyPr wrap="none" lIns="91440" tIns="45720" rIns="91440" bIns="45720">
                <a:spAutoFit/>
              </a:bodyPr>
              <a:lstStyle/>
              <a:p>
                <a:pPr algn="ctr"/>
                <a:endParaRPr lang="en-US" sz="7200" b="1" cap="none" spc="0" dirty="0">
                  <a:ln w="0"/>
                  <a:solidFill>
                    <a:schemeClr val="tx1"/>
                  </a:solidFill>
                  <a:latin typeface="VNI-Truck" panose="00000400000000000000" pitchFamily="2" charset="0"/>
                </a:endParaRPr>
              </a:p>
            </p:txBody>
          </p:sp>
        </p:grpSp>
        <p:sp>
          <p:nvSpPr>
            <p:cNvPr id="55" name="Rectangle 54">
              <a:extLst>
                <a:ext uri="{FF2B5EF4-FFF2-40B4-BE49-F238E27FC236}">
                  <a16:creationId xmlns:a16="http://schemas.microsoft.com/office/drawing/2014/main" id="{E78B5F60-E22A-412D-93B4-2627A04755B7}"/>
                </a:ext>
              </a:extLst>
            </p:cNvPr>
            <p:cNvSpPr/>
            <p:nvPr/>
          </p:nvSpPr>
          <p:spPr>
            <a:xfrm>
              <a:off x="4702095" y="6128143"/>
              <a:ext cx="13179415" cy="1323439"/>
            </a:xfrm>
            <a:prstGeom prst="rect">
              <a:avLst/>
            </a:prstGeom>
            <a:noFill/>
          </p:spPr>
          <p:txBody>
            <a:bodyPr wrap="square" lIns="91440" tIns="45720" rIns="91440" bIns="45720">
              <a:spAutoFit/>
            </a:bodyPr>
            <a:lstStyle/>
            <a:p>
              <a:r>
                <a:rPr lang="en-US" sz="8000" b="1" cap="none" spc="0">
                  <a:ln w="0"/>
                  <a:solidFill>
                    <a:srgbClr val="0000CC"/>
                  </a:solidFill>
                  <a:latin typeface="#9Slide05 Fourth Medium" panose="00000600000000000000" pitchFamily="2" charset="0"/>
                </a:rPr>
                <a:t>Con cảm thấy nóng, khó chịu….</a:t>
              </a:r>
              <a:endParaRPr lang="en-US" sz="8000" b="1" cap="none" spc="0" dirty="0">
                <a:ln w="0"/>
                <a:solidFill>
                  <a:srgbClr val="0000CC"/>
                </a:solidFill>
                <a:latin typeface="#9Slide05 Fourth Medium" panose="00000600000000000000" pitchFamily="2" charset="0"/>
              </a:endParaRPr>
            </a:p>
          </p:txBody>
        </p:sp>
      </p:grpSp>
    </p:spTree>
    <p:extLst>
      <p:ext uri="{BB962C8B-B14F-4D97-AF65-F5344CB8AC3E}">
        <p14:creationId xmlns:p14="http://schemas.microsoft.com/office/powerpoint/2010/main" val="2163049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5000">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14:bounceEnd="65000">
                                          <p:cBhvr additive="base">
                                            <p:cTn id="7"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14:presetBounceEnd="58000">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14:bounceEnd="58000">
                                          <p:cBhvr additive="base">
                                            <p:cTn id="13"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14"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11"/>
                                                </p:cond>
                                              </p:stCondLst>
                                              <p:endCondLst>
                                                <p:cond evt="onStopAudio" delay="0">
                                                  <p:tgtEl>
                                                    <p:sldTgt/>
                                                  </p:tgtEl>
                                                </p:cond>
                                              </p:endCondLst>
                                            </p:cTn>
                                            <p:tgtEl>
                                              <p:sndTgt r:embed="rId4" name="DiaBayDen.wav"/>
                                            </p:tgtEl>
                                          </p:cMediaNode>
                                        </p:audio>
                                      </p:sub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1500"/>
                                </p:stCondLst>
                                <p:childTnLst>
                                  <p:par>
                                    <p:cTn id="20" presetID="1" presetClass="exit" presetSubtype="0" fill="hold" nodeType="afterEffect">
                                      <p:stCondLst>
                                        <p:cond delay="0"/>
                                      </p:stCondLst>
                                      <p:childTnLst>
                                        <p:set>
                                          <p:cBhvr>
                                            <p:cTn id="21" dur="1" fill="hold">
                                              <p:stCondLst>
                                                <p:cond delay="0"/>
                                              </p:stCondLst>
                                            </p:cTn>
                                            <p:tgtEl>
                                              <p:spTgt spid="2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2.70833E-6 -4.81481E-6 L 0.00677 -0.5155 " pathEditMode="relative" rAng="0" ptsTypes="AA">
                                          <p:cBhvr>
                                            <p:cTn id="26" dur="15000" fill="hold"/>
                                            <p:tgtEl>
                                              <p:spTgt spid="9"/>
                                            </p:tgtEl>
                                            <p:attrNameLst>
                                              <p:attrName>ppt_x</p:attrName>
                                              <p:attrName>ppt_y</p:attrName>
                                            </p:attrNameLst>
                                          </p:cBhvr>
                                          <p:rCtr x="339" y="-25787"/>
                                        </p:animMotion>
                                      </p:childTnLst>
                                    </p:cTn>
                                  </p:par>
                                  <p:par>
                                    <p:cTn id="27" presetID="6" presetClass="emph" presetSubtype="0" fill="hold" nodeType="withEffect">
                                      <p:stCondLst>
                                        <p:cond delay="0"/>
                                      </p:stCondLst>
                                      <p:childTnLst>
                                        <p:animScale>
                                          <p:cBhvr>
                                            <p:cTn id="28" dur="15000" fill="hold"/>
                                            <p:tgtEl>
                                              <p:spTgt spid="9"/>
                                            </p:tgtEl>
                                          </p:cBhvr>
                                          <p:by x="50000" y="50000"/>
                                        </p:animScale>
                                      </p:childTnLst>
                                    </p:cTn>
                                  </p:par>
                                  <p:par>
                                    <p:cTn id="29" presetID="22" presetClass="exit" presetSubtype="4" fill="hold" nodeType="withEffect">
                                      <p:stCondLst>
                                        <p:cond delay="0"/>
                                      </p:stCondLst>
                                      <p:childTnLst>
                                        <p:animEffect transition="out" filter="wipe(down)">
                                          <p:cBhvr>
                                            <p:cTn id="30" dur="15000"/>
                                            <p:tgtEl>
                                              <p:spTgt spid="7"/>
                                            </p:tgtEl>
                                          </p:cBhvr>
                                        </p:animEffect>
                                        <p:set>
                                          <p:cBhvr>
                                            <p:cTn id="31"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9"/>
                                                </p:cond>
                                              </p:stCondLst>
                                              <p:endCondLst>
                                                <p:cond evt="onStopAudio" delay="0">
                                                  <p:tgtEl>
                                                    <p:sldTgt/>
                                                  </p:tgtEl>
                                                </p:cond>
                                              </p:endCondLst>
                                            </p:cTn>
                                            <p:tgtEl>
                                              <p:sndTgt r:embed="rId5" name="AmThanhDiaBay.wav"/>
                                            </p:tgtEl>
                                          </p:cMediaNode>
                                        </p:audio>
                                      </p:subTnLst>
                                    </p:cTn>
                                  </p:par>
                                </p:childTnLst>
                              </p:cTn>
                            </p:par>
                            <p:par>
                              <p:cTn id="32" fill="hold">
                                <p:stCondLst>
                                  <p:cond delay="16500"/>
                                </p:stCondLst>
                                <p:childTnLst>
                                  <p:par>
                                    <p:cTn id="33" presetID="32" presetClass="emph" presetSubtype="0" repeatCount="3000" fill="hold" nodeType="afterEffect">
                                      <p:stCondLst>
                                        <p:cond delay="0"/>
                                      </p:stCondLst>
                                      <p:childTnLst>
                                        <p:animRot by="120000">
                                          <p:cBhvr>
                                            <p:cTn id="34" dur="75" fill="hold">
                                              <p:stCondLst>
                                                <p:cond delay="0"/>
                                              </p:stCondLst>
                                            </p:cTn>
                                            <p:tgtEl>
                                              <p:spTgt spid="6"/>
                                            </p:tgtEl>
                                            <p:attrNameLst>
                                              <p:attrName>r</p:attrName>
                                            </p:attrNameLst>
                                          </p:cBhvr>
                                        </p:animRot>
                                        <p:animRot by="-240000">
                                          <p:cBhvr>
                                            <p:cTn id="35" dur="150" fill="hold">
                                              <p:stCondLst>
                                                <p:cond delay="150"/>
                                              </p:stCondLst>
                                            </p:cTn>
                                            <p:tgtEl>
                                              <p:spTgt spid="6"/>
                                            </p:tgtEl>
                                            <p:attrNameLst>
                                              <p:attrName>r</p:attrName>
                                            </p:attrNameLst>
                                          </p:cBhvr>
                                        </p:animRot>
                                        <p:animRot by="240000">
                                          <p:cBhvr>
                                            <p:cTn id="36" dur="150" fill="hold">
                                              <p:stCondLst>
                                                <p:cond delay="300"/>
                                              </p:stCondLst>
                                            </p:cTn>
                                            <p:tgtEl>
                                              <p:spTgt spid="6"/>
                                            </p:tgtEl>
                                            <p:attrNameLst>
                                              <p:attrName>r</p:attrName>
                                            </p:attrNameLst>
                                          </p:cBhvr>
                                        </p:animRot>
                                        <p:animRot by="-240000">
                                          <p:cBhvr>
                                            <p:cTn id="37" dur="150" fill="hold">
                                              <p:stCondLst>
                                                <p:cond delay="450"/>
                                              </p:stCondLst>
                                            </p:cTn>
                                            <p:tgtEl>
                                              <p:spTgt spid="6"/>
                                            </p:tgtEl>
                                            <p:attrNameLst>
                                              <p:attrName>r</p:attrName>
                                            </p:attrNameLst>
                                          </p:cBhvr>
                                        </p:animRot>
                                        <p:animRot by="120000">
                                          <p:cBhvr>
                                            <p:cTn id="38" dur="150" fill="hold">
                                              <p:stCondLst>
                                                <p:cond delay="600"/>
                                              </p:stCondLst>
                                            </p:cTn>
                                            <p:tgtEl>
                                              <p:spTgt spid="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6" name="AmHetGio.wav"/>
                                            </p:tgtEl>
                                          </p:cMediaNode>
                                        </p:audio>
                                      </p:subTnLst>
                                    </p:cTn>
                                  </p:par>
                                  <p:par>
                                    <p:cTn id="39" presetID="10" presetClass="exit" presetSubtype="0" fill="hold"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47"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From(0.0)">
                                          <p:cBhvr>
                                            <p:cTn id="51" dur="4576" fill="hold"/>
                                            <p:tgtEl>
                                              <p:spTgt spid="26"/>
                                            </p:tgtEl>
                                          </p:cBhvr>
                                        </p:cmd>
                                      </p:childTnLst>
                                    </p:cTn>
                                  </p:par>
                                  <p:par>
                                    <p:cTn id="52" presetID="2" presetClass="exit" presetSubtype="3" accel="80000" decel="20000" fill="hold" nodeType="with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0-ppt_h/2"/>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32" presetClass="emph" presetSubtype="0" fill="hold" nodeType="clickEffect">
                                      <p:stCondLst>
                                        <p:cond delay="0"/>
                                      </p:stCondLst>
                                      <p:childTnLst>
                                        <p:animRot by="120000">
                                          <p:cBhvr>
                                            <p:cTn id="64" dur="100" fill="hold">
                                              <p:stCondLst>
                                                <p:cond delay="0"/>
                                              </p:stCondLst>
                                            </p:cTn>
                                            <p:tgtEl>
                                              <p:spTgt spid="20"/>
                                            </p:tgtEl>
                                            <p:attrNameLst>
                                              <p:attrName>r</p:attrName>
                                            </p:attrNameLst>
                                          </p:cBhvr>
                                        </p:animRot>
                                        <p:animRot by="-240000">
                                          <p:cBhvr>
                                            <p:cTn id="65" dur="200" fill="hold">
                                              <p:stCondLst>
                                                <p:cond delay="200"/>
                                              </p:stCondLst>
                                            </p:cTn>
                                            <p:tgtEl>
                                              <p:spTgt spid="20"/>
                                            </p:tgtEl>
                                            <p:attrNameLst>
                                              <p:attrName>r</p:attrName>
                                            </p:attrNameLst>
                                          </p:cBhvr>
                                        </p:animRot>
                                        <p:animRot by="240000">
                                          <p:cBhvr>
                                            <p:cTn id="66" dur="200" fill="hold">
                                              <p:stCondLst>
                                                <p:cond delay="400"/>
                                              </p:stCondLst>
                                            </p:cTn>
                                            <p:tgtEl>
                                              <p:spTgt spid="20"/>
                                            </p:tgtEl>
                                            <p:attrNameLst>
                                              <p:attrName>r</p:attrName>
                                            </p:attrNameLst>
                                          </p:cBhvr>
                                        </p:animRot>
                                        <p:animRot by="-240000">
                                          <p:cBhvr>
                                            <p:cTn id="67" dur="200" fill="hold">
                                              <p:stCondLst>
                                                <p:cond delay="600"/>
                                              </p:stCondLst>
                                            </p:cTn>
                                            <p:tgtEl>
                                              <p:spTgt spid="20"/>
                                            </p:tgtEl>
                                            <p:attrNameLst>
                                              <p:attrName>r</p:attrName>
                                            </p:attrNameLst>
                                          </p:cBhvr>
                                        </p:animRot>
                                        <p:animRot by="120000">
                                          <p:cBhvr>
                                            <p:cTn id="68"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1000" fill="hold"/>
                                            <p:tgtEl>
                                              <p:spTgt spid="42"/>
                                            </p:tgtEl>
                                            <p:attrNameLst>
                                              <p:attrName>ppt_x</p:attrName>
                                            </p:attrNameLst>
                                          </p:cBhvr>
                                          <p:tavLst>
                                            <p:tav tm="0">
                                              <p:val>
                                                <p:strVal val="#ppt_x"/>
                                              </p:val>
                                            </p:tav>
                                            <p:tav tm="100000">
                                              <p:val>
                                                <p:strVal val="#ppt_x"/>
                                              </p:val>
                                            </p:tav>
                                          </p:tavLst>
                                        </p:anim>
                                        <p:anim calcmode="lin" valueType="num">
                                          <p:cBhvr additive="base">
                                            <p:cTn id="8"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0-#ppt_w/2"/>
                                              </p:val>
                                            </p:tav>
                                            <p:tav tm="100000">
                                              <p:val>
                                                <p:strVal val="#ppt_x"/>
                                              </p:val>
                                            </p:tav>
                                          </p:tavLst>
                                        </p:anim>
                                        <p:anim calcmode="lin" valueType="num">
                                          <p:cBhvr additive="base">
                                            <p:cTn id="14"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11"/>
                                                </p:cond>
                                              </p:stCondLst>
                                              <p:endCondLst>
                                                <p:cond evt="onStopAudio" delay="0">
                                                  <p:tgtEl>
                                                    <p:sldTgt/>
                                                  </p:tgtEl>
                                                </p:cond>
                                              </p:endCondLst>
                                            </p:cTn>
                                            <p:tgtEl>
                                              <p:sndTgt r:embed="rId15" name="DiaBayDen.wav"/>
                                            </p:tgtEl>
                                          </p:cMediaNode>
                                        </p:audio>
                                      </p:sub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1500"/>
                                </p:stCondLst>
                                <p:childTnLst>
                                  <p:par>
                                    <p:cTn id="20" presetID="1" presetClass="exit" presetSubtype="0" fill="hold" nodeType="afterEffect">
                                      <p:stCondLst>
                                        <p:cond delay="0"/>
                                      </p:stCondLst>
                                      <p:childTnLst>
                                        <p:set>
                                          <p:cBhvr>
                                            <p:cTn id="21" dur="1" fill="hold">
                                              <p:stCondLst>
                                                <p:cond delay="0"/>
                                              </p:stCondLst>
                                            </p:cTn>
                                            <p:tgtEl>
                                              <p:spTgt spid="2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2.70833E-6 -4.81481E-6 L 0.00677 -0.5155 " pathEditMode="relative" rAng="0" ptsTypes="AA">
                                          <p:cBhvr>
                                            <p:cTn id="26" dur="15000" fill="hold"/>
                                            <p:tgtEl>
                                              <p:spTgt spid="9"/>
                                            </p:tgtEl>
                                            <p:attrNameLst>
                                              <p:attrName>ppt_x</p:attrName>
                                              <p:attrName>ppt_y</p:attrName>
                                            </p:attrNameLst>
                                          </p:cBhvr>
                                          <p:rCtr x="339" y="-25787"/>
                                        </p:animMotion>
                                      </p:childTnLst>
                                    </p:cTn>
                                  </p:par>
                                  <p:par>
                                    <p:cTn id="27" presetID="6" presetClass="emph" presetSubtype="0" fill="hold" nodeType="withEffect">
                                      <p:stCondLst>
                                        <p:cond delay="0"/>
                                      </p:stCondLst>
                                      <p:childTnLst>
                                        <p:animScale>
                                          <p:cBhvr>
                                            <p:cTn id="28" dur="15000" fill="hold"/>
                                            <p:tgtEl>
                                              <p:spTgt spid="9"/>
                                            </p:tgtEl>
                                          </p:cBhvr>
                                          <p:by x="50000" y="50000"/>
                                        </p:animScale>
                                      </p:childTnLst>
                                    </p:cTn>
                                  </p:par>
                                  <p:par>
                                    <p:cTn id="29" presetID="22" presetClass="exit" presetSubtype="4" fill="hold" nodeType="withEffect">
                                      <p:stCondLst>
                                        <p:cond delay="0"/>
                                      </p:stCondLst>
                                      <p:childTnLst>
                                        <p:animEffect transition="out" filter="wipe(down)">
                                          <p:cBhvr>
                                            <p:cTn id="30" dur="15000"/>
                                            <p:tgtEl>
                                              <p:spTgt spid="7"/>
                                            </p:tgtEl>
                                          </p:cBhvr>
                                        </p:animEffect>
                                        <p:set>
                                          <p:cBhvr>
                                            <p:cTn id="31"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9"/>
                                                </p:cond>
                                              </p:stCondLst>
                                              <p:endCondLst>
                                                <p:cond evt="onStopAudio" delay="0">
                                                  <p:tgtEl>
                                                    <p:sldTgt/>
                                                  </p:tgtEl>
                                                </p:cond>
                                              </p:endCondLst>
                                            </p:cTn>
                                            <p:tgtEl>
                                              <p:sndTgt r:embed="rId16" name="AmThanhDiaBay.wav"/>
                                            </p:tgtEl>
                                          </p:cMediaNode>
                                        </p:audio>
                                      </p:subTnLst>
                                    </p:cTn>
                                  </p:par>
                                </p:childTnLst>
                              </p:cTn>
                            </p:par>
                            <p:par>
                              <p:cTn id="32" fill="hold">
                                <p:stCondLst>
                                  <p:cond delay="16500"/>
                                </p:stCondLst>
                                <p:childTnLst>
                                  <p:par>
                                    <p:cTn id="33" presetID="32" presetClass="emph" presetSubtype="0" repeatCount="3000" fill="hold" nodeType="afterEffect">
                                      <p:stCondLst>
                                        <p:cond delay="0"/>
                                      </p:stCondLst>
                                      <p:childTnLst>
                                        <p:animRot by="120000">
                                          <p:cBhvr>
                                            <p:cTn id="34" dur="75" fill="hold">
                                              <p:stCondLst>
                                                <p:cond delay="0"/>
                                              </p:stCondLst>
                                            </p:cTn>
                                            <p:tgtEl>
                                              <p:spTgt spid="6"/>
                                            </p:tgtEl>
                                            <p:attrNameLst>
                                              <p:attrName>r</p:attrName>
                                            </p:attrNameLst>
                                          </p:cBhvr>
                                        </p:animRot>
                                        <p:animRot by="-240000">
                                          <p:cBhvr>
                                            <p:cTn id="35" dur="150" fill="hold">
                                              <p:stCondLst>
                                                <p:cond delay="150"/>
                                              </p:stCondLst>
                                            </p:cTn>
                                            <p:tgtEl>
                                              <p:spTgt spid="6"/>
                                            </p:tgtEl>
                                            <p:attrNameLst>
                                              <p:attrName>r</p:attrName>
                                            </p:attrNameLst>
                                          </p:cBhvr>
                                        </p:animRot>
                                        <p:animRot by="240000">
                                          <p:cBhvr>
                                            <p:cTn id="36" dur="150" fill="hold">
                                              <p:stCondLst>
                                                <p:cond delay="300"/>
                                              </p:stCondLst>
                                            </p:cTn>
                                            <p:tgtEl>
                                              <p:spTgt spid="6"/>
                                            </p:tgtEl>
                                            <p:attrNameLst>
                                              <p:attrName>r</p:attrName>
                                            </p:attrNameLst>
                                          </p:cBhvr>
                                        </p:animRot>
                                        <p:animRot by="-240000">
                                          <p:cBhvr>
                                            <p:cTn id="37" dur="150" fill="hold">
                                              <p:stCondLst>
                                                <p:cond delay="450"/>
                                              </p:stCondLst>
                                            </p:cTn>
                                            <p:tgtEl>
                                              <p:spTgt spid="6"/>
                                            </p:tgtEl>
                                            <p:attrNameLst>
                                              <p:attrName>r</p:attrName>
                                            </p:attrNameLst>
                                          </p:cBhvr>
                                        </p:animRot>
                                        <p:animRot by="120000">
                                          <p:cBhvr>
                                            <p:cTn id="38" dur="150" fill="hold">
                                              <p:stCondLst>
                                                <p:cond delay="600"/>
                                              </p:stCondLst>
                                            </p:cTn>
                                            <p:tgtEl>
                                              <p:spTgt spid="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17" name="AmHetGio.wav"/>
                                            </p:tgtEl>
                                          </p:cMediaNode>
                                        </p:audio>
                                      </p:subTnLst>
                                    </p:cTn>
                                  </p:par>
                                  <p:par>
                                    <p:cTn id="39" presetID="10" presetClass="exit" presetSubtype="0" fill="hold"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47"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From(0.0)">
                                          <p:cBhvr>
                                            <p:cTn id="51" dur="4576" fill="hold"/>
                                            <p:tgtEl>
                                              <p:spTgt spid="26"/>
                                            </p:tgtEl>
                                          </p:cBhvr>
                                        </p:cmd>
                                      </p:childTnLst>
                                    </p:cTn>
                                  </p:par>
                                  <p:par>
                                    <p:cTn id="52" presetID="2" presetClass="exit" presetSubtype="3" accel="80000" decel="20000" fill="hold" nodeType="with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0-ppt_h/2"/>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32" presetClass="emph" presetSubtype="0" fill="hold" nodeType="clickEffect">
                                      <p:stCondLst>
                                        <p:cond delay="0"/>
                                      </p:stCondLst>
                                      <p:childTnLst>
                                        <p:animRot by="120000">
                                          <p:cBhvr>
                                            <p:cTn id="64" dur="100" fill="hold">
                                              <p:stCondLst>
                                                <p:cond delay="0"/>
                                              </p:stCondLst>
                                            </p:cTn>
                                            <p:tgtEl>
                                              <p:spTgt spid="20"/>
                                            </p:tgtEl>
                                            <p:attrNameLst>
                                              <p:attrName>r</p:attrName>
                                            </p:attrNameLst>
                                          </p:cBhvr>
                                        </p:animRot>
                                        <p:animRot by="-240000">
                                          <p:cBhvr>
                                            <p:cTn id="65" dur="200" fill="hold">
                                              <p:stCondLst>
                                                <p:cond delay="200"/>
                                              </p:stCondLst>
                                            </p:cTn>
                                            <p:tgtEl>
                                              <p:spTgt spid="20"/>
                                            </p:tgtEl>
                                            <p:attrNameLst>
                                              <p:attrName>r</p:attrName>
                                            </p:attrNameLst>
                                          </p:cBhvr>
                                        </p:animRot>
                                        <p:animRot by="240000">
                                          <p:cBhvr>
                                            <p:cTn id="66" dur="200" fill="hold">
                                              <p:stCondLst>
                                                <p:cond delay="400"/>
                                              </p:stCondLst>
                                            </p:cTn>
                                            <p:tgtEl>
                                              <p:spTgt spid="20"/>
                                            </p:tgtEl>
                                            <p:attrNameLst>
                                              <p:attrName>r</p:attrName>
                                            </p:attrNameLst>
                                          </p:cBhvr>
                                        </p:animRot>
                                        <p:animRot by="-240000">
                                          <p:cBhvr>
                                            <p:cTn id="67" dur="200" fill="hold">
                                              <p:stCondLst>
                                                <p:cond delay="600"/>
                                              </p:stCondLst>
                                            </p:cTn>
                                            <p:tgtEl>
                                              <p:spTgt spid="20"/>
                                            </p:tgtEl>
                                            <p:attrNameLst>
                                              <p:attrName>r</p:attrName>
                                            </p:attrNameLst>
                                          </p:cBhvr>
                                        </p:animRot>
                                        <p:animRot by="120000">
                                          <p:cBhvr>
                                            <p:cTn id="68"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6"/>
                    </p:tgtEl>
                  </p:cMediaNode>
                </p:audio>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9905CDB2-EEB7-49B9-ADB2-66FCF558DF54}"/>
              </a:ext>
            </a:extLst>
          </p:cNvPr>
          <p:cNvGrpSpPr/>
          <p:nvPr/>
        </p:nvGrpSpPr>
        <p:grpSpPr>
          <a:xfrm>
            <a:off x="3651160" y="369278"/>
            <a:ext cx="14230352" cy="4545622"/>
            <a:chOff x="2434106" y="246184"/>
            <a:chExt cx="9486901" cy="4158841"/>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7"/>
            <a:stretch>
              <a:fillRect/>
            </a:stretch>
          </p:blipFill>
          <p:spPr>
            <a:xfrm>
              <a:off x="2434106" y="246184"/>
              <a:ext cx="9486901" cy="4158841"/>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582882" y="639067"/>
              <a:ext cx="9189349" cy="3263784"/>
            </a:xfrm>
            <a:prstGeom prst="rect">
              <a:avLst/>
            </a:prstGeom>
            <a:noFill/>
          </p:spPr>
          <p:txBody>
            <a:bodyPr wrap="square" lIns="0" tIns="0" rIns="0" bIns="0" rtlCol="0">
              <a:spAutoFit/>
            </a:bodyPr>
            <a:lstStyle/>
            <a:p>
              <a:pPr algn="ctr" defTabSz="1371600">
                <a:lnSpc>
                  <a:spcPct val="121000"/>
                </a:lnSpc>
              </a:pPr>
              <a:r>
                <a:rPr lang="en-US" sz="6600" dirty="0" err="1">
                  <a:solidFill>
                    <a:srgbClr val="0000CC"/>
                  </a:solidFill>
                  <a:latin typeface="iCiel Cadena" panose="020B0604020202020204" charset="0"/>
                </a:rPr>
                <a:t>Ngày</a:t>
              </a:r>
              <a:r>
                <a:rPr lang="en-US" sz="6600" dirty="0">
                  <a:solidFill>
                    <a:srgbClr val="0000CC"/>
                  </a:solidFill>
                  <a:latin typeface="iCiel Cadena" panose="020B0604020202020204" charset="0"/>
                </a:rPr>
                <a:t> </a:t>
              </a:r>
              <a:r>
                <a:rPr lang="en-US" sz="6600" dirty="0" err="1">
                  <a:solidFill>
                    <a:srgbClr val="0000CC"/>
                  </a:solidFill>
                  <a:latin typeface="iCiel Cadena" panose="020B0604020202020204" charset="0"/>
                </a:rPr>
                <a:t>xưa</a:t>
              </a:r>
              <a:r>
                <a:rPr lang="en-US" sz="6600" dirty="0">
                  <a:solidFill>
                    <a:srgbClr val="0000CC"/>
                  </a:solidFill>
                  <a:latin typeface="iCiel Cadena" panose="020B0604020202020204" charset="0"/>
                </a:rPr>
                <a:t>, </a:t>
              </a:r>
              <a:r>
                <a:rPr lang="en-US" sz="6600" dirty="0" err="1">
                  <a:solidFill>
                    <a:srgbClr val="0000CC"/>
                  </a:solidFill>
                  <a:latin typeface="iCiel Cadena" panose="020B0604020202020204" charset="0"/>
                </a:rPr>
                <a:t>chưa</a:t>
              </a:r>
              <a:r>
                <a:rPr lang="en-US" sz="6600" dirty="0">
                  <a:solidFill>
                    <a:srgbClr val="0000CC"/>
                  </a:solidFill>
                  <a:latin typeface="iCiel Cadena" panose="020B0604020202020204" charset="0"/>
                </a:rPr>
                <a:t> </a:t>
              </a:r>
              <a:r>
                <a:rPr lang="en-US" sz="6600" dirty="0" err="1">
                  <a:solidFill>
                    <a:srgbClr val="0000CC"/>
                  </a:solidFill>
                  <a:latin typeface="iCiel Cadena" panose="020B0604020202020204" charset="0"/>
                </a:rPr>
                <a:t>có</a:t>
              </a:r>
              <a:r>
                <a:rPr lang="en-US" sz="6600" dirty="0">
                  <a:solidFill>
                    <a:srgbClr val="0000CC"/>
                  </a:solidFill>
                  <a:latin typeface="iCiel Cadena" panose="020B0604020202020204" charset="0"/>
                </a:rPr>
                <a:t> </a:t>
              </a:r>
              <a:r>
                <a:rPr lang="en-US" sz="6600" dirty="0" err="1">
                  <a:solidFill>
                    <a:srgbClr val="0000CC"/>
                  </a:solidFill>
                  <a:latin typeface="iCiel Cadena" panose="020B0604020202020204" charset="0"/>
                </a:rPr>
                <a:t>điện</a:t>
              </a:r>
              <a:r>
                <a:rPr lang="en-US" sz="6600">
                  <a:solidFill>
                    <a:srgbClr val="0000CC"/>
                  </a:solidFill>
                  <a:latin typeface="iCiel Cadena" panose="020B0604020202020204" charset="0"/>
                </a:rPr>
                <a:t>, người </a:t>
              </a:r>
              <a:r>
                <a:rPr lang="nl-NL" sz="6600">
                  <a:solidFill>
                    <a:srgbClr val="0000CC"/>
                  </a:solidFill>
                  <a:effectLst/>
                  <a:latin typeface="iCiel Cadena" panose="020B0604020202020204" charset="0"/>
                  <a:ea typeface="Times New Roman" panose="02020603050405020304" pitchFamily="18" charset="0"/>
                </a:rPr>
                <a:t>ta thường dùng gì để giảm bớt cái nóng nực cho cơ thể dễ chịu?</a:t>
              </a:r>
              <a:endParaRPr lang="en-US" sz="6600" dirty="0">
                <a:solidFill>
                  <a:srgbClr val="0000CC"/>
                </a:solidFill>
                <a:latin typeface="iCiel Cadena" panose="020B0604020202020204" charset="0"/>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00071" y="949610"/>
            <a:ext cx="2743200" cy="2135645"/>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9">
            <a:alphaModFix amt="67000"/>
            <a:extLst>
              <a:ext uri="{28A0092B-C50C-407E-A947-70E740481C1C}">
                <a14:useLocalDpi xmlns:a14="http://schemas.microsoft.com/office/drawing/2010/main" val="0"/>
              </a:ext>
            </a:extLst>
          </a:blip>
          <a:srcRect/>
          <a:stretch/>
        </p:blipFill>
        <p:spPr>
          <a:xfrm>
            <a:off x="759308" y="2748496"/>
            <a:ext cx="2429541" cy="668123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0"/>
          <a:stretch>
            <a:fillRect/>
          </a:stretch>
        </p:blipFill>
        <p:spPr>
          <a:xfrm>
            <a:off x="802012" y="7045368"/>
            <a:ext cx="2220839" cy="2286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956090" y="7179129"/>
            <a:ext cx="2031162" cy="2243208"/>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956370" y="7004036"/>
            <a:ext cx="2030601" cy="2434119"/>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959775" y="2038216"/>
            <a:ext cx="731045" cy="731045"/>
          </a:xfrm>
          <a:prstGeom prst="rect">
            <a:avLst/>
          </a:prstGeom>
        </p:spPr>
      </p:pic>
      <p:grpSp>
        <p:nvGrpSpPr>
          <p:cNvPr id="20" name="Group 19">
            <a:extLst>
              <a:ext uri="{FF2B5EF4-FFF2-40B4-BE49-F238E27FC236}">
                <a16:creationId xmlns:a16="http://schemas.microsoft.com/office/drawing/2014/main" id="{D4FF72DE-D505-4678-82C6-4CE0B4F6B44B}"/>
              </a:ext>
            </a:extLst>
          </p:cNvPr>
          <p:cNvGrpSpPr/>
          <p:nvPr/>
        </p:nvGrpSpPr>
        <p:grpSpPr>
          <a:xfrm>
            <a:off x="4097490" y="6218050"/>
            <a:ext cx="13560858" cy="2800767"/>
            <a:chOff x="4097488" y="5303472"/>
            <a:chExt cx="13560858" cy="2800767"/>
          </a:xfrm>
        </p:grpSpPr>
        <p:grpSp>
          <p:nvGrpSpPr>
            <p:cNvPr id="31" name="Group 30">
              <a:extLst>
                <a:ext uri="{FF2B5EF4-FFF2-40B4-BE49-F238E27FC236}">
                  <a16:creationId xmlns:a16="http://schemas.microsoft.com/office/drawing/2014/main" id="{04D31C84-2B29-4E7C-9AEF-2C53455D5251}"/>
                </a:ext>
              </a:extLst>
            </p:cNvPr>
            <p:cNvGrpSpPr/>
            <p:nvPr/>
          </p:nvGrpSpPr>
          <p:grpSpPr>
            <a:xfrm>
              <a:off x="4097488" y="5368790"/>
              <a:ext cx="13337692" cy="2670132"/>
              <a:chOff x="4097488" y="3300326"/>
              <a:chExt cx="13337692" cy="2670132"/>
            </a:xfrm>
          </p:grpSpPr>
          <p:grpSp>
            <p:nvGrpSpPr>
              <p:cNvPr id="32" name="Group 31">
                <a:extLst>
                  <a:ext uri="{FF2B5EF4-FFF2-40B4-BE49-F238E27FC236}">
                    <a16:creationId xmlns:a16="http://schemas.microsoft.com/office/drawing/2014/main" id="{5BC2F145-4ECB-4CE1-988B-BE79ABD14B4C}"/>
                  </a:ext>
                </a:extLst>
              </p:cNvPr>
              <p:cNvGrpSpPr/>
              <p:nvPr/>
            </p:nvGrpSpPr>
            <p:grpSpPr>
              <a:xfrm>
                <a:off x="4097488" y="3300326"/>
                <a:ext cx="13337692" cy="2670132"/>
                <a:chOff x="4191000" y="3390900"/>
                <a:chExt cx="13337692" cy="2670132"/>
              </a:xfrm>
            </p:grpSpPr>
            <p:sp>
              <p:nvSpPr>
                <p:cNvPr id="35" name="Rectangle: Rounded Corners 34">
                  <a:extLst>
                    <a:ext uri="{FF2B5EF4-FFF2-40B4-BE49-F238E27FC236}">
                      <a16:creationId xmlns:a16="http://schemas.microsoft.com/office/drawing/2014/main" id="{8EB49714-E976-4580-BFD9-842ACA92B91A}"/>
                    </a:ext>
                  </a:extLst>
                </p:cNvPr>
                <p:cNvSpPr/>
                <p:nvPr/>
              </p:nvSpPr>
              <p:spPr>
                <a:xfrm>
                  <a:off x="5486400" y="3390900"/>
                  <a:ext cx="12042292" cy="15240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2F79DD5E-56CE-48D5-AECD-1585F2B23263}"/>
                    </a:ext>
                  </a:extLst>
                </p:cNvPr>
                <p:cNvSpPr/>
                <p:nvPr/>
              </p:nvSpPr>
              <p:spPr>
                <a:xfrm>
                  <a:off x="4191000" y="3390900"/>
                  <a:ext cx="13337692" cy="2670132"/>
                </a:xfrm>
                <a:prstGeom prst="roundRect">
                  <a:avLst/>
                </a:prstGeom>
                <a:solidFill>
                  <a:schemeClr val="bg1"/>
                </a:solid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a16="http://schemas.microsoft.com/office/drawing/2014/main" id="{CF57F85E-3EBE-412D-AA0E-CE725B4ACE06}"/>
                  </a:ext>
                </a:extLst>
              </p:cNvPr>
              <p:cNvSpPr/>
              <p:nvPr/>
            </p:nvSpPr>
            <p:spPr>
              <a:xfrm>
                <a:off x="4990985" y="3462161"/>
                <a:ext cx="184731" cy="1200329"/>
              </a:xfrm>
              <a:prstGeom prst="rect">
                <a:avLst/>
              </a:prstGeom>
              <a:noFill/>
            </p:spPr>
            <p:txBody>
              <a:bodyPr wrap="none" lIns="91440" tIns="45720" rIns="91440" bIns="45720">
                <a:spAutoFit/>
              </a:bodyPr>
              <a:lstStyle/>
              <a:p>
                <a:pPr algn="ctr"/>
                <a:endParaRPr lang="en-US" sz="7200" b="1" cap="none" spc="0" dirty="0">
                  <a:ln w="0"/>
                  <a:solidFill>
                    <a:schemeClr val="tx1"/>
                  </a:solidFill>
                  <a:latin typeface="VNI-Truck" panose="00000400000000000000" pitchFamily="2" charset="0"/>
                </a:endParaRPr>
              </a:p>
            </p:txBody>
          </p:sp>
        </p:grpSp>
        <p:sp>
          <p:nvSpPr>
            <p:cNvPr id="55" name="Rectangle 54">
              <a:extLst>
                <a:ext uri="{FF2B5EF4-FFF2-40B4-BE49-F238E27FC236}">
                  <a16:creationId xmlns:a16="http://schemas.microsoft.com/office/drawing/2014/main" id="{E78B5F60-E22A-412D-93B4-2627A04755B7}"/>
                </a:ext>
              </a:extLst>
            </p:cNvPr>
            <p:cNvSpPr/>
            <p:nvPr/>
          </p:nvSpPr>
          <p:spPr>
            <a:xfrm>
              <a:off x="4478931" y="5303472"/>
              <a:ext cx="13179415" cy="2800767"/>
            </a:xfrm>
            <a:prstGeom prst="rect">
              <a:avLst/>
            </a:prstGeom>
            <a:noFill/>
          </p:spPr>
          <p:txBody>
            <a:bodyPr wrap="square" lIns="91440" tIns="45720" rIns="91440" bIns="45720">
              <a:spAutoFit/>
            </a:bodyPr>
            <a:lstStyle/>
            <a:p>
              <a:pPr algn="ctr"/>
              <a:r>
                <a:rPr lang="en-US" sz="8800" b="1" cap="none" spc="0" dirty="0" err="1">
                  <a:ln w="0"/>
                  <a:solidFill>
                    <a:srgbClr val="FF0000"/>
                  </a:solidFill>
                  <a:latin typeface="#9Slide05 Fourth Medium" panose="00000600000000000000" pitchFamily="2" charset="0"/>
                </a:rPr>
                <a:t>Sử</a:t>
              </a:r>
              <a:r>
                <a:rPr lang="en-US" sz="8800" b="1" cap="none" spc="0" dirty="0">
                  <a:ln w="0"/>
                  <a:solidFill>
                    <a:srgbClr val="FF0000"/>
                  </a:solidFill>
                  <a:latin typeface="#9Slide05 Fourth Medium" panose="00000600000000000000" pitchFamily="2" charset="0"/>
                </a:rPr>
                <a:t> </a:t>
              </a:r>
              <a:r>
                <a:rPr lang="en-US" sz="8800" b="1" cap="none" spc="0" err="1">
                  <a:ln w="0"/>
                  <a:solidFill>
                    <a:srgbClr val="FF0000"/>
                  </a:solidFill>
                  <a:latin typeface="#9Slide05 Fourth Medium" panose="00000600000000000000" pitchFamily="2" charset="0"/>
                </a:rPr>
                <a:t>dụng</a:t>
              </a:r>
              <a:r>
                <a:rPr lang="en-US" sz="8800" b="1" cap="none" spc="0">
                  <a:ln w="0"/>
                  <a:solidFill>
                    <a:srgbClr val="FF0000"/>
                  </a:solidFill>
                  <a:latin typeface="#9Slide05 Fourth Medium" panose="00000600000000000000" pitchFamily="2" charset="0"/>
                </a:rPr>
                <a:t> quạt nan, quạt mo, hóng gió, quạt điện ….</a:t>
              </a:r>
              <a:endParaRPr lang="en-US" sz="8800" b="1" cap="none" spc="0" dirty="0">
                <a:ln w="0"/>
                <a:solidFill>
                  <a:srgbClr val="FF0000"/>
                </a:solidFill>
                <a:latin typeface="#9Slide05 Fourth Medium" panose="00000600000000000000" pitchFamily="2" charset="0"/>
              </a:endParaRPr>
            </a:p>
          </p:txBody>
        </p:sp>
      </p:grpSp>
    </p:spTree>
    <p:extLst>
      <p:ext uri="{BB962C8B-B14F-4D97-AF65-F5344CB8AC3E}">
        <p14:creationId xmlns:p14="http://schemas.microsoft.com/office/powerpoint/2010/main" val="3973126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5000">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14:bounceEnd="65000">
                                          <p:cBhvr additive="base">
                                            <p:cTn id="7"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14:presetBounceEnd="58000">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14:bounceEnd="58000">
                                          <p:cBhvr additive="base">
                                            <p:cTn id="13"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14"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11"/>
                                                </p:cond>
                                              </p:stCondLst>
                                              <p:endCondLst>
                                                <p:cond evt="onStopAudio" delay="0">
                                                  <p:tgtEl>
                                                    <p:sldTgt/>
                                                  </p:tgtEl>
                                                </p:cond>
                                              </p:endCondLst>
                                            </p:cTn>
                                            <p:tgtEl>
                                              <p:sndTgt r:embed="rId4" name="DiaBayDen.wav"/>
                                            </p:tgtEl>
                                          </p:cMediaNode>
                                        </p:audio>
                                      </p:sub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1500"/>
                                </p:stCondLst>
                                <p:childTnLst>
                                  <p:par>
                                    <p:cTn id="20" presetID="1" presetClass="exit" presetSubtype="0" fill="hold" nodeType="afterEffect">
                                      <p:stCondLst>
                                        <p:cond delay="0"/>
                                      </p:stCondLst>
                                      <p:childTnLst>
                                        <p:set>
                                          <p:cBhvr>
                                            <p:cTn id="21" dur="1" fill="hold">
                                              <p:stCondLst>
                                                <p:cond delay="0"/>
                                              </p:stCondLst>
                                            </p:cTn>
                                            <p:tgtEl>
                                              <p:spTgt spid="2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2.70833E-6 -4.81481E-6 L 0.00677 -0.5155 " pathEditMode="relative" rAng="0" ptsTypes="AA">
                                          <p:cBhvr>
                                            <p:cTn id="26" dur="15000" fill="hold"/>
                                            <p:tgtEl>
                                              <p:spTgt spid="9"/>
                                            </p:tgtEl>
                                            <p:attrNameLst>
                                              <p:attrName>ppt_x</p:attrName>
                                              <p:attrName>ppt_y</p:attrName>
                                            </p:attrNameLst>
                                          </p:cBhvr>
                                          <p:rCtr x="339" y="-25787"/>
                                        </p:animMotion>
                                      </p:childTnLst>
                                    </p:cTn>
                                  </p:par>
                                  <p:par>
                                    <p:cTn id="27" presetID="6" presetClass="emph" presetSubtype="0" fill="hold" nodeType="withEffect">
                                      <p:stCondLst>
                                        <p:cond delay="0"/>
                                      </p:stCondLst>
                                      <p:childTnLst>
                                        <p:animScale>
                                          <p:cBhvr>
                                            <p:cTn id="28" dur="15000" fill="hold"/>
                                            <p:tgtEl>
                                              <p:spTgt spid="9"/>
                                            </p:tgtEl>
                                          </p:cBhvr>
                                          <p:by x="50000" y="50000"/>
                                        </p:animScale>
                                      </p:childTnLst>
                                    </p:cTn>
                                  </p:par>
                                  <p:par>
                                    <p:cTn id="29" presetID="22" presetClass="exit" presetSubtype="4" fill="hold" nodeType="withEffect">
                                      <p:stCondLst>
                                        <p:cond delay="0"/>
                                      </p:stCondLst>
                                      <p:childTnLst>
                                        <p:animEffect transition="out" filter="wipe(down)">
                                          <p:cBhvr>
                                            <p:cTn id="30" dur="15000"/>
                                            <p:tgtEl>
                                              <p:spTgt spid="7"/>
                                            </p:tgtEl>
                                          </p:cBhvr>
                                        </p:animEffect>
                                        <p:set>
                                          <p:cBhvr>
                                            <p:cTn id="31"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9"/>
                                                </p:cond>
                                              </p:stCondLst>
                                              <p:endCondLst>
                                                <p:cond evt="onStopAudio" delay="0">
                                                  <p:tgtEl>
                                                    <p:sldTgt/>
                                                  </p:tgtEl>
                                                </p:cond>
                                              </p:endCondLst>
                                            </p:cTn>
                                            <p:tgtEl>
                                              <p:sndTgt r:embed="rId5" name="AmThanhDiaBay.wav"/>
                                            </p:tgtEl>
                                          </p:cMediaNode>
                                        </p:audio>
                                      </p:subTnLst>
                                    </p:cTn>
                                  </p:par>
                                </p:childTnLst>
                              </p:cTn>
                            </p:par>
                            <p:par>
                              <p:cTn id="32" fill="hold">
                                <p:stCondLst>
                                  <p:cond delay="16500"/>
                                </p:stCondLst>
                                <p:childTnLst>
                                  <p:par>
                                    <p:cTn id="33" presetID="32" presetClass="emph" presetSubtype="0" repeatCount="3000" fill="hold" nodeType="afterEffect">
                                      <p:stCondLst>
                                        <p:cond delay="0"/>
                                      </p:stCondLst>
                                      <p:childTnLst>
                                        <p:animRot by="120000">
                                          <p:cBhvr>
                                            <p:cTn id="34" dur="75" fill="hold">
                                              <p:stCondLst>
                                                <p:cond delay="0"/>
                                              </p:stCondLst>
                                            </p:cTn>
                                            <p:tgtEl>
                                              <p:spTgt spid="6"/>
                                            </p:tgtEl>
                                            <p:attrNameLst>
                                              <p:attrName>r</p:attrName>
                                            </p:attrNameLst>
                                          </p:cBhvr>
                                        </p:animRot>
                                        <p:animRot by="-240000">
                                          <p:cBhvr>
                                            <p:cTn id="35" dur="150" fill="hold">
                                              <p:stCondLst>
                                                <p:cond delay="150"/>
                                              </p:stCondLst>
                                            </p:cTn>
                                            <p:tgtEl>
                                              <p:spTgt spid="6"/>
                                            </p:tgtEl>
                                            <p:attrNameLst>
                                              <p:attrName>r</p:attrName>
                                            </p:attrNameLst>
                                          </p:cBhvr>
                                        </p:animRot>
                                        <p:animRot by="240000">
                                          <p:cBhvr>
                                            <p:cTn id="36" dur="150" fill="hold">
                                              <p:stCondLst>
                                                <p:cond delay="300"/>
                                              </p:stCondLst>
                                            </p:cTn>
                                            <p:tgtEl>
                                              <p:spTgt spid="6"/>
                                            </p:tgtEl>
                                            <p:attrNameLst>
                                              <p:attrName>r</p:attrName>
                                            </p:attrNameLst>
                                          </p:cBhvr>
                                        </p:animRot>
                                        <p:animRot by="-240000">
                                          <p:cBhvr>
                                            <p:cTn id="37" dur="150" fill="hold">
                                              <p:stCondLst>
                                                <p:cond delay="450"/>
                                              </p:stCondLst>
                                            </p:cTn>
                                            <p:tgtEl>
                                              <p:spTgt spid="6"/>
                                            </p:tgtEl>
                                            <p:attrNameLst>
                                              <p:attrName>r</p:attrName>
                                            </p:attrNameLst>
                                          </p:cBhvr>
                                        </p:animRot>
                                        <p:animRot by="120000">
                                          <p:cBhvr>
                                            <p:cTn id="38" dur="150" fill="hold">
                                              <p:stCondLst>
                                                <p:cond delay="600"/>
                                              </p:stCondLst>
                                            </p:cTn>
                                            <p:tgtEl>
                                              <p:spTgt spid="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6" name="AmHetGio.wav"/>
                                            </p:tgtEl>
                                          </p:cMediaNode>
                                        </p:audio>
                                      </p:subTnLst>
                                    </p:cTn>
                                  </p:par>
                                  <p:par>
                                    <p:cTn id="39" presetID="10" presetClass="exit" presetSubtype="0" fill="hold"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47"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From(0.0)">
                                          <p:cBhvr>
                                            <p:cTn id="51" dur="4576" fill="hold"/>
                                            <p:tgtEl>
                                              <p:spTgt spid="26"/>
                                            </p:tgtEl>
                                          </p:cBhvr>
                                        </p:cmd>
                                      </p:childTnLst>
                                    </p:cTn>
                                  </p:par>
                                  <p:par>
                                    <p:cTn id="52" presetID="2" presetClass="exit" presetSubtype="3" accel="80000" decel="20000" fill="hold" nodeType="with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0-ppt_h/2"/>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32" presetClass="emph" presetSubtype="0" fill="hold" nodeType="clickEffect">
                                      <p:stCondLst>
                                        <p:cond delay="0"/>
                                      </p:stCondLst>
                                      <p:childTnLst>
                                        <p:animRot by="120000">
                                          <p:cBhvr>
                                            <p:cTn id="64" dur="100" fill="hold">
                                              <p:stCondLst>
                                                <p:cond delay="0"/>
                                              </p:stCondLst>
                                            </p:cTn>
                                            <p:tgtEl>
                                              <p:spTgt spid="20"/>
                                            </p:tgtEl>
                                            <p:attrNameLst>
                                              <p:attrName>r</p:attrName>
                                            </p:attrNameLst>
                                          </p:cBhvr>
                                        </p:animRot>
                                        <p:animRot by="-240000">
                                          <p:cBhvr>
                                            <p:cTn id="65" dur="200" fill="hold">
                                              <p:stCondLst>
                                                <p:cond delay="200"/>
                                              </p:stCondLst>
                                            </p:cTn>
                                            <p:tgtEl>
                                              <p:spTgt spid="20"/>
                                            </p:tgtEl>
                                            <p:attrNameLst>
                                              <p:attrName>r</p:attrName>
                                            </p:attrNameLst>
                                          </p:cBhvr>
                                        </p:animRot>
                                        <p:animRot by="240000">
                                          <p:cBhvr>
                                            <p:cTn id="66" dur="200" fill="hold">
                                              <p:stCondLst>
                                                <p:cond delay="400"/>
                                              </p:stCondLst>
                                            </p:cTn>
                                            <p:tgtEl>
                                              <p:spTgt spid="20"/>
                                            </p:tgtEl>
                                            <p:attrNameLst>
                                              <p:attrName>r</p:attrName>
                                            </p:attrNameLst>
                                          </p:cBhvr>
                                        </p:animRot>
                                        <p:animRot by="-240000">
                                          <p:cBhvr>
                                            <p:cTn id="67" dur="200" fill="hold">
                                              <p:stCondLst>
                                                <p:cond delay="600"/>
                                              </p:stCondLst>
                                            </p:cTn>
                                            <p:tgtEl>
                                              <p:spTgt spid="20"/>
                                            </p:tgtEl>
                                            <p:attrNameLst>
                                              <p:attrName>r</p:attrName>
                                            </p:attrNameLst>
                                          </p:cBhvr>
                                        </p:animRot>
                                        <p:animRot by="120000">
                                          <p:cBhvr>
                                            <p:cTn id="68"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1000" fill="hold"/>
                                            <p:tgtEl>
                                              <p:spTgt spid="42"/>
                                            </p:tgtEl>
                                            <p:attrNameLst>
                                              <p:attrName>ppt_x</p:attrName>
                                            </p:attrNameLst>
                                          </p:cBhvr>
                                          <p:tavLst>
                                            <p:tav tm="0">
                                              <p:val>
                                                <p:strVal val="#ppt_x"/>
                                              </p:val>
                                            </p:tav>
                                            <p:tav tm="100000">
                                              <p:val>
                                                <p:strVal val="#ppt_x"/>
                                              </p:val>
                                            </p:tav>
                                          </p:tavLst>
                                        </p:anim>
                                        <p:anim calcmode="lin" valueType="num">
                                          <p:cBhvr additive="base">
                                            <p:cTn id="8"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0-#ppt_w/2"/>
                                              </p:val>
                                            </p:tav>
                                            <p:tav tm="100000">
                                              <p:val>
                                                <p:strVal val="#ppt_x"/>
                                              </p:val>
                                            </p:tav>
                                          </p:tavLst>
                                        </p:anim>
                                        <p:anim calcmode="lin" valueType="num">
                                          <p:cBhvr additive="base">
                                            <p:cTn id="14"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11"/>
                                                </p:cond>
                                              </p:stCondLst>
                                              <p:endCondLst>
                                                <p:cond evt="onStopAudio" delay="0">
                                                  <p:tgtEl>
                                                    <p:sldTgt/>
                                                  </p:tgtEl>
                                                </p:cond>
                                              </p:endCondLst>
                                            </p:cTn>
                                            <p:tgtEl>
                                              <p:sndTgt r:embed="rId15" name="DiaBayDen.wav"/>
                                            </p:tgtEl>
                                          </p:cMediaNode>
                                        </p:audio>
                                      </p:sub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1500"/>
                                </p:stCondLst>
                                <p:childTnLst>
                                  <p:par>
                                    <p:cTn id="20" presetID="1" presetClass="exit" presetSubtype="0" fill="hold" nodeType="afterEffect">
                                      <p:stCondLst>
                                        <p:cond delay="0"/>
                                      </p:stCondLst>
                                      <p:childTnLst>
                                        <p:set>
                                          <p:cBhvr>
                                            <p:cTn id="21" dur="1" fill="hold">
                                              <p:stCondLst>
                                                <p:cond delay="0"/>
                                              </p:stCondLst>
                                            </p:cTn>
                                            <p:tgtEl>
                                              <p:spTgt spid="2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2.70833E-6 -4.81481E-6 L 0.00677 -0.5155 " pathEditMode="relative" rAng="0" ptsTypes="AA">
                                          <p:cBhvr>
                                            <p:cTn id="26" dur="15000" fill="hold"/>
                                            <p:tgtEl>
                                              <p:spTgt spid="9"/>
                                            </p:tgtEl>
                                            <p:attrNameLst>
                                              <p:attrName>ppt_x</p:attrName>
                                              <p:attrName>ppt_y</p:attrName>
                                            </p:attrNameLst>
                                          </p:cBhvr>
                                          <p:rCtr x="339" y="-25787"/>
                                        </p:animMotion>
                                      </p:childTnLst>
                                    </p:cTn>
                                  </p:par>
                                  <p:par>
                                    <p:cTn id="27" presetID="6" presetClass="emph" presetSubtype="0" fill="hold" nodeType="withEffect">
                                      <p:stCondLst>
                                        <p:cond delay="0"/>
                                      </p:stCondLst>
                                      <p:childTnLst>
                                        <p:animScale>
                                          <p:cBhvr>
                                            <p:cTn id="28" dur="15000" fill="hold"/>
                                            <p:tgtEl>
                                              <p:spTgt spid="9"/>
                                            </p:tgtEl>
                                          </p:cBhvr>
                                          <p:by x="50000" y="50000"/>
                                        </p:animScale>
                                      </p:childTnLst>
                                    </p:cTn>
                                  </p:par>
                                  <p:par>
                                    <p:cTn id="29" presetID="22" presetClass="exit" presetSubtype="4" fill="hold" nodeType="withEffect">
                                      <p:stCondLst>
                                        <p:cond delay="0"/>
                                      </p:stCondLst>
                                      <p:childTnLst>
                                        <p:animEffect transition="out" filter="wipe(down)">
                                          <p:cBhvr>
                                            <p:cTn id="30" dur="15000"/>
                                            <p:tgtEl>
                                              <p:spTgt spid="7"/>
                                            </p:tgtEl>
                                          </p:cBhvr>
                                        </p:animEffect>
                                        <p:set>
                                          <p:cBhvr>
                                            <p:cTn id="31"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9"/>
                                                </p:cond>
                                              </p:stCondLst>
                                              <p:endCondLst>
                                                <p:cond evt="onStopAudio" delay="0">
                                                  <p:tgtEl>
                                                    <p:sldTgt/>
                                                  </p:tgtEl>
                                                </p:cond>
                                              </p:endCondLst>
                                            </p:cTn>
                                            <p:tgtEl>
                                              <p:sndTgt r:embed="rId16" name="AmThanhDiaBay.wav"/>
                                            </p:tgtEl>
                                          </p:cMediaNode>
                                        </p:audio>
                                      </p:subTnLst>
                                    </p:cTn>
                                  </p:par>
                                </p:childTnLst>
                              </p:cTn>
                            </p:par>
                            <p:par>
                              <p:cTn id="32" fill="hold">
                                <p:stCondLst>
                                  <p:cond delay="16500"/>
                                </p:stCondLst>
                                <p:childTnLst>
                                  <p:par>
                                    <p:cTn id="33" presetID="32" presetClass="emph" presetSubtype="0" repeatCount="3000" fill="hold" nodeType="afterEffect">
                                      <p:stCondLst>
                                        <p:cond delay="0"/>
                                      </p:stCondLst>
                                      <p:childTnLst>
                                        <p:animRot by="120000">
                                          <p:cBhvr>
                                            <p:cTn id="34" dur="75" fill="hold">
                                              <p:stCondLst>
                                                <p:cond delay="0"/>
                                              </p:stCondLst>
                                            </p:cTn>
                                            <p:tgtEl>
                                              <p:spTgt spid="6"/>
                                            </p:tgtEl>
                                            <p:attrNameLst>
                                              <p:attrName>r</p:attrName>
                                            </p:attrNameLst>
                                          </p:cBhvr>
                                        </p:animRot>
                                        <p:animRot by="-240000">
                                          <p:cBhvr>
                                            <p:cTn id="35" dur="150" fill="hold">
                                              <p:stCondLst>
                                                <p:cond delay="150"/>
                                              </p:stCondLst>
                                            </p:cTn>
                                            <p:tgtEl>
                                              <p:spTgt spid="6"/>
                                            </p:tgtEl>
                                            <p:attrNameLst>
                                              <p:attrName>r</p:attrName>
                                            </p:attrNameLst>
                                          </p:cBhvr>
                                        </p:animRot>
                                        <p:animRot by="240000">
                                          <p:cBhvr>
                                            <p:cTn id="36" dur="150" fill="hold">
                                              <p:stCondLst>
                                                <p:cond delay="300"/>
                                              </p:stCondLst>
                                            </p:cTn>
                                            <p:tgtEl>
                                              <p:spTgt spid="6"/>
                                            </p:tgtEl>
                                            <p:attrNameLst>
                                              <p:attrName>r</p:attrName>
                                            </p:attrNameLst>
                                          </p:cBhvr>
                                        </p:animRot>
                                        <p:animRot by="-240000">
                                          <p:cBhvr>
                                            <p:cTn id="37" dur="150" fill="hold">
                                              <p:stCondLst>
                                                <p:cond delay="450"/>
                                              </p:stCondLst>
                                            </p:cTn>
                                            <p:tgtEl>
                                              <p:spTgt spid="6"/>
                                            </p:tgtEl>
                                            <p:attrNameLst>
                                              <p:attrName>r</p:attrName>
                                            </p:attrNameLst>
                                          </p:cBhvr>
                                        </p:animRot>
                                        <p:animRot by="120000">
                                          <p:cBhvr>
                                            <p:cTn id="38" dur="150" fill="hold">
                                              <p:stCondLst>
                                                <p:cond delay="600"/>
                                              </p:stCondLst>
                                            </p:cTn>
                                            <p:tgtEl>
                                              <p:spTgt spid="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17" name="AmHetGio.wav"/>
                                            </p:tgtEl>
                                          </p:cMediaNode>
                                        </p:audio>
                                      </p:subTnLst>
                                    </p:cTn>
                                  </p:par>
                                  <p:par>
                                    <p:cTn id="39" presetID="10" presetClass="exit" presetSubtype="0" fill="hold"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47"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From(0.0)">
                                          <p:cBhvr>
                                            <p:cTn id="51" dur="4576" fill="hold"/>
                                            <p:tgtEl>
                                              <p:spTgt spid="26"/>
                                            </p:tgtEl>
                                          </p:cBhvr>
                                        </p:cmd>
                                      </p:childTnLst>
                                    </p:cTn>
                                  </p:par>
                                  <p:par>
                                    <p:cTn id="52" presetID="2" presetClass="exit" presetSubtype="3" accel="80000" decel="20000" fill="hold" nodeType="with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0-ppt_h/2"/>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32" presetClass="emph" presetSubtype="0" fill="hold" nodeType="clickEffect">
                                      <p:stCondLst>
                                        <p:cond delay="0"/>
                                      </p:stCondLst>
                                      <p:childTnLst>
                                        <p:animRot by="120000">
                                          <p:cBhvr>
                                            <p:cTn id="64" dur="100" fill="hold">
                                              <p:stCondLst>
                                                <p:cond delay="0"/>
                                              </p:stCondLst>
                                            </p:cTn>
                                            <p:tgtEl>
                                              <p:spTgt spid="20"/>
                                            </p:tgtEl>
                                            <p:attrNameLst>
                                              <p:attrName>r</p:attrName>
                                            </p:attrNameLst>
                                          </p:cBhvr>
                                        </p:animRot>
                                        <p:animRot by="-240000">
                                          <p:cBhvr>
                                            <p:cTn id="65" dur="200" fill="hold">
                                              <p:stCondLst>
                                                <p:cond delay="200"/>
                                              </p:stCondLst>
                                            </p:cTn>
                                            <p:tgtEl>
                                              <p:spTgt spid="20"/>
                                            </p:tgtEl>
                                            <p:attrNameLst>
                                              <p:attrName>r</p:attrName>
                                            </p:attrNameLst>
                                          </p:cBhvr>
                                        </p:animRot>
                                        <p:animRot by="240000">
                                          <p:cBhvr>
                                            <p:cTn id="66" dur="200" fill="hold">
                                              <p:stCondLst>
                                                <p:cond delay="400"/>
                                              </p:stCondLst>
                                            </p:cTn>
                                            <p:tgtEl>
                                              <p:spTgt spid="20"/>
                                            </p:tgtEl>
                                            <p:attrNameLst>
                                              <p:attrName>r</p:attrName>
                                            </p:attrNameLst>
                                          </p:cBhvr>
                                        </p:animRot>
                                        <p:animRot by="-240000">
                                          <p:cBhvr>
                                            <p:cTn id="67" dur="200" fill="hold">
                                              <p:stCondLst>
                                                <p:cond delay="600"/>
                                              </p:stCondLst>
                                            </p:cTn>
                                            <p:tgtEl>
                                              <p:spTgt spid="20"/>
                                            </p:tgtEl>
                                            <p:attrNameLst>
                                              <p:attrName>r</p:attrName>
                                            </p:attrNameLst>
                                          </p:cBhvr>
                                        </p:animRot>
                                        <p:animRot by="120000">
                                          <p:cBhvr>
                                            <p:cTn id="68"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6"/>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27000" r="-27000"/>
          </a:stretch>
        </a:blip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9905CDB2-EEB7-49B9-ADB2-66FCF558DF54}"/>
              </a:ext>
            </a:extLst>
          </p:cNvPr>
          <p:cNvGrpSpPr/>
          <p:nvPr/>
        </p:nvGrpSpPr>
        <p:grpSpPr>
          <a:xfrm>
            <a:off x="3651160" y="369279"/>
            <a:ext cx="14230353" cy="3174160"/>
            <a:chOff x="2434106" y="246185"/>
            <a:chExt cx="9486901" cy="2904076"/>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8"/>
            <a:stretch>
              <a:fillRect/>
            </a:stretch>
          </p:blipFill>
          <p:spPr>
            <a:xfrm>
              <a:off x="2434106" y="246185"/>
              <a:ext cx="9486901" cy="2904076"/>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556309" y="592966"/>
              <a:ext cx="8873690" cy="1933926"/>
            </a:xfrm>
            <a:prstGeom prst="rect">
              <a:avLst/>
            </a:prstGeom>
            <a:noFill/>
          </p:spPr>
          <p:txBody>
            <a:bodyPr wrap="square" lIns="0" tIns="0" rIns="0" bIns="0" rtlCol="0">
              <a:spAutoFit/>
            </a:bodyPr>
            <a:lstStyle/>
            <a:p>
              <a:pPr algn="ctr">
                <a:lnSpc>
                  <a:spcPct val="120000"/>
                </a:lnSpc>
              </a:pPr>
              <a:r>
                <a:rPr lang="nl-NL" sz="6000">
                  <a:solidFill>
                    <a:srgbClr val="0000CC"/>
                  </a:solidFill>
                  <a:effectLst/>
                  <a:latin typeface="#9Slide07 Marbelia Regular" panose="020B0604020202020204" charset="0"/>
                  <a:ea typeface="Times New Roman" panose="02020603050405020304" pitchFamily="18" charset="0"/>
                </a:rPr>
                <a:t>Ngày nay, vào những ngày hè, chúng ta thường dùng gì để giảm bớt cái nóng nực cho cơ thể dễ chịu?</a:t>
              </a:r>
              <a:endParaRPr lang="en-GB" sz="6000">
                <a:solidFill>
                  <a:srgbClr val="0000CC"/>
                </a:solidFill>
                <a:effectLst/>
                <a:latin typeface="#9Slide07 Marbelia Regular" panose="020B0604020202020204" charset="0"/>
                <a:ea typeface="Times New Roman" panose="02020603050405020304" pitchFamily="18" charset="0"/>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00071" y="949610"/>
            <a:ext cx="2743200" cy="2135645"/>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0">
            <a:alphaModFix amt="67000"/>
            <a:extLst>
              <a:ext uri="{28A0092B-C50C-407E-A947-70E740481C1C}">
                <a14:useLocalDpi xmlns:a14="http://schemas.microsoft.com/office/drawing/2010/main" val="0"/>
              </a:ext>
            </a:extLst>
          </a:blip>
          <a:srcRect/>
          <a:stretch/>
        </p:blipFill>
        <p:spPr>
          <a:xfrm>
            <a:off x="730425" y="2839461"/>
            <a:ext cx="2429541" cy="668123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1"/>
          <a:stretch>
            <a:fillRect/>
          </a:stretch>
        </p:blipFill>
        <p:spPr>
          <a:xfrm>
            <a:off x="802012" y="7045368"/>
            <a:ext cx="2220839" cy="2286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956090" y="7179129"/>
            <a:ext cx="2031162" cy="2243208"/>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56370" y="7004036"/>
            <a:ext cx="2030601" cy="2434119"/>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959775" y="2038216"/>
            <a:ext cx="731045" cy="731045"/>
          </a:xfrm>
          <a:prstGeom prst="rect">
            <a:avLst/>
          </a:prstGeom>
        </p:spPr>
      </p:pic>
      <p:grpSp>
        <p:nvGrpSpPr>
          <p:cNvPr id="31" name="Group 30">
            <a:extLst>
              <a:ext uri="{FF2B5EF4-FFF2-40B4-BE49-F238E27FC236}">
                <a16:creationId xmlns:a16="http://schemas.microsoft.com/office/drawing/2014/main" id="{04D31C84-2B29-4E7C-9AEF-2C53455D5251}"/>
              </a:ext>
            </a:extLst>
          </p:cNvPr>
          <p:cNvGrpSpPr/>
          <p:nvPr/>
        </p:nvGrpSpPr>
        <p:grpSpPr>
          <a:xfrm>
            <a:off x="4267201" y="4770379"/>
            <a:ext cx="14020799" cy="2857169"/>
            <a:chOff x="1281717" y="774710"/>
            <a:chExt cx="9143999" cy="3243272"/>
          </a:xfrm>
        </p:grpSpPr>
        <p:grpSp>
          <p:nvGrpSpPr>
            <p:cNvPr id="32" name="Group 31">
              <a:extLst>
                <a:ext uri="{FF2B5EF4-FFF2-40B4-BE49-F238E27FC236}">
                  <a16:creationId xmlns:a16="http://schemas.microsoft.com/office/drawing/2014/main" id="{5BC2F145-4ECB-4CE1-988B-BE79ABD14B4C}"/>
                </a:ext>
              </a:extLst>
            </p:cNvPr>
            <p:cNvGrpSpPr/>
            <p:nvPr/>
          </p:nvGrpSpPr>
          <p:grpSpPr>
            <a:xfrm>
              <a:off x="1281717" y="774710"/>
              <a:ext cx="9143999" cy="3200400"/>
              <a:chOff x="1375229" y="865284"/>
              <a:chExt cx="9143999" cy="3200400"/>
            </a:xfrm>
          </p:grpSpPr>
          <p:sp>
            <p:nvSpPr>
              <p:cNvPr id="35" name="Rectangle: Rounded Corners 34">
                <a:extLst>
                  <a:ext uri="{FF2B5EF4-FFF2-40B4-BE49-F238E27FC236}">
                    <a16:creationId xmlns:a16="http://schemas.microsoft.com/office/drawing/2014/main" id="{8EB49714-E976-4580-BFD9-842ACA92B91A}"/>
                  </a:ext>
                </a:extLst>
              </p:cNvPr>
              <p:cNvSpPr/>
              <p:nvPr/>
            </p:nvSpPr>
            <p:spPr>
              <a:xfrm>
                <a:off x="4118429" y="1703484"/>
                <a:ext cx="4571169" cy="15240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2F79DD5E-56CE-48D5-AECD-1585F2B23263}"/>
                  </a:ext>
                </a:extLst>
              </p:cNvPr>
              <p:cNvSpPr/>
              <p:nvPr/>
            </p:nvSpPr>
            <p:spPr>
              <a:xfrm>
                <a:off x="1375229" y="865284"/>
                <a:ext cx="9143999" cy="3200400"/>
              </a:xfrm>
              <a:prstGeom prst="roundRect">
                <a:avLst/>
              </a:prstGeom>
              <a:solidFill>
                <a:schemeClr val="bg1"/>
              </a:solidFill>
              <a:ln w="381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a16="http://schemas.microsoft.com/office/drawing/2014/main" id="{CF57F85E-3EBE-412D-AA0E-CE725B4ACE06}"/>
                </a:ext>
              </a:extLst>
            </p:cNvPr>
            <p:cNvSpPr/>
            <p:nvPr/>
          </p:nvSpPr>
          <p:spPr>
            <a:xfrm>
              <a:off x="1288806" y="1274862"/>
              <a:ext cx="8748475" cy="2743120"/>
            </a:xfrm>
            <a:prstGeom prst="rect">
              <a:avLst/>
            </a:prstGeom>
            <a:noFill/>
          </p:spPr>
          <p:txBody>
            <a:bodyPr wrap="square" lIns="91440" tIns="45720" rIns="91440" bIns="45720">
              <a:spAutoFit/>
            </a:bodyPr>
            <a:lstStyle/>
            <a:p>
              <a:pPr algn="ctr">
                <a:lnSpc>
                  <a:spcPct val="120000"/>
                </a:lnSpc>
              </a:pPr>
              <a:r>
                <a:rPr lang="en-US" sz="6600">
                  <a:solidFill>
                    <a:srgbClr val="FF0000"/>
                  </a:solidFill>
                  <a:effectLst/>
                  <a:latin typeface="#9Slide07 Marbelia Regular" panose="020B0604020202020204" charset="0"/>
                  <a:ea typeface="Times New Roman" panose="02020603050405020304" pitchFamily="18" charset="0"/>
                </a:rPr>
                <a:t>Mùa hè chúng ta thường sử dụng quạt điện, điều hòa.</a:t>
              </a:r>
              <a:endParaRPr lang="en-GB" sz="6600">
                <a:solidFill>
                  <a:srgbClr val="FF0000"/>
                </a:solidFill>
                <a:effectLst/>
                <a:latin typeface="#9Slide07 Marbelia Regular" panose="020B0604020202020204" charset="0"/>
                <a:ea typeface="Times New Roman" panose="02020603050405020304" pitchFamily="18" charset="0"/>
              </a:endParaRPr>
            </a:p>
          </p:txBody>
        </p:sp>
      </p:grpSp>
    </p:spTree>
    <p:extLst>
      <p:ext uri="{BB962C8B-B14F-4D97-AF65-F5344CB8AC3E}">
        <p14:creationId xmlns:p14="http://schemas.microsoft.com/office/powerpoint/2010/main" val="3687466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5000">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14:bounceEnd="65000">
                                          <p:cBhvr additive="base">
                                            <p:cTn id="7"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14:presetBounceEnd="58000">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14:bounceEnd="58000">
                                          <p:cBhvr additive="base">
                                            <p:cTn id="13"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14"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11"/>
                                                </p:cond>
                                              </p:stCondLst>
                                              <p:endCondLst>
                                                <p:cond evt="onStopAudio" delay="0">
                                                  <p:tgtEl>
                                                    <p:sldTgt/>
                                                  </p:tgtEl>
                                                </p:cond>
                                              </p:endCondLst>
                                            </p:cTn>
                                            <p:tgtEl>
                                              <p:sndTgt r:embed="rId4" name="DiaBayDen.wav"/>
                                            </p:tgtEl>
                                          </p:cMediaNode>
                                        </p:audio>
                                      </p:sub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1500"/>
                                </p:stCondLst>
                                <p:childTnLst>
                                  <p:par>
                                    <p:cTn id="20" presetID="1" presetClass="exit" presetSubtype="0" fill="hold" nodeType="afterEffect">
                                      <p:stCondLst>
                                        <p:cond delay="0"/>
                                      </p:stCondLst>
                                      <p:childTnLst>
                                        <p:set>
                                          <p:cBhvr>
                                            <p:cTn id="21" dur="1" fill="hold">
                                              <p:stCondLst>
                                                <p:cond delay="0"/>
                                              </p:stCondLst>
                                            </p:cTn>
                                            <p:tgtEl>
                                              <p:spTgt spid="2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2.70833E-6 -4.81481E-6 L 0.00677 -0.5155 " pathEditMode="relative" rAng="0" ptsTypes="AA">
                                          <p:cBhvr>
                                            <p:cTn id="26" dur="15000" fill="hold"/>
                                            <p:tgtEl>
                                              <p:spTgt spid="9"/>
                                            </p:tgtEl>
                                            <p:attrNameLst>
                                              <p:attrName>ppt_x</p:attrName>
                                              <p:attrName>ppt_y</p:attrName>
                                            </p:attrNameLst>
                                          </p:cBhvr>
                                          <p:rCtr x="339" y="-25787"/>
                                        </p:animMotion>
                                      </p:childTnLst>
                                    </p:cTn>
                                  </p:par>
                                  <p:par>
                                    <p:cTn id="27" presetID="6" presetClass="emph" presetSubtype="0" fill="hold" nodeType="withEffect">
                                      <p:stCondLst>
                                        <p:cond delay="0"/>
                                      </p:stCondLst>
                                      <p:childTnLst>
                                        <p:animScale>
                                          <p:cBhvr>
                                            <p:cTn id="28" dur="15000" fill="hold"/>
                                            <p:tgtEl>
                                              <p:spTgt spid="9"/>
                                            </p:tgtEl>
                                          </p:cBhvr>
                                          <p:by x="50000" y="50000"/>
                                        </p:animScale>
                                      </p:childTnLst>
                                    </p:cTn>
                                  </p:par>
                                  <p:par>
                                    <p:cTn id="29" presetID="22" presetClass="exit" presetSubtype="4" fill="hold" nodeType="withEffect">
                                      <p:stCondLst>
                                        <p:cond delay="0"/>
                                      </p:stCondLst>
                                      <p:childTnLst>
                                        <p:animEffect transition="out" filter="wipe(down)">
                                          <p:cBhvr>
                                            <p:cTn id="30" dur="15000"/>
                                            <p:tgtEl>
                                              <p:spTgt spid="7"/>
                                            </p:tgtEl>
                                          </p:cBhvr>
                                        </p:animEffect>
                                        <p:set>
                                          <p:cBhvr>
                                            <p:cTn id="31"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9"/>
                                                </p:cond>
                                              </p:stCondLst>
                                              <p:endCondLst>
                                                <p:cond evt="onStopAudio" delay="0">
                                                  <p:tgtEl>
                                                    <p:sldTgt/>
                                                  </p:tgtEl>
                                                </p:cond>
                                              </p:endCondLst>
                                            </p:cTn>
                                            <p:tgtEl>
                                              <p:sndTgt r:embed="rId5" name="AmThanhDiaBay.wav"/>
                                            </p:tgtEl>
                                          </p:cMediaNode>
                                        </p:audio>
                                      </p:subTnLst>
                                    </p:cTn>
                                  </p:par>
                                </p:childTnLst>
                              </p:cTn>
                            </p:par>
                            <p:par>
                              <p:cTn id="32" fill="hold">
                                <p:stCondLst>
                                  <p:cond delay="16500"/>
                                </p:stCondLst>
                                <p:childTnLst>
                                  <p:par>
                                    <p:cTn id="33" presetID="32" presetClass="emph" presetSubtype="0" repeatCount="3000" fill="hold" nodeType="afterEffect">
                                      <p:stCondLst>
                                        <p:cond delay="0"/>
                                      </p:stCondLst>
                                      <p:childTnLst>
                                        <p:animRot by="120000">
                                          <p:cBhvr>
                                            <p:cTn id="34" dur="75" fill="hold">
                                              <p:stCondLst>
                                                <p:cond delay="0"/>
                                              </p:stCondLst>
                                            </p:cTn>
                                            <p:tgtEl>
                                              <p:spTgt spid="6"/>
                                            </p:tgtEl>
                                            <p:attrNameLst>
                                              <p:attrName>r</p:attrName>
                                            </p:attrNameLst>
                                          </p:cBhvr>
                                        </p:animRot>
                                        <p:animRot by="-240000">
                                          <p:cBhvr>
                                            <p:cTn id="35" dur="150" fill="hold">
                                              <p:stCondLst>
                                                <p:cond delay="150"/>
                                              </p:stCondLst>
                                            </p:cTn>
                                            <p:tgtEl>
                                              <p:spTgt spid="6"/>
                                            </p:tgtEl>
                                            <p:attrNameLst>
                                              <p:attrName>r</p:attrName>
                                            </p:attrNameLst>
                                          </p:cBhvr>
                                        </p:animRot>
                                        <p:animRot by="240000">
                                          <p:cBhvr>
                                            <p:cTn id="36" dur="150" fill="hold">
                                              <p:stCondLst>
                                                <p:cond delay="300"/>
                                              </p:stCondLst>
                                            </p:cTn>
                                            <p:tgtEl>
                                              <p:spTgt spid="6"/>
                                            </p:tgtEl>
                                            <p:attrNameLst>
                                              <p:attrName>r</p:attrName>
                                            </p:attrNameLst>
                                          </p:cBhvr>
                                        </p:animRot>
                                        <p:animRot by="-240000">
                                          <p:cBhvr>
                                            <p:cTn id="37" dur="150" fill="hold">
                                              <p:stCondLst>
                                                <p:cond delay="450"/>
                                              </p:stCondLst>
                                            </p:cTn>
                                            <p:tgtEl>
                                              <p:spTgt spid="6"/>
                                            </p:tgtEl>
                                            <p:attrNameLst>
                                              <p:attrName>r</p:attrName>
                                            </p:attrNameLst>
                                          </p:cBhvr>
                                        </p:animRot>
                                        <p:animRot by="120000">
                                          <p:cBhvr>
                                            <p:cTn id="38" dur="150" fill="hold">
                                              <p:stCondLst>
                                                <p:cond delay="600"/>
                                              </p:stCondLst>
                                            </p:cTn>
                                            <p:tgtEl>
                                              <p:spTgt spid="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6" name="AmHetGio.wav"/>
                                            </p:tgtEl>
                                          </p:cMediaNode>
                                        </p:audio>
                                      </p:subTnLst>
                                    </p:cTn>
                                  </p:par>
                                  <p:par>
                                    <p:cTn id="39" presetID="10" presetClass="exit" presetSubtype="0" fill="hold"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47"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From(0.0)">
                                          <p:cBhvr>
                                            <p:cTn id="51" dur="4576" fill="hold"/>
                                            <p:tgtEl>
                                              <p:spTgt spid="26"/>
                                            </p:tgtEl>
                                          </p:cBhvr>
                                        </p:cmd>
                                      </p:childTnLst>
                                    </p:cTn>
                                  </p:par>
                                  <p:par>
                                    <p:cTn id="52" presetID="2" presetClass="exit" presetSubtype="3" accel="80000" decel="20000" fill="hold" nodeType="with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0-ppt_h/2"/>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barn(inVertical)">
                                          <p:cBhvr>
                                            <p:cTn id="6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2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1000" fill="hold"/>
                                            <p:tgtEl>
                                              <p:spTgt spid="42"/>
                                            </p:tgtEl>
                                            <p:attrNameLst>
                                              <p:attrName>ppt_x</p:attrName>
                                            </p:attrNameLst>
                                          </p:cBhvr>
                                          <p:tavLst>
                                            <p:tav tm="0">
                                              <p:val>
                                                <p:strVal val="#ppt_x"/>
                                              </p:val>
                                            </p:tav>
                                            <p:tav tm="100000">
                                              <p:val>
                                                <p:strVal val="#ppt_x"/>
                                              </p:val>
                                            </p:tav>
                                          </p:tavLst>
                                        </p:anim>
                                        <p:anim calcmode="lin" valueType="num">
                                          <p:cBhvr additive="base">
                                            <p:cTn id="8"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0-#ppt_w/2"/>
                                              </p:val>
                                            </p:tav>
                                            <p:tav tm="100000">
                                              <p:val>
                                                <p:strVal val="#ppt_x"/>
                                              </p:val>
                                            </p:tav>
                                          </p:tavLst>
                                        </p:anim>
                                        <p:anim calcmode="lin" valueType="num">
                                          <p:cBhvr additive="base">
                                            <p:cTn id="14"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11"/>
                                                </p:cond>
                                              </p:stCondLst>
                                              <p:endCondLst>
                                                <p:cond evt="onStopAudio" delay="0">
                                                  <p:tgtEl>
                                                    <p:sldTgt/>
                                                  </p:tgtEl>
                                                </p:cond>
                                              </p:endCondLst>
                                            </p:cTn>
                                            <p:tgtEl>
                                              <p:sndTgt r:embed="rId15" name="DiaBayDen.wav"/>
                                            </p:tgtEl>
                                          </p:cMediaNode>
                                        </p:audio>
                                      </p:sub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par>
                              <p:cTn id="19" fill="hold">
                                <p:stCondLst>
                                  <p:cond delay="1500"/>
                                </p:stCondLst>
                                <p:childTnLst>
                                  <p:par>
                                    <p:cTn id="20" presetID="1" presetClass="exit" presetSubtype="0" fill="hold" nodeType="afterEffect">
                                      <p:stCondLst>
                                        <p:cond delay="0"/>
                                      </p:stCondLst>
                                      <p:childTnLst>
                                        <p:set>
                                          <p:cBhvr>
                                            <p:cTn id="21" dur="1" fill="hold">
                                              <p:stCondLst>
                                                <p:cond delay="0"/>
                                              </p:stCondLst>
                                            </p:cTn>
                                            <p:tgtEl>
                                              <p:spTgt spid="2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2.70833E-6 -4.81481E-6 L 0.00677 -0.5155 " pathEditMode="relative" rAng="0" ptsTypes="AA">
                                          <p:cBhvr>
                                            <p:cTn id="26" dur="15000" fill="hold"/>
                                            <p:tgtEl>
                                              <p:spTgt spid="9"/>
                                            </p:tgtEl>
                                            <p:attrNameLst>
                                              <p:attrName>ppt_x</p:attrName>
                                              <p:attrName>ppt_y</p:attrName>
                                            </p:attrNameLst>
                                          </p:cBhvr>
                                          <p:rCtr x="339" y="-25787"/>
                                        </p:animMotion>
                                      </p:childTnLst>
                                    </p:cTn>
                                  </p:par>
                                  <p:par>
                                    <p:cTn id="27" presetID="6" presetClass="emph" presetSubtype="0" fill="hold" nodeType="withEffect">
                                      <p:stCondLst>
                                        <p:cond delay="0"/>
                                      </p:stCondLst>
                                      <p:childTnLst>
                                        <p:animScale>
                                          <p:cBhvr>
                                            <p:cTn id="28" dur="15000" fill="hold"/>
                                            <p:tgtEl>
                                              <p:spTgt spid="9"/>
                                            </p:tgtEl>
                                          </p:cBhvr>
                                          <p:by x="50000" y="50000"/>
                                        </p:animScale>
                                      </p:childTnLst>
                                    </p:cTn>
                                  </p:par>
                                  <p:par>
                                    <p:cTn id="29" presetID="22" presetClass="exit" presetSubtype="4" fill="hold" nodeType="withEffect">
                                      <p:stCondLst>
                                        <p:cond delay="0"/>
                                      </p:stCondLst>
                                      <p:childTnLst>
                                        <p:animEffect transition="out" filter="wipe(down)">
                                          <p:cBhvr>
                                            <p:cTn id="30" dur="15000"/>
                                            <p:tgtEl>
                                              <p:spTgt spid="7"/>
                                            </p:tgtEl>
                                          </p:cBhvr>
                                        </p:animEffect>
                                        <p:set>
                                          <p:cBhvr>
                                            <p:cTn id="31"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9"/>
                                                </p:cond>
                                              </p:stCondLst>
                                              <p:endCondLst>
                                                <p:cond evt="onStopAudio" delay="0">
                                                  <p:tgtEl>
                                                    <p:sldTgt/>
                                                  </p:tgtEl>
                                                </p:cond>
                                              </p:endCondLst>
                                            </p:cTn>
                                            <p:tgtEl>
                                              <p:sndTgt r:embed="rId16" name="AmThanhDiaBay.wav"/>
                                            </p:tgtEl>
                                          </p:cMediaNode>
                                        </p:audio>
                                      </p:subTnLst>
                                    </p:cTn>
                                  </p:par>
                                </p:childTnLst>
                              </p:cTn>
                            </p:par>
                            <p:par>
                              <p:cTn id="32" fill="hold">
                                <p:stCondLst>
                                  <p:cond delay="16500"/>
                                </p:stCondLst>
                                <p:childTnLst>
                                  <p:par>
                                    <p:cTn id="33" presetID="32" presetClass="emph" presetSubtype="0" repeatCount="3000" fill="hold" nodeType="afterEffect">
                                      <p:stCondLst>
                                        <p:cond delay="0"/>
                                      </p:stCondLst>
                                      <p:childTnLst>
                                        <p:animRot by="120000">
                                          <p:cBhvr>
                                            <p:cTn id="34" dur="75" fill="hold">
                                              <p:stCondLst>
                                                <p:cond delay="0"/>
                                              </p:stCondLst>
                                            </p:cTn>
                                            <p:tgtEl>
                                              <p:spTgt spid="6"/>
                                            </p:tgtEl>
                                            <p:attrNameLst>
                                              <p:attrName>r</p:attrName>
                                            </p:attrNameLst>
                                          </p:cBhvr>
                                        </p:animRot>
                                        <p:animRot by="-240000">
                                          <p:cBhvr>
                                            <p:cTn id="35" dur="150" fill="hold">
                                              <p:stCondLst>
                                                <p:cond delay="150"/>
                                              </p:stCondLst>
                                            </p:cTn>
                                            <p:tgtEl>
                                              <p:spTgt spid="6"/>
                                            </p:tgtEl>
                                            <p:attrNameLst>
                                              <p:attrName>r</p:attrName>
                                            </p:attrNameLst>
                                          </p:cBhvr>
                                        </p:animRot>
                                        <p:animRot by="240000">
                                          <p:cBhvr>
                                            <p:cTn id="36" dur="150" fill="hold">
                                              <p:stCondLst>
                                                <p:cond delay="300"/>
                                              </p:stCondLst>
                                            </p:cTn>
                                            <p:tgtEl>
                                              <p:spTgt spid="6"/>
                                            </p:tgtEl>
                                            <p:attrNameLst>
                                              <p:attrName>r</p:attrName>
                                            </p:attrNameLst>
                                          </p:cBhvr>
                                        </p:animRot>
                                        <p:animRot by="-240000">
                                          <p:cBhvr>
                                            <p:cTn id="37" dur="150" fill="hold">
                                              <p:stCondLst>
                                                <p:cond delay="450"/>
                                              </p:stCondLst>
                                            </p:cTn>
                                            <p:tgtEl>
                                              <p:spTgt spid="6"/>
                                            </p:tgtEl>
                                            <p:attrNameLst>
                                              <p:attrName>r</p:attrName>
                                            </p:attrNameLst>
                                          </p:cBhvr>
                                        </p:animRot>
                                        <p:animRot by="120000">
                                          <p:cBhvr>
                                            <p:cTn id="38" dur="150" fill="hold">
                                              <p:stCondLst>
                                                <p:cond delay="600"/>
                                              </p:stCondLst>
                                            </p:cTn>
                                            <p:tgtEl>
                                              <p:spTgt spid="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17" name="AmHetGio.wav"/>
                                            </p:tgtEl>
                                          </p:cMediaNode>
                                        </p:audio>
                                      </p:subTnLst>
                                    </p:cTn>
                                  </p:par>
                                  <p:par>
                                    <p:cTn id="39" presetID="10" presetClass="exit" presetSubtype="0" fill="hold"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47"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From(0.0)">
                                          <p:cBhvr>
                                            <p:cTn id="51" dur="4576" fill="hold"/>
                                            <p:tgtEl>
                                              <p:spTgt spid="26"/>
                                            </p:tgtEl>
                                          </p:cBhvr>
                                        </p:cmd>
                                      </p:childTnLst>
                                    </p:cTn>
                                  </p:par>
                                  <p:par>
                                    <p:cTn id="52" presetID="2" presetClass="exit" presetSubtype="3" accel="80000" decel="20000" fill="hold" nodeType="with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1+ppt_w/2"/>
                                              </p:val>
                                            </p:tav>
                                          </p:tavLst>
                                        </p:anim>
                                        <p:anim calcmode="lin" valueType="num">
                                          <p:cBhvr additive="base">
                                            <p:cTn id="54" dur="500"/>
                                            <p:tgtEl>
                                              <p:spTgt spid="6"/>
                                            </p:tgtEl>
                                            <p:attrNameLst>
                                              <p:attrName>ppt_y</p:attrName>
                                            </p:attrNameLst>
                                          </p:cBhvr>
                                          <p:tavLst>
                                            <p:tav tm="0">
                                              <p:val>
                                                <p:strVal val="ppt_y"/>
                                              </p:val>
                                            </p:tav>
                                            <p:tav tm="100000">
                                              <p:val>
                                                <p:strVal val="0-ppt_h/2"/>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barn(inVertical)">
                                          <p:cBhvr>
                                            <p:cTn id="6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26"/>
                    </p:tgtEl>
                  </p:cMediaNode>
                </p:audio>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3A8EE9-7AE7-683E-4F94-35EF6CACA8FB}"/>
              </a:ext>
            </a:extLst>
          </p:cNvPr>
          <p:cNvPicPr>
            <a:picLocks noChangeAspect="1"/>
          </p:cNvPicPr>
          <p:nvPr/>
        </p:nvPicPr>
        <p:blipFill>
          <a:blip r:embed="rId2"/>
          <a:stretch>
            <a:fillRect/>
          </a:stretch>
        </p:blipFill>
        <p:spPr>
          <a:xfrm>
            <a:off x="119407" y="1066800"/>
            <a:ext cx="18168593" cy="8153400"/>
          </a:xfrm>
          <a:prstGeom prst="rect">
            <a:avLst/>
          </a:prstGeom>
        </p:spPr>
      </p:pic>
    </p:spTree>
    <p:extLst>
      <p:ext uri="{BB962C8B-B14F-4D97-AF65-F5344CB8AC3E}">
        <p14:creationId xmlns:p14="http://schemas.microsoft.com/office/powerpoint/2010/main" val="3464605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9D9FF"/>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22698">
            <a:off x="13773244" y="7710798"/>
            <a:ext cx="3766556" cy="1218994"/>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400" y="313496"/>
            <a:ext cx="3641361" cy="2694607"/>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421714">
            <a:off x="1225910" y="7572148"/>
            <a:ext cx="3126214" cy="1932569"/>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935200" y="846705"/>
            <a:ext cx="2434726" cy="2337337"/>
          </a:xfrm>
          <a:prstGeom prst="rect">
            <a:avLst/>
          </a:prstGeom>
        </p:spPr>
      </p:pic>
      <p:grpSp>
        <p:nvGrpSpPr>
          <p:cNvPr id="14" name="Group 13">
            <a:extLst>
              <a:ext uri="{FF2B5EF4-FFF2-40B4-BE49-F238E27FC236}">
                <a16:creationId xmlns:a16="http://schemas.microsoft.com/office/drawing/2014/main" id="{B5B7A4A0-C297-41E9-AEA9-52B625458051}"/>
              </a:ext>
            </a:extLst>
          </p:cNvPr>
          <p:cNvGrpSpPr/>
          <p:nvPr/>
        </p:nvGrpSpPr>
        <p:grpSpPr>
          <a:xfrm>
            <a:off x="5546664" y="835644"/>
            <a:ext cx="7194672" cy="1153015"/>
            <a:chOff x="5454528" y="1837723"/>
            <a:chExt cx="7286808" cy="923329"/>
          </a:xfrm>
        </p:grpSpPr>
        <p:sp>
          <p:nvSpPr>
            <p:cNvPr id="13" name="Rectangle 12">
              <a:extLst>
                <a:ext uri="{FF2B5EF4-FFF2-40B4-BE49-F238E27FC236}">
                  <a16:creationId xmlns:a16="http://schemas.microsoft.com/office/drawing/2014/main" id="{EF3C695A-D238-4ADC-8DE8-771183AB9041}"/>
                </a:ext>
              </a:extLst>
            </p:cNvPr>
            <p:cNvSpPr/>
            <p:nvPr/>
          </p:nvSpPr>
          <p:spPr>
            <a:xfrm>
              <a:off x="5454528" y="1837723"/>
              <a:ext cx="7286808" cy="92332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E3E808F-1A23-49AF-877C-67CEA98A2D3F}"/>
                </a:ext>
              </a:extLst>
            </p:cNvPr>
            <p:cNvSpPr/>
            <p:nvPr/>
          </p:nvSpPr>
          <p:spPr>
            <a:xfrm>
              <a:off x="6395202" y="1837723"/>
              <a:ext cx="5497602" cy="887278"/>
            </a:xfrm>
            <a:prstGeom prst="rect">
              <a:avLst/>
            </a:prstGeom>
            <a:noFill/>
          </p:spPr>
          <p:txBody>
            <a:bodyPr wrap="none" lIns="91440" tIns="45720" rIns="91440" bIns="45720">
              <a:spAutoFit/>
            </a:bodyPr>
            <a:lstStyle/>
            <a:p>
              <a:pPr algn="ctr"/>
              <a:r>
                <a:rPr lang="en-US" sz="6600" b="1" cap="none" spc="0">
                  <a:ln w="0"/>
                  <a:solidFill>
                    <a:schemeClr val="tx1"/>
                  </a:solidFill>
                  <a:latin typeface="Times New Roman" panose="02020603050405020304" pitchFamily="18" charset="0"/>
                  <a:cs typeface="Times New Roman" panose="02020603050405020304" pitchFamily="18" charset="0"/>
                </a:rPr>
                <a:t>CÔNG NGHỆ</a:t>
              </a:r>
              <a:endParaRPr lang="en-US" sz="6600" b="1" cap="none" spc="0" dirty="0">
                <a:ln w="0"/>
                <a:solidFill>
                  <a:schemeClr val="tx1"/>
                </a:solidFill>
                <a:latin typeface="Times New Roman" panose="02020603050405020304" pitchFamily="18" charset="0"/>
                <a:cs typeface="Times New Roman" panose="02020603050405020304" pitchFamily="18" charset="0"/>
              </a:endParaRPr>
            </a:p>
          </p:txBody>
        </p:sp>
      </p:grpSp>
      <p:cxnSp>
        <p:nvCxnSpPr>
          <p:cNvPr id="12" name="Straight Connector 11">
            <a:extLst>
              <a:ext uri="{FF2B5EF4-FFF2-40B4-BE49-F238E27FC236}">
                <a16:creationId xmlns:a16="http://schemas.microsoft.com/office/drawing/2014/main" id="{186CD965-8133-4664-ABD4-FF3763FF94B8}"/>
              </a:ext>
            </a:extLst>
          </p:cNvPr>
          <p:cNvCxnSpPr/>
          <p:nvPr/>
        </p:nvCxnSpPr>
        <p:spPr>
          <a:xfrm>
            <a:off x="5546664" y="2219262"/>
            <a:ext cx="7194672" cy="0"/>
          </a:xfrm>
          <a:prstGeom prst="line">
            <a:avLst/>
          </a:prstGeom>
          <a:ln w="57150">
            <a:prstDash val="dash"/>
          </a:ln>
        </p:spPr>
        <p:style>
          <a:lnRef idx="1">
            <a:schemeClr val="accent6"/>
          </a:lnRef>
          <a:fillRef idx="0">
            <a:schemeClr val="accent6"/>
          </a:fillRef>
          <a:effectRef idx="0">
            <a:schemeClr val="accent6"/>
          </a:effectRef>
          <a:fontRef idx="minor">
            <a:schemeClr val="tx1"/>
          </a:fontRef>
        </p:style>
      </p:cxnSp>
      <p:pic>
        <p:nvPicPr>
          <p:cNvPr id="1026" name="Picture 2" descr="Vì sao quạt điện thường có 3 cánh? Những câu hỏi thú vị khi dùng quạt điện">
            <a:extLst>
              <a:ext uri="{FF2B5EF4-FFF2-40B4-BE49-F238E27FC236}">
                <a16:creationId xmlns:a16="http://schemas.microsoft.com/office/drawing/2014/main" id="{40B9CB53-EBAA-ADB6-EE2D-308F763C5DD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14158" y="4888887"/>
            <a:ext cx="8087060" cy="53981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5"/>
          <p:cNvSpPr txBox="1"/>
          <p:nvPr/>
        </p:nvSpPr>
        <p:spPr>
          <a:xfrm>
            <a:off x="510090" y="2628226"/>
            <a:ext cx="17449800" cy="2585323"/>
          </a:xfrm>
          <a:prstGeom prst="rect">
            <a:avLst/>
          </a:prstGeom>
        </p:spPr>
        <p:txBody>
          <a:bodyPr wrap="square" lIns="0" tIns="0" rIns="0" bIns="0" rtlCol="0" anchor="t">
            <a:spAutoFit/>
          </a:bodyPr>
          <a:lstStyle/>
          <a:p>
            <a:pPr algn="ctr"/>
            <a:r>
              <a:rPr lang="en-US" sz="8800" b="1" dirty="0" err="1">
                <a:solidFill>
                  <a:srgbClr val="0000CC"/>
                </a:solidFill>
                <a:latin typeface="Sriracha"/>
              </a:rPr>
              <a:t>Chủ</a:t>
            </a:r>
            <a:r>
              <a:rPr lang="en-US" sz="8800" b="1" dirty="0">
                <a:solidFill>
                  <a:srgbClr val="0000CC"/>
                </a:solidFill>
                <a:latin typeface="Sriracha"/>
              </a:rPr>
              <a:t> </a:t>
            </a:r>
            <a:r>
              <a:rPr lang="en-US" sz="8800" b="1" dirty="0" err="1">
                <a:solidFill>
                  <a:srgbClr val="0000CC"/>
                </a:solidFill>
                <a:latin typeface="Sriracha"/>
              </a:rPr>
              <a:t>đề</a:t>
            </a:r>
            <a:r>
              <a:rPr lang="en-US" sz="8800" b="1" dirty="0">
                <a:solidFill>
                  <a:srgbClr val="0000CC"/>
                </a:solidFill>
                <a:latin typeface="Sriracha"/>
              </a:rPr>
              <a:t>: </a:t>
            </a:r>
            <a:r>
              <a:rPr lang="en-US" sz="8800" b="1" dirty="0" err="1">
                <a:solidFill>
                  <a:srgbClr val="0000CC"/>
                </a:solidFill>
                <a:latin typeface="Sriracha"/>
              </a:rPr>
              <a:t>Công</a:t>
            </a:r>
            <a:r>
              <a:rPr lang="en-US" sz="8800" b="1" dirty="0">
                <a:solidFill>
                  <a:srgbClr val="0000CC"/>
                </a:solidFill>
                <a:latin typeface="Sriracha"/>
              </a:rPr>
              <a:t> </a:t>
            </a:r>
            <a:r>
              <a:rPr lang="en-US" sz="8800" b="1" dirty="0" err="1">
                <a:solidFill>
                  <a:srgbClr val="0000CC"/>
                </a:solidFill>
                <a:latin typeface="Sriracha"/>
              </a:rPr>
              <a:t>nghệ</a:t>
            </a:r>
            <a:r>
              <a:rPr lang="en-US" sz="8800" b="1" dirty="0">
                <a:solidFill>
                  <a:srgbClr val="0000CC"/>
                </a:solidFill>
                <a:latin typeface="Sriracha"/>
              </a:rPr>
              <a:t> </a:t>
            </a:r>
            <a:r>
              <a:rPr lang="en-US" sz="8800" b="1" dirty="0" err="1">
                <a:solidFill>
                  <a:srgbClr val="0000CC"/>
                </a:solidFill>
                <a:latin typeface="Sriracha"/>
              </a:rPr>
              <a:t>và</a:t>
            </a:r>
            <a:r>
              <a:rPr lang="en-US" sz="8800" b="1" dirty="0">
                <a:solidFill>
                  <a:srgbClr val="0000CC"/>
                </a:solidFill>
                <a:latin typeface="Sriracha"/>
              </a:rPr>
              <a:t> </a:t>
            </a:r>
            <a:r>
              <a:rPr lang="en-US" sz="8800" b="1" dirty="0" err="1">
                <a:solidFill>
                  <a:srgbClr val="0000CC"/>
                </a:solidFill>
                <a:latin typeface="Sriracha"/>
              </a:rPr>
              <a:t>đời</a:t>
            </a:r>
            <a:r>
              <a:rPr lang="en-US" sz="8800" b="1" dirty="0">
                <a:solidFill>
                  <a:srgbClr val="0000CC"/>
                </a:solidFill>
                <a:latin typeface="Sriracha"/>
              </a:rPr>
              <a:t> </a:t>
            </a:r>
            <a:r>
              <a:rPr lang="en-US" sz="8800" b="1" dirty="0" err="1">
                <a:solidFill>
                  <a:srgbClr val="0000CC"/>
                </a:solidFill>
                <a:latin typeface="Sriracha"/>
              </a:rPr>
              <a:t>sống</a:t>
            </a:r>
            <a:endParaRPr lang="en-US" sz="8800" b="1" dirty="0">
              <a:solidFill>
                <a:srgbClr val="0000CC"/>
              </a:solidFill>
              <a:latin typeface="Sriracha"/>
            </a:endParaRPr>
          </a:p>
          <a:p>
            <a:pPr algn="ctr"/>
            <a:r>
              <a:rPr lang="en-US" sz="8000" b="1" err="1">
                <a:solidFill>
                  <a:srgbClr val="FF0000"/>
                </a:solidFill>
                <a:latin typeface="Sriracha"/>
              </a:rPr>
              <a:t>Bài</a:t>
            </a:r>
            <a:r>
              <a:rPr lang="en-US" sz="8000" b="1">
                <a:solidFill>
                  <a:srgbClr val="FF0000"/>
                </a:solidFill>
                <a:latin typeface="Sriracha"/>
              </a:rPr>
              <a:t> 3: </a:t>
            </a:r>
            <a:r>
              <a:rPr lang="en-US" sz="8000" b="1" dirty="0" err="1">
                <a:solidFill>
                  <a:srgbClr val="FF0000"/>
                </a:solidFill>
                <a:latin typeface="Sriracha"/>
              </a:rPr>
              <a:t>Sử</a:t>
            </a:r>
            <a:r>
              <a:rPr lang="en-US" sz="8000" b="1" dirty="0">
                <a:solidFill>
                  <a:srgbClr val="FF0000"/>
                </a:solidFill>
                <a:latin typeface="Sriracha"/>
              </a:rPr>
              <a:t> </a:t>
            </a:r>
            <a:r>
              <a:rPr lang="en-US" sz="8000" b="1" err="1">
                <a:solidFill>
                  <a:srgbClr val="FF0000"/>
                </a:solidFill>
                <a:latin typeface="Sriracha"/>
              </a:rPr>
              <a:t>dụng</a:t>
            </a:r>
            <a:r>
              <a:rPr lang="en-US" sz="8000" b="1">
                <a:solidFill>
                  <a:srgbClr val="FF0000"/>
                </a:solidFill>
                <a:latin typeface="Sriracha"/>
              </a:rPr>
              <a:t> quạt điện</a:t>
            </a:r>
            <a:endParaRPr lang="en-US" sz="8000" b="1" dirty="0">
              <a:solidFill>
                <a:srgbClr val="FF0000"/>
              </a:solidFill>
              <a:latin typeface="Sriracha"/>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15" name="Picture 14" descr="Logo&#10;&#10;Description automatically generated">
            <a:extLst>
              <a:ext uri="{FF2B5EF4-FFF2-40B4-BE49-F238E27FC236}">
                <a16:creationId xmlns:a16="http://schemas.microsoft.com/office/drawing/2014/main" id="{F6EDD4F4-A7CF-4A11-B8B3-7459970B55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3600" y="2532464"/>
            <a:ext cx="12175640" cy="362777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05059">
            <a:off x="405222" y="7671255"/>
            <a:ext cx="2638689" cy="2290528"/>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47409"/>
          <a:stretch>
            <a:fillRect/>
          </a:stretch>
        </p:blipFill>
        <p:spPr>
          <a:xfrm>
            <a:off x="14888829" y="0"/>
            <a:ext cx="3399171" cy="171615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72101">
            <a:off x="8193437" y="961719"/>
            <a:ext cx="1958314" cy="640903"/>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38084">
            <a:off x="8409847" y="8500138"/>
            <a:ext cx="1468306" cy="1891261"/>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357335" y="8265231"/>
            <a:ext cx="1097730" cy="1026378"/>
          </a:xfrm>
          <a:prstGeom prst="rect">
            <a:avLst/>
          </a:prstGeom>
        </p:spPr>
      </p:pic>
      <p:pic>
        <p:nvPicPr>
          <p:cNvPr id="8" name="Picture 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605585">
            <a:off x="16001792" y="1197917"/>
            <a:ext cx="614106" cy="1036466"/>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437966" y="2818779"/>
            <a:ext cx="3883356" cy="4254673"/>
          </a:xfrm>
          <a:prstGeom prst="rect">
            <a:avLst/>
          </a:prstGeom>
        </p:spPr>
      </p:pic>
      <p:sp>
        <p:nvSpPr>
          <p:cNvPr id="10" name="TextBox 10"/>
          <p:cNvSpPr txBox="1"/>
          <p:nvPr/>
        </p:nvSpPr>
        <p:spPr>
          <a:xfrm>
            <a:off x="1507455" y="3985637"/>
            <a:ext cx="3883356" cy="2321148"/>
          </a:xfrm>
          <a:prstGeom prst="rect">
            <a:avLst/>
          </a:prstGeom>
        </p:spPr>
        <p:txBody>
          <a:bodyPr lIns="0" tIns="0" rIns="0" bIns="0" rtlCol="0" anchor="t">
            <a:spAutoFit/>
          </a:bodyPr>
          <a:lstStyle/>
          <a:p>
            <a:pPr marL="0" marR="0" lvl="0" indent="0" algn="ctr" defTabSz="914400" rtl="0" eaLnBrk="1" fontAlgn="auto" latinLnBrk="0" hangingPunct="1">
              <a:lnSpc>
                <a:spcPts val="18125"/>
              </a:lnSpc>
              <a:spcBef>
                <a:spcPct val="0"/>
              </a:spcBef>
              <a:spcAft>
                <a:spcPts val="0"/>
              </a:spcAft>
              <a:buClrTx/>
              <a:buSzTx/>
              <a:buFontTx/>
              <a:buNone/>
              <a:tabLst/>
              <a:defRPr/>
            </a:pPr>
            <a:r>
              <a:rPr kumimoji="0" lang="en-US" sz="18125" b="0" i="0" u="none" strike="noStrike" kern="1200" cap="none" spc="0" normalizeH="0" baseline="0" noProof="0">
                <a:ln>
                  <a:noFill/>
                </a:ln>
                <a:solidFill>
                  <a:srgbClr val="F46E16"/>
                </a:solidFill>
                <a:effectLst/>
                <a:uLnTx/>
                <a:uFillTx/>
                <a:latin typeface="SFU Rhythm" panose="00000400000000000000" pitchFamily="2" charset="0"/>
              </a:rPr>
              <a:t>02</a:t>
            </a:r>
          </a:p>
        </p:txBody>
      </p:sp>
      <p:pic>
        <p:nvPicPr>
          <p:cNvPr id="11" name="Picture 11"/>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38200" y="1029039"/>
            <a:ext cx="1113922" cy="9924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par>
                          <p:cTn id="11" fill="hold">
                            <p:stCondLst>
                              <p:cond delay="2000"/>
                            </p:stCondLst>
                            <p:childTnLst>
                              <p:par>
                                <p:cTn id="12" presetID="14" presetClass="entr" presetSubtype="1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Question of the Day for Preschool by Slidesgo">
  <a:themeElements>
    <a:clrScheme name="Simple Light">
      <a:dk1>
        <a:srgbClr val="F09420"/>
      </a:dk1>
      <a:lt1>
        <a:srgbClr val="DEF5FD"/>
      </a:lt1>
      <a:dk2>
        <a:srgbClr val="663F0D"/>
      </a:dk2>
      <a:lt2>
        <a:srgbClr val="FFFFFF"/>
      </a:lt2>
      <a:accent1>
        <a:srgbClr val="FFAA1F"/>
      </a:accent1>
      <a:accent2>
        <a:srgbClr val="FD7F77"/>
      </a:accent2>
      <a:accent3>
        <a:srgbClr val="ACCA66"/>
      </a:accent3>
      <a:accent4>
        <a:srgbClr val="FFAB40"/>
      </a:accent4>
      <a:accent5>
        <a:srgbClr val="A86800"/>
      </a:accent5>
      <a:accent6>
        <a:srgbClr val="FFD670"/>
      </a:accent6>
      <a:hlink>
        <a:srgbClr val="663F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1238</TotalTime>
  <Words>1485</Words>
  <Application>Microsoft Office PowerPoint</Application>
  <PresentationFormat>Custom</PresentationFormat>
  <Paragraphs>149</Paragraphs>
  <Slides>34</Slides>
  <Notes>3</Notes>
  <HiddenSlides>0</HiddenSlides>
  <MMClips>4</MMClips>
  <ScaleCrop>false</ScaleCrop>
  <HeadingPairs>
    <vt:vector size="6" baseType="variant">
      <vt:variant>
        <vt:lpstr>Fonts Used</vt:lpstr>
      </vt:variant>
      <vt:variant>
        <vt:i4>21</vt:i4>
      </vt:variant>
      <vt:variant>
        <vt:lpstr>Theme</vt:lpstr>
      </vt:variant>
      <vt:variant>
        <vt:i4>2</vt:i4>
      </vt:variant>
      <vt:variant>
        <vt:lpstr>Slide Titles</vt:lpstr>
      </vt:variant>
      <vt:variant>
        <vt:i4>34</vt:i4>
      </vt:variant>
    </vt:vector>
  </HeadingPairs>
  <TitlesOfParts>
    <vt:vector size="57" baseType="lpstr">
      <vt:lpstr>Nunito</vt:lpstr>
      <vt:lpstr>#9Slide07 Marbelia Regular</vt:lpstr>
      <vt:lpstr>SFU Rhythm</vt:lpstr>
      <vt:lpstr>Calibri</vt:lpstr>
      <vt:lpstr>Mongolian Baiti</vt:lpstr>
      <vt:lpstr>#9Slide03 IcielPanton Black</vt:lpstr>
      <vt:lpstr>Sriracha</vt:lpstr>
      <vt:lpstr>#9Slide03 BoosterNextFYBlack</vt:lpstr>
      <vt:lpstr>#9Slide07 SVNPosterizer KG Inli</vt:lpstr>
      <vt:lpstr>Open Sans</vt:lpstr>
      <vt:lpstr>Caveat Brush</vt:lpstr>
      <vt:lpstr>arial</vt:lpstr>
      <vt:lpstr>Fredoka One</vt:lpstr>
      <vt:lpstr>Roboto Condensed Light</vt:lpstr>
      <vt:lpstr>#9Slide05 Fourth Medium</vt:lpstr>
      <vt:lpstr>VNI-Truck</vt:lpstr>
      <vt:lpstr>Cambria</vt:lpstr>
      <vt:lpstr>Berlin Sans FB Demi</vt:lpstr>
      <vt:lpstr>iCiel Cadena</vt:lpstr>
      <vt:lpstr>arial</vt:lpstr>
      <vt:lpstr>Times New Roman</vt:lpstr>
      <vt:lpstr>1_Office Theme</vt:lpstr>
      <vt:lpstr>Question of the Day for Preschool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Junn</dc:creator>
  <cp:lastModifiedBy>dell093</cp:lastModifiedBy>
  <cp:revision>66</cp:revision>
  <dcterms:created xsi:type="dcterms:W3CDTF">2006-08-16T00:00:00Z</dcterms:created>
  <dcterms:modified xsi:type="dcterms:W3CDTF">2022-06-18T05:34:19Z</dcterms:modified>
  <dc:identifier>DAE09qedpJ4</dc:identifier>
</cp:coreProperties>
</file>