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363" r:id="rId4"/>
    <p:sldId id="345" r:id="rId5"/>
    <p:sldId id="364" r:id="rId6"/>
    <p:sldId id="298" r:id="rId7"/>
    <p:sldId id="335" r:id="rId8"/>
    <p:sldId id="284" r:id="rId9"/>
    <p:sldId id="263" r:id="rId10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Nunito Black" pitchFamily="2" charset="0"/>
      <p:bold r:id="rId16"/>
      <p:boldItalic r:id="rId17"/>
    </p:embeddedFont>
    <p:embeddedFont>
      <p:font typeface="Open Sans SemiBold" pitchFamily="34" charset="0"/>
      <p:bold r:id="rId18"/>
      <p:boldItalic r:id="rId19"/>
    </p:embeddedFont>
    <p:embeddedFont>
      <p:font typeface="Open Sans Extrabold" pitchFamily="34" charset="0"/>
      <p:bold r:id="rId20"/>
      <p:boldItalic r:id="rId21"/>
    </p:embeddedFont>
    <p:embeddedFont>
      <p:font typeface="#9Slide03 AmpleSoft Bold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5A"/>
    <a:srgbClr val="FFFF66"/>
    <a:srgbClr val="008000"/>
    <a:srgbClr val="FDEADA"/>
    <a:srgbClr val="F77BA5"/>
    <a:srgbClr val="4B8070"/>
    <a:srgbClr val="6C80BA"/>
    <a:srgbClr val="D9C59C"/>
    <a:srgbClr val="FF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Kiểu Có chủ đề 2 - Màu chủ đề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Kiểu Có chủ đề 1 - Màu chủ đề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Kiểu Có chủ đề 1 - Màu chủ đề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Kiểu Sá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3551" autoAdjust="0"/>
  </p:normalViewPr>
  <p:slideViewPr>
    <p:cSldViewPr>
      <p:cViewPr>
        <p:scale>
          <a:sx n="63" d="100"/>
          <a:sy n="63" d="100"/>
        </p:scale>
        <p:origin x="-20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CD50E-BE8A-4882-9D39-A29A914A12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2CF22-BDFD-4FC5-A6A0-1B240F96C352}">
      <dgm:prSet custT="1"/>
      <dgm:spPr>
        <a:ln w="38100">
          <a:solidFill>
            <a:srgbClr val="FF0000"/>
          </a:solidFill>
          <a:prstDash val="lgDashDotDot"/>
        </a:ln>
      </dgm:spPr>
      <dgm:t>
        <a:bodyPr/>
        <a:lstStyle/>
        <a:p>
          <a:r>
            <a:rPr lang="en-US" sz="80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Củng</a:t>
          </a:r>
          <a:r>
            <a:rPr lang="en-US" sz="8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80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cố</a:t>
          </a:r>
          <a:r>
            <a:rPr lang="en-US" sz="8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05194061-5919-41D2-A049-0A1F0D26241E}" type="parTrans" cxnId="{23890E2A-1181-4872-9944-FB0D4F6125A1}">
      <dgm:prSet/>
      <dgm:spPr/>
      <dgm:t>
        <a:bodyPr/>
        <a:lstStyle/>
        <a:p>
          <a:endParaRPr lang="en-US"/>
        </a:p>
      </dgm:t>
    </dgm:pt>
    <dgm:pt modelId="{EDECAF24-35A5-43EC-84D0-B5F98CEE91EC}" type="sibTrans" cxnId="{23890E2A-1181-4872-9944-FB0D4F6125A1}">
      <dgm:prSet/>
      <dgm:spPr/>
      <dgm:t>
        <a:bodyPr/>
        <a:lstStyle/>
        <a:p>
          <a:endParaRPr lang="en-US"/>
        </a:p>
      </dgm:t>
    </dgm:pt>
    <dgm:pt modelId="{9734D755-47F3-43A0-B3B2-D797CFAF0FFC}">
      <dgm:prSet custT="1"/>
      <dgm:spPr>
        <a:ln w="38100">
          <a:solidFill>
            <a:srgbClr val="FF0000"/>
          </a:solidFill>
          <a:prstDash val="lgDashDotDot"/>
        </a:ln>
      </dgm:spPr>
      <dgm:t>
        <a:bodyPr/>
        <a:lstStyle/>
        <a:p>
          <a:r>
            <a:rPr lang="en-US" sz="8000" dirty="0" err="1">
              <a:solidFill>
                <a:srgbClr val="FFFF00"/>
              </a:solidFill>
              <a:latin typeface="Nunito Black" pitchFamily="2" charset="0"/>
            </a:rPr>
            <a:t>Dặn</a:t>
          </a:r>
          <a:r>
            <a:rPr lang="en-US" sz="8000" dirty="0">
              <a:solidFill>
                <a:srgbClr val="FFFF00"/>
              </a:solidFill>
              <a:latin typeface="Nunito Black" pitchFamily="2" charset="0"/>
            </a:rPr>
            <a:t> </a:t>
          </a:r>
          <a:r>
            <a:rPr lang="en-US" sz="8000" dirty="0" err="1">
              <a:solidFill>
                <a:srgbClr val="FFFF00"/>
              </a:solidFill>
              <a:latin typeface="Nunito Black" pitchFamily="2" charset="0"/>
            </a:rPr>
            <a:t>dò</a:t>
          </a:r>
          <a:endParaRPr lang="en-US" sz="8000" dirty="0">
            <a:solidFill>
              <a:srgbClr val="FFFF00"/>
            </a:solidFill>
            <a:latin typeface="Nunito Black" pitchFamily="2" charset="0"/>
          </a:endParaRPr>
        </a:p>
      </dgm:t>
    </dgm:pt>
    <dgm:pt modelId="{A9ACE6CA-BB2E-4E74-9CB1-768CFC9C495D}" type="parTrans" cxnId="{FC96FA60-5D46-48A8-AB35-79D431DC311C}">
      <dgm:prSet/>
      <dgm:spPr/>
      <dgm:t>
        <a:bodyPr/>
        <a:lstStyle/>
        <a:p>
          <a:endParaRPr lang="en-US"/>
        </a:p>
      </dgm:t>
    </dgm:pt>
    <dgm:pt modelId="{5E4F4F8F-6BC1-4377-AFE4-8AD09FBB00A2}" type="sibTrans" cxnId="{FC96FA60-5D46-48A8-AB35-79D431DC311C}">
      <dgm:prSet/>
      <dgm:spPr/>
      <dgm:t>
        <a:bodyPr/>
        <a:lstStyle/>
        <a:p>
          <a:endParaRPr lang="en-US"/>
        </a:p>
      </dgm:t>
    </dgm:pt>
    <dgm:pt modelId="{B3E59994-75C9-4F2E-BB01-BCB2A9787CF1}" type="pres">
      <dgm:prSet presAssocID="{098CD50E-BE8A-4882-9D39-A29A914A12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6CC6D6-F625-4F9E-A3C0-9E1B022632C4}" type="pres">
      <dgm:prSet presAssocID="{9462CF22-BDFD-4FC5-A6A0-1B240F96C352}" presName="parentLin" presStyleCnt="0"/>
      <dgm:spPr/>
    </dgm:pt>
    <dgm:pt modelId="{C690493A-6512-40BE-B1B3-42F19A10F946}" type="pres">
      <dgm:prSet presAssocID="{9462CF22-BDFD-4FC5-A6A0-1B240F96C35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EFB1785-6ABB-49B3-A475-450C8275CFF0}" type="pres">
      <dgm:prSet presAssocID="{9462CF22-BDFD-4FC5-A6A0-1B240F96C352}" presName="parentText" presStyleLbl="node1" presStyleIdx="0" presStyleCnt="2" custLinFactNeighborX="230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27D42-CF43-4E0D-B0D8-D866AF69DD00}" type="pres">
      <dgm:prSet presAssocID="{9462CF22-BDFD-4FC5-A6A0-1B240F96C352}" presName="negativeSpace" presStyleCnt="0"/>
      <dgm:spPr/>
    </dgm:pt>
    <dgm:pt modelId="{90410060-5652-4A16-AC71-EDBC42AB492A}" type="pres">
      <dgm:prSet presAssocID="{9462CF22-BDFD-4FC5-A6A0-1B240F96C352}" presName="childText" presStyleLbl="conFgAcc1" presStyleIdx="0" presStyleCnt="2">
        <dgm:presLayoutVars>
          <dgm:bulletEnabled val="1"/>
        </dgm:presLayoutVars>
      </dgm:prSet>
      <dgm:spPr/>
    </dgm:pt>
    <dgm:pt modelId="{5B58A639-85B9-4CC5-B1A4-EBC1005683AD}" type="pres">
      <dgm:prSet presAssocID="{EDECAF24-35A5-43EC-84D0-B5F98CEE91EC}" presName="spaceBetweenRectangles" presStyleCnt="0"/>
      <dgm:spPr/>
    </dgm:pt>
    <dgm:pt modelId="{5F83B213-27B5-4809-8E57-FA46313EB87A}" type="pres">
      <dgm:prSet presAssocID="{9734D755-47F3-43A0-B3B2-D797CFAF0FFC}" presName="parentLin" presStyleCnt="0"/>
      <dgm:spPr/>
    </dgm:pt>
    <dgm:pt modelId="{57B66AD6-5BEB-4FE3-90ED-283B63F4B2FF}" type="pres">
      <dgm:prSet presAssocID="{9734D755-47F3-43A0-B3B2-D797CFAF0FF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3B0D11F-5624-4504-805E-14AE67191EB5}" type="pres">
      <dgm:prSet presAssocID="{9734D755-47F3-43A0-B3B2-D797CFAF0FFC}" presName="parentText" presStyleLbl="node1" presStyleIdx="1" presStyleCnt="2" custScaleX="94726" custLinFactX="110" custLinFactNeighborX="100000" custLinFactNeighborY="1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51003-64E0-4FCA-9441-B93F17298111}" type="pres">
      <dgm:prSet presAssocID="{9734D755-47F3-43A0-B3B2-D797CFAF0FFC}" presName="negativeSpace" presStyleCnt="0"/>
      <dgm:spPr/>
    </dgm:pt>
    <dgm:pt modelId="{A840DCCB-85FE-4943-9D15-AD85E86FEE57}" type="pres">
      <dgm:prSet presAssocID="{9734D755-47F3-43A0-B3B2-D797CFAF0FF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60C12B7-74E9-46F3-B766-FD16F2C73CD7}" type="presOf" srcId="{9462CF22-BDFD-4FC5-A6A0-1B240F96C352}" destId="{C690493A-6512-40BE-B1B3-42F19A10F946}" srcOrd="0" destOrd="0" presId="urn:microsoft.com/office/officeart/2005/8/layout/list1"/>
    <dgm:cxn modelId="{885DEDAF-C647-4010-8D43-52AADA1DC308}" type="presOf" srcId="{9462CF22-BDFD-4FC5-A6A0-1B240F96C352}" destId="{1EFB1785-6ABB-49B3-A475-450C8275CFF0}" srcOrd="1" destOrd="0" presId="urn:microsoft.com/office/officeart/2005/8/layout/list1"/>
    <dgm:cxn modelId="{23890E2A-1181-4872-9944-FB0D4F6125A1}" srcId="{098CD50E-BE8A-4882-9D39-A29A914A125D}" destId="{9462CF22-BDFD-4FC5-A6A0-1B240F96C352}" srcOrd="0" destOrd="0" parTransId="{05194061-5919-41D2-A049-0A1F0D26241E}" sibTransId="{EDECAF24-35A5-43EC-84D0-B5F98CEE91EC}"/>
    <dgm:cxn modelId="{FC96FA60-5D46-48A8-AB35-79D431DC311C}" srcId="{098CD50E-BE8A-4882-9D39-A29A914A125D}" destId="{9734D755-47F3-43A0-B3B2-D797CFAF0FFC}" srcOrd="1" destOrd="0" parTransId="{A9ACE6CA-BB2E-4E74-9CB1-768CFC9C495D}" sibTransId="{5E4F4F8F-6BC1-4377-AFE4-8AD09FBB00A2}"/>
    <dgm:cxn modelId="{069F5D26-87A4-4249-BB30-A552B9CF0544}" type="presOf" srcId="{9734D755-47F3-43A0-B3B2-D797CFAF0FFC}" destId="{73B0D11F-5624-4504-805E-14AE67191EB5}" srcOrd="1" destOrd="0" presId="urn:microsoft.com/office/officeart/2005/8/layout/list1"/>
    <dgm:cxn modelId="{C8CAD112-56A9-425E-8E4F-B8A68D211EA9}" type="presOf" srcId="{098CD50E-BE8A-4882-9D39-A29A914A125D}" destId="{B3E59994-75C9-4F2E-BB01-BCB2A9787CF1}" srcOrd="0" destOrd="0" presId="urn:microsoft.com/office/officeart/2005/8/layout/list1"/>
    <dgm:cxn modelId="{1F95AF5B-3775-4FF0-B2A9-C98497B014D5}" type="presOf" srcId="{9734D755-47F3-43A0-B3B2-D797CFAF0FFC}" destId="{57B66AD6-5BEB-4FE3-90ED-283B63F4B2FF}" srcOrd="0" destOrd="0" presId="urn:microsoft.com/office/officeart/2005/8/layout/list1"/>
    <dgm:cxn modelId="{9D6B9AD9-9E1C-4C82-92E8-C6019EBFEA9F}" type="presParOf" srcId="{B3E59994-75C9-4F2E-BB01-BCB2A9787CF1}" destId="{116CC6D6-F625-4F9E-A3C0-9E1B022632C4}" srcOrd="0" destOrd="0" presId="urn:microsoft.com/office/officeart/2005/8/layout/list1"/>
    <dgm:cxn modelId="{8697F4B8-3528-4A96-8B52-6A37B0CAF2F9}" type="presParOf" srcId="{116CC6D6-F625-4F9E-A3C0-9E1B022632C4}" destId="{C690493A-6512-40BE-B1B3-42F19A10F946}" srcOrd="0" destOrd="0" presId="urn:microsoft.com/office/officeart/2005/8/layout/list1"/>
    <dgm:cxn modelId="{BA4ACEB7-C9F3-434B-A4EF-678949DF1018}" type="presParOf" srcId="{116CC6D6-F625-4F9E-A3C0-9E1B022632C4}" destId="{1EFB1785-6ABB-49B3-A475-450C8275CFF0}" srcOrd="1" destOrd="0" presId="urn:microsoft.com/office/officeart/2005/8/layout/list1"/>
    <dgm:cxn modelId="{73DBACFF-A268-4743-B559-37DC01819385}" type="presParOf" srcId="{B3E59994-75C9-4F2E-BB01-BCB2A9787CF1}" destId="{8A227D42-CF43-4E0D-B0D8-D866AF69DD00}" srcOrd="1" destOrd="0" presId="urn:microsoft.com/office/officeart/2005/8/layout/list1"/>
    <dgm:cxn modelId="{672E8823-701B-4A50-92C3-05AFF1EAA1F7}" type="presParOf" srcId="{B3E59994-75C9-4F2E-BB01-BCB2A9787CF1}" destId="{90410060-5652-4A16-AC71-EDBC42AB492A}" srcOrd="2" destOrd="0" presId="urn:microsoft.com/office/officeart/2005/8/layout/list1"/>
    <dgm:cxn modelId="{56D89371-5434-4E98-93A7-F2B18DF96915}" type="presParOf" srcId="{B3E59994-75C9-4F2E-BB01-BCB2A9787CF1}" destId="{5B58A639-85B9-4CC5-B1A4-EBC1005683AD}" srcOrd="3" destOrd="0" presId="urn:microsoft.com/office/officeart/2005/8/layout/list1"/>
    <dgm:cxn modelId="{95FC81BD-70D2-45FE-A076-2A173097E580}" type="presParOf" srcId="{B3E59994-75C9-4F2E-BB01-BCB2A9787CF1}" destId="{5F83B213-27B5-4809-8E57-FA46313EB87A}" srcOrd="4" destOrd="0" presId="urn:microsoft.com/office/officeart/2005/8/layout/list1"/>
    <dgm:cxn modelId="{4E1F2C20-3C65-413E-B8C5-2C60F4B9EDCC}" type="presParOf" srcId="{5F83B213-27B5-4809-8E57-FA46313EB87A}" destId="{57B66AD6-5BEB-4FE3-90ED-283B63F4B2FF}" srcOrd="0" destOrd="0" presId="urn:microsoft.com/office/officeart/2005/8/layout/list1"/>
    <dgm:cxn modelId="{14562FB0-B7B4-471F-AC6D-275282C30939}" type="presParOf" srcId="{5F83B213-27B5-4809-8E57-FA46313EB87A}" destId="{73B0D11F-5624-4504-805E-14AE67191EB5}" srcOrd="1" destOrd="0" presId="urn:microsoft.com/office/officeart/2005/8/layout/list1"/>
    <dgm:cxn modelId="{ED593107-1B14-4AB5-8ED2-0493830A8075}" type="presParOf" srcId="{B3E59994-75C9-4F2E-BB01-BCB2A9787CF1}" destId="{BAA51003-64E0-4FCA-9441-B93F17298111}" srcOrd="5" destOrd="0" presId="urn:microsoft.com/office/officeart/2005/8/layout/list1"/>
    <dgm:cxn modelId="{05404DF2-1916-43E5-875E-75BA3FCF1693}" type="presParOf" srcId="{B3E59994-75C9-4F2E-BB01-BCB2A9787CF1}" destId="{A840DCCB-85FE-4943-9D15-AD85E86FEE5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10060-5652-4A16-AC71-EDBC42AB492A}">
      <dsp:nvSpPr>
        <dsp:cNvPr id="0" name=""/>
        <dsp:cNvSpPr/>
      </dsp:nvSpPr>
      <dsp:spPr>
        <a:xfrm>
          <a:off x="0" y="1055938"/>
          <a:ext cx="6948054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B1785-6ABB-49B3-A475-450C8275CFF0}">
      <dsp:nvSpPr>
        <dsp:cNvPr id="0" name=""/>
        <dsp:cNvSpPr/>
      </dsp:nvSpPr>
      <dsp:spPr>
        <a:xfrm>
          <a:off x="427510" y="96538"/>
          <a:ext cx="4863637" cy="191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34" tIns="0" rIns="183834" bIns="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Củng</a:t>
          </a:r>
          <a:r>
            <a:rPr lang="en-US" sz="80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80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cố</a:t>
          </a:r>
          <a:r>
            <a:rPr lang="en-US" sz="80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521178" y="190206"/>
        <a:ext cx="4676301" cy="1731464"/>
      </dsp:txXfrm>
    </dsp:sp>
    <dsp:sp modelId="{A840DCCB-85FE-4943-9D15-AD85E86FEE57}">
      <dsp:nvSpPr>
        <dsp:cNvPr id="0" name=""/>
        <dsp:cNvSpPr/>
      </dsp:nvSpPr>
      <dsp:spPr>
        <a:xfrm>
          <a:off x="0" y="4004339"/>
          <a:ext cx="6948054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0D11F-5624-4504-805E-14AE67191EB5}">
      <dsp:nvSpPr>
        <dsp:cNvPr id="0" name=""/>
        <dsp:cNvSpPr/>
      </dsp:nvSpPr>
      <dsp:spPr>
        <a:xfrm>
          <a:off x="700155" y="3047989"/>
          <a:ext cx="4607129" cy="191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34" tIns="0" rIns="183834" bIns="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>
              <a:solidFill>
                <a:srgbClr val="FFFF00"/>
              </a:solidFill>
              <a:latin typeface="Nunito Black" pitchFamily="2" charset="0"/>
            </a:rPr>
            <a:t>Dặn</a:t>
          </a:r>
          <a:r>
            <a:rPr lang="en-US" sz="8000" kern="1200" dirty="0">
              <a:solidFill>
                <a:srgbClr val="FFFF00"/>
              </a:solidFill>
              <a:latin typeface="Nunito Black" pitchFamily="2" charset="0"/>
            </a:rPr>
            <a:t> </a:t>
          </a:r>
          <a:r>
            <a:rPr lang="en-US" sz="8000" kern="1200" dirty="0" err="1">
              <a:solidFill>
                <a:srgbClr val="FFFF00"/>
              </a:solidFill>
              <a:latin typeface="Nunito Black" pitchFamily="2" charset="0"/>
            </a:rPr>
            <a:t>dò</a:t>
          </a:r>
          <a:endParaRPr lang="en-US" sz="8000" kern="1200" dirty="0">
            <a:solidFill>
              <a:srgbClr val="FFFF00"/>
            </a:solidFill>
            <a:latin typeface="Nunito Black" pitchFamily="2" charset="0"/>
          </a:endParaRPr>
        </a:p>
      </dsp:txBody>
      <dsp:txXfrm>
        <a:off x="793823" y="3141657"/>
        <a:ext cx="4419793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1:09:3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49C0C-BB17-4AA0-8252-42264B2C3B1E}" type="datetimeFigureOut">
              <a:rPr lang="en-US" smtClean="0"/>
              <a:t>24/11/24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9C060-03AA-4C03-B1A4-881930BE6E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5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bạn Đoremon đến VN để du lịch, và bạn ấy sẽ là người bạn của các em trong tiết học hôm nay.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9C060-03AA-4C03-B1A4-881930BE6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5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80.svg"/><Relationship Id="rId7" Type="http://schemas.openxmlformats.org/officeDocument/2006/relationships/diagramData" Target="../diagrams/data1.xml"/><Relationship Id="rId12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diagramDrawing" Target="../diagrams/drawing1.xml"/><Relationship Id="rId5" Type="http://schemas.openxmlformats.org/officeDocument/2006/relationships/image" Target="../media/image82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1.pn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24D9F50-2AFF-4F43-89EF-36F5DAEA87B3}"/>
              </a:ext>
            </a:extLst>
          </p:cNvPr>
          <p:cNvSpPr txBox="1"/>
          <p:nvPr/>
        </p:nvSpPr>
        <p:spPr>
          <a:xfrm>
            <a:off x="7239000" y="1698323"/>
            <a:ext cx="10014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6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6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xmlns="" id="{F06E4551-C084-DA54-822B-B633C220FFC0}"/>
                  </a:ext>
                </a:extLst>
              </p14:cNvPr>
              <p14:cNvContentPartPr/>
              <p14:nvPr/>
            </p14:nvContentPartPr>
            <p14:xfrm>
              <a:off x="1757160" y="6329070"/>
              <a:ext cx="360" cy="36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F06E4551-C084-DA54-822B-B633C220FF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4920" y="6316830"/>
                <a:ext cx="24840" cy="248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Lưu đồ: Hiển thị 6">
            <a:extLst>
              <a:ext uri="{FF2B5EF4-FFF2-40B4-BE49-F238E27FC236}">
                <a16:creationId xmlns:a16="http://schemas.microsoft.com/office/drawing/2014/main" xmlns="" id="{F356E558-61AE-40D0-3495-862349CD55EA}"/>
              </a:ext>
            </a:extLst>
          </p:cNvPr>
          <p:cNvSpPr/>
          <p:nvPr/>
        </p:nvSpPr>
        <p:spPr>
          <a:xfrm>
            <a:off x="2808867" y="3752879"/>
            <a:ext cx="15402933" cy="2370231"/>
          </a:xfrm>
          <a:prstGeom prst="flowChartDisplay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SẢN XUẤT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CÔNG VÀ CÔNG NGHIỆP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3 )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2C47BE86-7D55-9BB3-59FF-D7B4C5EB679E}"/>
              </a:ext>
            </a:extLst>
          </p:cNvPr>
          <p:cNvSpPr/>
          <p:nvPr/>
        </p:nvSpPr>
        <p:spPr>
          <a:xfrm>
            <a:off x="1905000" y="2737473"/>
            <a:ext cx="2910321" cy="267117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BÀI  10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Hình ảnh 16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xmlns="" id="{81386720-7682-5C61-7690-60D96365E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720" y="6329070"/>
            <a:ext cx="5104679" cy="3803735"/>
          </a:xfrm>
          <a:prstGeom prst="rect">
            <a:avLst/>
          </a:prstGeom>
        </p:spPr>
      </p:pic>
      <p:pic>
        <p:nvPicPr>
          <p:cNvPr id="20" name="Hình ảnh 19" descr="Ảnh có chứa đồ chơi&#10;&#10;Mô tả được tạo tự động">
            <a:extLst>
              <a:ext uri="{FF2B5EF4-FFF2-40B4-BE49-F238E27FC236}">
                <a16:creationId xmlns:a16="http://schemas.microsoft.com/office/drawing/2014/main" xmlns="" id="{4733BA43-A4BE-6610-8373-1AFEB6E640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6134100"/>
            <a:ext cx="4191000" cy="2942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7DF5E6-D327-4DD9-B9F2-97A802201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3" t="27047" r="-24021"/>
          <a:stretch/>
        </p:blipFill>
        <p:spPr>
          <a:xfrm>
            <a:off x="31955" y="6813"/>
            <a:ext cx="16960645" cy="10273374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22C6C9C9-83BF-4A6C-A1BF-C1735C61B4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44786" y="1"/>
            <a:ext cx="10943215" cy="10280186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0FD3AB-4E01-4039-8593-44856BF306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7042" r="15277" b="-6976"/>
          <a:stretch/>
        </p:blipFill>
        <p:spPr>
          <a:xfrm>
            <a:off x="7772400" y="0"/>
            <a:ext cx="10515600" cy="10273374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solidFill>
            <a:srgbClr val="FFF3DA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F73519-F449-4054-851D-6BBBE61C4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1" b="94613" l="5357" r="95330">
                        <a14:foregroundMark x1="24725" y1="23343" x2="42582" y2="56354"/>
                        <a14:foregroundMark x1="42582" y1="56354" x2="42582" y2="56354"/>
                        <a14:foregroundMark x1="39973" y1="23895" x2="39698" y2="55110"/>
                        <a14:foregroundMark x1="13874" y1="38398" x2="57418" y2="61464"/>
                        <a14:foregroundMark x1="57418" y1="61464" x2="63736" y2="71823"/>
                        <a14:foregroundMark x1="63736" y1="71823" x2="65522" y2="80525"/>
                        <a14:foregroundMark x1="91071" y1="55663" x2="91896" y2="69890"/>
                        <a14:foregroundMark x1="90659" y1="57320" x2="95330" y2="56215"/>
                        <a14:foregroundMark x1="91346" y1="64227" x2="95330" y2="62431"/>
                        <a14:foregroundMark x1="37088" y1="11602" x2="21841" y2="27901"/>
                        <a14:foregroundMark x1="21841" y1="27901" x2="21841" y2="27901"/>
                        <a14:foregroundMark x1="35027" y1="13260" x2="43269" y2="28177"/>
                        <a14:foregroundMark x1="39286" y1="2901" x2="40934" y2="24724"/>
                        <a14:foregroundMark x1="40934" y1="24724" x2="47940" y2="46409"/>
                        <a14:foregroundMark x1="33104" y1="28177" x2="36951" y2="43232"/>
                        <a14:foregroundMark x1="28984" y1="30663" x2="28571" y2="47652"/>
                        <a14:foregroundMark x1="8104" y1="91436" x2="49863" y2="85635"/>
                        <a14:foregroundMark x1="49863" y1="85635" x2="56044" y2="82735"/>
                        <a14:foregroundMark x1="40247" y1="49862" x2="47390" y2="72238"/>
                        <a14:foregroundMark x1="47390" y1="72238" x2="38462" y2="58011"/>
                        <a14:foregroundMark x1="38462" y1="58011" x2="36951" y2="58564"/>
                        <a14:foregroundMark x1="45604" y1="46961" x2="51374" y2="62983"/>
                        <a14:foregroundMark x1="51374" y1="62983" x2="37912" y2="68646"/>
                        <a14:foregroundMark x1="37912" y1="68646" x2="32418" y2="63260"/>
                        <a14:foregroundMark x1="32418" y1="63260" x2="48489" y2="74724"/>
                        <a14:foregroundMark x1="48489" y1="74724" x2="52060" y2="79420"/>
                        <a14:foregroundMark x1="47665" y1="75691" x2="25962" y2="53315"/>
                        <a14:foregroundMark x1="48901" y1="83149" x2="42995" y2="80387"/>
                        <a14:foregroundMark x1="66071" y1="70856" x2="53159" y2="71133"/>
                        <a14:foregroundMark x1="38462" y1="83702" x2="28434" y2="77486"/>
                        <a14:foregroundMark x1="33929" y1="92680" x2="6868" y2="94613"/>
                        <a14:foregroundMark x1="6868" y1="94613" x2="5357" y2="92127"/>
                        <a14:foregroundMark x1="22115" y1="25829" x2="18819" y2="33840"/>
                        <a14:foregroundMark x1="18819" y1="33840" x2="18819" y2="33840"/>
                        <a14:foregroundMark x1="20742" y1="26519" x2="18132" y2="320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2480" y="647700"/>
            <a:ext cx="365835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26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C010F1E6-447E-892F-92D8-4AB41A090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54039" y="0"/>
            <a:ext cx="8179922" cy="28784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D6A1CAD-2D7B-22D4-FBB5-45E75E189134}"/>
              </a:ext>
            </a:extLst>
          </p:cNvPr>
          <p:cNvSpPr/>
          <p:nvPr/>
        </p:nvSpPr>
        <p:spPr>
          <a:xfrm>
            <a:off x="6096000" y="654396"/>
            <a:ext cx="51285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8033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2414531" y="613817"/>
            <a:ext cx="12115800" cy="1328023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1.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Giới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thiệu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một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số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sản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phẩm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thủ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công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hoặc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công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nghiệp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ở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địa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phương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mà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sưu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tầm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được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7C05C2E-04B2-1714-6FAF-19087C605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4" y="4572"/>
            <a:ext cx="1776469" cy="153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loud 5">
            <a:extLst>
              <a:ext uri="{FF2B5EF4-FFF2-40B4-BE49-F238E27FC236}">
                <a16:creationId xmlns:a16="http://schemas.microsoft.com/office/drawing/2014/main" xmlns="" id="{212757AB-9368-802C-D540-9F0F01DA84FB}"/>
              </a:ext>
            </a:extLst>
          </p:cNvPr>
          <p:cNvSpPr/>
          <p:nvPr/>
        </p:nvSpPr>
        <p:spPr>
          <a:xfrm rot="21221114">
            <a:off x="14085825" y="2335279"/>
            <a:ext cx="3686339" cy="2771327"/>
          </a:xfrm>
          <a:prstGeom prst="cloud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tổ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63D15A7E-1726-22DB-FEFD-570442CA2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831" y="2247900"/>
            <a:ext cx="11125200" cy="746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372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  <a:gd name="connsiteX0" fmla="*/ 0 w 5212080"/>
              <a:gd name="connsiteY0" fmla="*/ 0 h 27432"/>
              <a:gd name="connsiteX1" fmla="*/ 547268 w 5212080"/>
              <a:gd name="connsiteY1" fmla="*/ 0 h 27432"/>
              <a:gd name="connsiteX2" fmla="*/ 1303020 w 5212080"/>
              <a:gd name="connsiteY2" fmla="*/ 0 h 27432"/>
              <a:gd name="connsiteX3" fmla="*/ 1798168 w 5212080"/>
              <a:gd name="connsiteY3" fmla="*/ 0 h 27432"/>
              <a:gd name="connsiteX4" fmla="*/ 2293315 w 5212080"/>
              <a:gd name="connsiteY4" fmla="*/ 0 h 27432"/>
              <a:gd name="connsiteX5" fmla="*/ 2944825 w 5212080"/>
              <a:gd name="connsiteY5" fmla="*/ 0 h 27432"/>
              <a:gd name="connsiteX6" fmla="*/ 3544214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456328 w 5212080"/>
              <a:gd name="connsiteY10" fmla="*/ 27432 h 27432"/>
              <a:gd name="connsiteX11" fmla="*/ 3856939 w 5212080"/>
              <a:gd name="connsiteY11" fmla="*/ 27432 h 27432"/>
              <a:gd name="connsiteX12" fmla="*/ 3257550 w 5212080"/>
              <a:gd name="connsiteY12" fmla="*/ 27432 h 27432"/>
              <a:gd name="connsiteX13" fmla="*/ 2710282 w 5212080"/>
              <a:gd name="connsiteY13" fmla="*/ 27432 h 27432"/>
              <a:gd name="connsiteX14" fmla="*/ 2110892 w 5212080"/>
              <a:gd name="connsiteY14" fmla="*/ 27432 h 27432"/>
              <a:gd name="connsiteX15" fmla="*/ 1615745 w 5212080"/>
              <a:gd name="connsiteY15" fmla="*/ 27432 h 27432"/>
              <a:gd name="connsiteX16" fmla="*/ 1016356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96474" y="-27007"/>
                  <a:pt x="292400" y="26529"/>
                  <a:pt x="599389" y="0"/>
                </a:cubicBezTo>
                <a:cubicBezTo>
                  <a:pt x="892517" y="-381"/>
                  <a:pt x="919817" y="-23813"/>
                  <a:pt x="1198778" y="0"/>
                </a:cubicBezTo>
                <a:cubicBezTo>
                  <a:pt x="1501801" y="44010"/>
                  <a:pt x="1733115" y="-18100"/>
                  <a:pt x="1954530" y="0"/>
                </a:cubicBezTo>
                <a:cubicBezTo>
                  <a:pt x="2150845" y="11235"/>
                  <a:pt x="2239613" y="-6014"/>
                  <a:pt x="2501798" y="0"/>
                </a:cubicBezTo>
                <a:cubicBezTo>
                  <a:pt x="2758063" y="19983"/>
                  <a:pt x="2850561" y="14043"/>
                  <a:pt x="3049067" y="0"/>
                </a:cubicBezTo>
                <a:cubicBezTo>
                  <a:pt x="3207556" y="-14393"/>
                  <a:pt x="3477530" y="-19753"/>
                  <a:pt x="3700577" y="0"/>
                </a:cubicBezTo>
                <a:cubicBezTo>
                  <a:pt x="3929215" y="7084"/>
                  <a:pt x="4069702" y="-22784"/>
                  <a:pt x="4247845" y="0"/>
                </a:cubicBezTo>
                <a:cubicBezTo>
                  <a:pt x="4443198" y="41703"/>
                  <a:pt x="4663267" y="-1065"/>
                  <a:pt x="5212080" y="0"/>
                </a:cubicBezTo>
                <a:cubicBezTo>
                  <a:pt x="5212814" y="8195"/>
                  <a:pt x="5212075" y="20831"/>
                  <a:pt x="5212080" y="27432"/>
                </a:cubicBezTo>
                <a:cubicBezTo>
                  <a:pt x="4999632" y="35182"/>
                  <a:pt x="4933665" y="30939"/>
                  <a:pt x="4664812" y="27432"/>
                </a:cubicBezTo>
                <a:cubicBezTo>
                  <a:pt x="4396025" y="21575"/>
                  <a:pt x="4377951" y="39956"/>
                  <a:pt x="4117543" y="27432"/>
                </a:cubicBezTo>
                <a:cubicBezTo>
                  <a:pt x="3861056" y="-6090"/>
                  <a:pt x="3784297" y="37016"/>
                  <a:pt x="3466033" y="27432"/>
                </a:cubicBezTo>
                <a:cubicBezTo>
                  <a:pt x="3158876" y="21999"/>
                  <a:pt x="3143400" y="53247"/>
                  <a:pt x="2918765" y="27432"/>
                </a:cubicBezTo>
                <a:cubicBezTo>
                  <a:pt x="2689439" y="-16416"/>
                  <a:pt x="2531374" y="16832"/>
                  <a:pt x="2423617" y="27432"/>
                </a:cubicBezTo>
                <a:cubicBezTo>
                  <a:pt x="2303792" y="-11864"/>
                  <a:pt x="2078859" y="41493"/>
                  <a:pt x="1772107" y="27432"/>
                </a:cubicBezTo>
                <a:cubicBezTo>
                  <a:pt x="1531795" y="-4315"/>
                  <a:pt x="1305394" y="21270"/>
                  <a:pt x="1120597" y="27432"/>
                </a:cubicBezTo>
                <a:cubicBezTo>
                  <a:pt x="908196" y="-10128"/>
                  <a:pt x="346466" y="12797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29720" y="17728"/>
                  <a:pt x="357156" y="16601"/>
                  <a:pt x="547268" y="0"/>
                </a:cubicBezTo>
                <a:cubicBezTo>
                  <a:pt x="720661" y="-22161"/>
                  <a:pt x="937335" y="-38607"/>
                  <a:pt x="1303020" y="0"/>
                </a:cubicBezTo>
                <a:cubicBezTo>
                  <a:pt x="1666909" y="29361"/>
                  <a:pt x="1613761" y="13702"/>
                  <a:pt x="1798168" y="0"/>
                </a:cubicBezTo>
                <a:cubicBezTo>
                  <a:pt x="1974664" y="-10556"/>
                  <a:pt x="2075524" y="-6507"/>
                  <a:pt x="2293315" y="0"/>
                </a:cubicBezTo>
                <a:cubicBezTo>
                  <a:pt x="2524269" y="1327"/>
                  <a:pt x="2752851" y="-6500"/>
                  <a:pt x="2944825" y="0"/>
                </a:cubicBezTo>
                <a:cubicBezTo>
                  <a:pt x="3150173" y="44448"/>
                  <a:pt x="3302355" y="36314"/>
                  <a:pt x="3544214" y="0"/>
                </a:cubicBezTo>
                <a:cubicBezTo>
                  <a:pt x="3766434" y="-15289"/>
                  <a:pt x="4038482" y="22269"/>
                  <a:pt x="4247845" y="0"/>
                </a:cubicBezTo>
                <a:cubicBezTo>
                  <a:pt x="4412536" y="-568"/>
                  <a:pt x="4774768" y="95275"/>
                  <a:pt x="5212080" y="0"/>
                </a:cubicBezTo>
                <a:cubicBezTo>
                  <a:pt x="5212934" y="6861"/>
                  <a:pt x="5210625" y="20290"/>
                  <a:pt x="5212080" y="27432"/>
                </a:cubicBezTo>
                <a:cubicBezTo>
                  <a:pt x="4889320" y="61929"/>
                  <a:pt x="4629135" y="58125"/>
                  <a:pt x="4456328" y="27432"/>
                </a:cubicBezTo>
                <a:cubicBezTo>
                  <a:pt x="4296817" y="-12820"/>
                  <a:pt x="4029504" y="38852"/>
                  <a:pt x="3856939" y="27432"/>
                </a:cubicBezTo>
                <a:cubicBezTo>
                  <a:pt x="3652830" y="2368"/>
                  <a:pt x="3514725" y="-5800"/>
                  <a:pt x="3257550" y="27432"/>
                </a:cubicBezTo>
                <a:cubicBezTo>
                  <a:pt x="3009808" y="40464"/>
                  <a:pt x="2851605" y="32802"/>
                  <a:pt x="2710282" y="27432"/>
                </a:cubicBezTo>
                <a:cubicBezTo>
                  <a:pt x="2550285" y="-2690"/>
                  <a:pt x="2362912" y="50136"/>
                  <a:pt x="2110892" y="27432"/>
                </a:cubicBezTo>
                <a:cubicBezTo>
                  <a:pt x="1871487" y="5556"/>
                  <a:pt x="1825567" y="48260"/>
                  <a:pt x="1615745" y="27432"/>
                </a:cubicBezTo>
                <a:cubicBezTo>
                  <a:pt x="1404625" y="25056"/>
                  <a:pt x="1224002" y="56693"/>
                  <a:pt x="1016356" y="27432"/>
                </a:cubicBezTo>
                <a:cubicBezTo>
                  <a:pt x="840146" y="-29891"/>
                  <a:pt x="354393" y="34807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5212080" h="27432" fill="none" stroke="0" extrusionOk="0">
                <a:moveTo>
                  <a:pt x="0" y="0"/>
                </a:moveTo>
                <a:cubicBezTo>
                  <a:pt x="153327" y="-47686"/>
                  <a:pt x="305404" y="11447"/>
                  <a:pt x="599389" y="0"/>
                </a:cubicBezTo>
                <a:cubicBezTo>
                  <a:pt x="895186" y="-9887"/>
                  <a:pt x="915628" y="-24497"/>
                  <a:pt x="1198778" y="0"/>
                </a:cubicBezTo>
                <a:cubicBezTo>
                  <a:pt x="1479436" y="16436"/>
                  <a:pt x="1739997" y="23836"/>
                  <a:pt x="1954530" y="0"/>
                </a:cubicBezTo>
                <a:cubicBezTo>
                  <a:pt x="2148745" y="39892"/>
                  <a:pt x="2229461" y="-15416"/>
                  <a:pt x="2501798" y="0"/>
                </a:cubicBezTo>
                <a:cubicBezTo>
                  <a:pt x="2752471" y="19418"/>
                  <a:pt x="2830752" y="26869"/>
                  <a:pt x="3049067" y="0"/>
                </a:cubicBezTo>
                <a:cubicBezTo>
                  <a:pt x="3279293" y="-14744"/>
                  <a:pt x="3462053" y="-18627"/>
                  <a:pt x="3700577" y="0"/>
                </a:cubicBezTo>
                <a:cubicBezTo>
                  <a:pt x="3915072" y="30719"/>
                  <a:pt x="4036026" y="-5275"/>
                  <a:pt x="4247845" y="0"/>
                </a:cubicBezTo>
                <a:cubicBezTo>
                  <a:pt x="4502648" y="48766"/>
                  <a:pt x="4790306" y="-4755"/>
                  <a:pt x="5212080" y="0"/>
                </a:cubicBezTo>
                <a:cubicBezTo>
                  <a:pt x="5213105" y="8856"/>
                  <a:pt x="5210361" y="21150"/>
                  <a:pt x="5212080" y="27432"/>
                </a:cubicBezTo>
                <a:cubicBezTo>
                  <a:pt x="4996137" y="35599"/>
                  <a:pt x="4928148" y="45023"/>
                  <a:pt x="4664812" y="27432"/>
                </a:cubicBezTo>
                <a:cubicBezTo>
                  <a:pt x="4397951" y="14322"/>
                  <a:pt x="4373546" y="48128"/>
                  <a:pt x="4117543" y="27432"/>
                </a:cubicBezTo>
                <a:cubicBezTo>
                  <a:pt x="3857009" y="-2743"/>
                  <a:pt x="3755441" y="23918"/>
                  <a:pt x="3466033" y="27432"/>
                </a:cubicBezTo>
                <a:cubicBezTo>
                  <a:pt x="3161482" y="21872"/>
                  <a:pt x="3134629" y="50980"/>
                  <a:pt x="2918765" y="27432"/>
                </a:cubicBezTo>
                <a:cubicBezTo>
                  <a:pt x="2696535" y="-3872"/>
                  <a:pt x="2538830" y="-4112"/>
                  <a:pt x="2423617" y="27432"/>
                </a:cubicBezTo>
                <a:cubicBezTo>
                  <a:pt x="2293007" y="50120"/>
                  <a:pt x="2078028" y="8275"/>
                  <a:pt x="1772107" y="27432"/>
                </a:cubicBezTo>
                <a:cubicBezTo>
                  <a:pt x="1526682" y="45050"/>
                  <a:pt x="1323857" y="16313"/>
                  <a:pt x="1120597" y="27432"/>
                </a:cubicBezTo>
                <a:cubicBezTo>
                  <a:pt x="936514" y="147399"/>
                  <a:pt x="504592" y="-485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custGeom>
                    <a:avLst/>
                    <a:gdLst>
                      <a:gd name="connsiteX0" fmla="*/ 0 w 5212080"/>
                      <a:gd name="connsiteY0" fmla="*/ 0 h 27432"/>
                      <a:gd name="connsiteX1" fmla="*/ 599389 w 5212080"/>
                      <a:gd name="connsiteY1" fmla="*/ 0 h 27432"/>
                      <a:gd name="connsiteX2" fmla="*/ 1198778 w 5212080"/>
                      <a:gd name="connsiteY2" fmla="*/ 0 h 27432"/>
                      <a:gd name="connsiteX3" fmla="*/ 1954530 w 5212080"/>
                      <a:gd name="connsiteY3" fmla="*/ 0 h 27432"/>
                      <a:gd name="connsiteX4" fmla="*/ 2501798 w 5212080"/>
                      <a:gd name="connsiteY4" fmla="*/ 0 h 27432"/>
                      <a:gd name="connsiteX5" fmla="*/ 3049067 w 5212080"/>
                      <a:gd name="connsiteY5" fmla="*/ 0 h 27432"/>
                      <a:gd name="connsiteX6" fmla="*/ 3700577 w 5212080"/>
                      <a:gd name="connsiteY6" fmla="*/ 0 h 27432"/>
                      <a:gd name="connsiteX7" fmla="*/ 4247845 w 5212080"/>
                      <a:gd name="connsiteY7" fmla="*/ 0 h 27432"/>
                      <a:gd name="connsiteX8" fmla="*/ 5212080 w 5212080"/>
                      <a:gd name="connsiteY8" fmla="*/ 0 h 27432"/>
                      <a:gd name="connsiteX9" fmla="*/ 5212080 w 5212080"/>
                      <a:gd name="connsiteY9" fmla="*/ 27432 h 27432"/>
                      <a:gd name="connsiteX10" fmla="*/ 4664812 w 5212080"/>
                      <a:gd name="connsiteY10" fmla="*/ 27432 h 27432"/>
                      <a:gd name="connsiteX11" fmla="*/ 4117543 w 5212080"/>
                      <a:gd name="connsiteY11" fmla="*/ 27432 h 27432"/>
                      <a:gd name="connsiteX12" fmla="*/ 3466033 w 5212080"/>
                      <a:gd name="connsiteY12" fmla="*/ 27432 h 27432"/>
                      <a:gd name="connsiteX13" fmla="*/ 2918765 w 5212080"/>
                      <a:gd name="connsiteY13" fmla="*/ 27432 h 27432"/>
                      <a:gd name="connsiteX14" fmla="*/ 2423617 w 5212080"/>
                      <a:gd name="connsiteY14" fmla="*/ 27432 h 27432"/>
                      <a:gd name="connsiteX15" fmla="*/ 1772107 w 5212080"/>
                      <a:gd name="connsiteY15" fmla="*/ 27432 h 27432"/>
                      <a:gd name="connsiteX16" fmla="*/ 1120597 w 5212080"/>
                      <a:gd name="connsiteY16" fmla="*/ 27432 h 27432"/>
                      <a:gd name="connsiteX17" fmla="*/ 0 w 5212080"/>
                      <a:gd name="connsiteY17" fmla="*/ 27432 h 27432"/>
                      <a:gd name="connsiteX18" fmla="*/ 0 w 521208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212080" h="27432" fill="none" extrusionOk="0">
                        <a:moveTo>
                          <a:pt x="0" y="0"/>
                        </a:moveTo>
                        <a:cubicBezTo>
                          <a:pt x="128838" y="-11329"/>
                          <a:pt x="306779" y="5198"/>
                          <a:pt x="599389" y="0"/>
                        </a:cubicBezTo>
                        <a:cubicBezTo>
                          <a:pt x="891999" y="-5198"/>
                          <a:pt x="916635" y="-24425"/>
                          <a:pt x="1198778" y="0"/>
                        </a:cubicBezTo>
                        <a:cubicBezTo>
                          <a:pt x="1480921" y="24425"/>
                          <a:pt x="1761605" y="-17440"/>
                          <a:pt x="1954530" y="0"/>
                        </a:cubicBezTo>
                        <a:cubicBezTo>
                          <a:pt x="2147455" y="17440"/>
                          <a:pt x="2239112" y="-16223"/>
                          <a:pt x="2501798" y="0"/>
                        </a:cubicBezTo>
                        <a:cubicBezTo>
                          <a:pt x="2764484" y="16223"/>
                          <a:pt x="2838074" y="12987"/>
                          <a:pt x="3049067" y="0"/>
                        </a:cubicBezTo>
                        <a:cubicBezTo>
                          <a:pt x="3260060" y="-12987"/>
                          <a:pt x="3470388" y="-15138"/>
                          <a:pt x="3700577" y="0"/>
                        </a:cubicBezTo>
                        <a:cubicBezTo>
                          <a:pt x="3930766" y="15138"/>
                          <a:pt x="4052672" y="-14938"/>
                          <a:pt x="4247845" y="0"/>
                        </a:cubicBezTo>
                        <a:cubicBezTo>
                          <a:pt x="4443018" y="14938"/>
                          <a:pt x="4730158" y="-1623"/>
                          <a:pt x="5212080" y="0"/>
                        </a:cubicBezTo>
                        <a:cubicBezTo>
                          <a:pt x="5212790" y="9050"/>
                          <a:pt x="5211442" y="21151"/>
                          <a:pt x="5212080" y="27432"/>
                        </a:cubicBezTo>
                        <a:cubicBezTo>
                          <a:pt x="4991075" y="27722"/>
                          <a:pt x="4932008" y="37429"/>
                          <a:pt x="4664812" y="27432"/>
                        </a:cubicBezTo>
                        <a:cubicBezTo>
                          <a:pt x="4397616" y="17435"/>
                          <a:pt x="4374940" y="47585"/>
                          <a:pt x="4117543" y="27432"/>
                        </a:cubicBezTo>
                        <a:cubicBezTo>
                          <a:pt x="3860146" y="7279"/>
                          <a:pt x="3773367" y="36569"/>
                          <a:pt x="3466033" y="27432"/>
                        </a:cubicBezTo>
                        <a:cubicBezTo>
                          <a:pt x="3158699" y="18296"/>
                          <a:pt x="3137854" y="54523"/>
                          <a:pt x="2918765" y="27432"/>
                        </a:cubicBezTo>
                        <a:cubicBezTo>
                          <a:pt x="2699676" y="341"/>
                          <a:pt x="2536311" y="13149"/>
                          <a:pt x="2423617" y="27432"/>
                        </a:cubicBezTo>
                        <a:cubicBezTo>
                          <a:pt x="2310923" y="41715"/>
                          <a:pt x="2021228" y="23141"/>
                          <a:pt x="1772107" y="27432"/>
                        </a:cubicBezTo>
                        <a:cubicBezTo>
                          <a:pt x="1522986" y="31724"/>
                          <a:pt x="1317107" y="20364"/>
                          <a:pt x="1120597" y="27432"/>
                        </a:cubicBezTo>
                        <a:cubicBezTo>
                          <a:pt x="924087" y="34501"/>
                          <a:pt x="454536" y="8495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5212080" h="27432" stroke="0" extrusionOk="0">
                        <a:moveTo>
                          <a:pt x="0" y="0"/>
                        </a:moveTo>
                        <a:cubicBezTo>
                          <a:pt x="233695" y="-764"/>
                          <a:pt x="364103" y="24957"/>
                          <a:pt x="547268" y="0"/>
                        </a:cubicBezTo>
                        <a:cubicBezTo>
                          <a:pt x="730433" y="-24957"/>
                          <a:pt x="937737" y="-21107"/>
                          <a:pt x="1303020" y="0"/>
                        </a:cubicBezTo>
                        <a:cubicBezTo>
                          <a:pt x="1668303" y="21107"/>
                          <a:pt x="1620404" y="13071"/>
                          <a:pt x="1798168" y="0"/>
                        </a:cubicBezTo>
                        <a:cubicBezTo>
                          <a:pt x="1975932" y="-13071"/>
                          <a:pt x="2090998" y="4232"/>
                          <a:pt x="2293315" y="0"/>
                        </a:cubicBezTo>
                        <a:cubicBezTo>
                          <a:pt x="2495632" y="-4232"/>
                          <a:pt x="2738710" y="-17332"/>
                          <a:pt x="2944825" y="0"/>
                        </a:cubicBezTo>
                        <a:cubicBezTo>
                          <a:pt x="3150940" y="17332"/>
                          <a:pt x="3308101" y="26665"/>
                          <a:pt x="3544214" y="0"/>
                        </a:cubicBezTo>
                        <a:cubicBezTo>
                          <a:pt x="3780327" y="-26665"/>
                          <a:pt x="4028425" y="-24303"/>
                          <a:pt x="4247845" y="0"/>
                        </a:cubicBezTo>
                        <a:cubicBezTo>
                          <a:pt x="4467265" y="24303"/>
                          <a:pt x="4779418" y="33057"/>
                          <a:pt x="5212080" y="0"/>
                        </a:cubicBezTo>
                        <a:cubicBezTo>
                          <a:pt x="5212137" y="6776"/>
                          <a:pt x="5210915" y="20935"/>
                          <a:pt x="5212080" y="27432"/>
                        </a:cubicBezTo>
                        <a:cubicBezTo>
                          <a:pt x="4921467" y="60248"/>
                          <a:pt x="4631077" y="62273"/>
                          <a:pt x="4456328" y="27432"/>
                        </a:cubicBezTo>
                        <a:cubicBezTo>
                          <a:pt x="4281579" y="-7409"/>
                          <a:pt x="4048724" y="47667"/>
                          <a:pt x="3856939" y="27432"/>
                        </a:cubicBezTo>
                        <a:cubicBezTo>
                          <a:pt x="3665154" y="7197"/>
                          <a:pt x="3498754" y="15866"/>
                          <a:pt x="3257550" y="27432"/>
                        </a:cubicBezTo>
                        <a:cubicBezTo>
                          <a:pt x="3016346" y="38998"/>
                          <a:pt x="2854089" y="39360"/>
                          <a:pt x="2710282" y="27432"/>
                        </a:cubicBezTo>
                        <a:cubicBezTo>
                          <a:pt x="2566475" y="15504"/>
                          <a:pt x="2336282" y="56792"/>
                          <a:pt x="2110892" y="27432"/>
                        </a:cubicBezTo>
                        <a:cubicBezTo>
                          <a:pt x="1885502" y="-1928"/>
                          <a:pt x="1825148" y="42061"/>
                          <a:pt x="1615745" y="27432"/>
                        </a:cubicBezTo>
                        <a:cubicBezTo>
                          <a:pt x="1406342" y="12803"/>
                          <a:pt x="1193655" y="44031"/>
                          <a:pt x="1016356" y="27432"/>
                        </a:cubicBezTo>
                        <a:cubicBezTo>
                          <a:pt x="839057" y="10833"/>
                          <a:pt x="292902" y="7819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0B24F9-C37A-CA50-BA54-83B7B3B73EFE}"/>
              </a:ext>
            </a:extLst>
          </p:cNvPr>
          <p:cNvSpPr txBox="1"/>
          <p:nvPr/>
        </p:nvSpPr>
        <p:spPr>
          <a:xfrm>
            <a:off x="327547" y="1028700"/>
            <a:ext cx="8814168" cy="4981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i="1" dirty="0">
                <a:solidFill>
                  <a:srgbClr val="0070C0"/>
                </a:solidFill>
              </a:rPr>
              <a:t>    </a:t>
            </a:r>
            <a:r>
              <a:rPr lang="en-US" sz="3600" i="1" dirty="0" err="1">
                <a:solidFill>
                  <a:srgbClr val="0070C0"/>
                </a:solidFill>
              </a:rPr>
              <a:t>Khi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nói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đến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Thái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Nguyên</a:t>
            </a:r>
            <a:r>
              <a:rPr lang="en-US" sz="3600" i="1" dirty="0">
                <a:solidFill>
                  <a:srgbClr val="0070C0"/>
                </a:solidFill>
              </a:rPr>
              <a:t>, </a:t>
            </a:r>
            <a:r>
              <a:rPr lang="en-US" sz="3600" i="1" dirty="0" err="1">
                <a:solidFill>
                  <a:srgbClr val="0070C0"/>
                </a:solidFill>
              </a:rPr>
              <a:t>nơi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được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người</a:t>
            </a:r>
            <a:r>
              <a:rPr lang="en-US" sz="3600" i="1" dirty="0">
                <a:solidFill>
                  <a:srgbClr val="0070C0"/>
                </a:solidFill>
              </a:rPr>
              <a:t> ta </a:t>
            </a:r>
            <a:r>
              <a:rPr lang="en-US" sz="3600" i="1" dirty="0" err="1">
                <a:solidFill>
                  <a:srgbClr val="0070C0"/>
                </a:solidFill>
              </a:rPr>
              <a:t>mệnh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danh</a:t>
            </a:r>
            <a:r>
              <a:rPr lang="en-US" sz="3600" i="1" dirty="0">
                <a:solidFill>
                  <a:srgbClr val="0070C0"/>
                </a:solidFill>
              </a:rPr>
              <a:t> “</a:t>
            </a:r>
            <a:r>
              <a:rPr lang="en-US" sz="3600" i="1" dirty="0" err="1">
                <a:solidFill>
                  <a:srgbClr val="0070C0"/>
                </a:solidFill>
              </a:rPr>
              <a:t>Thái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Nguyên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đệ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nhất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danh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trà</a:t>
            </a:r>
            <a:r>
              <a:rPr lang="en-US" sz="3600" i="1" dirty="0">
                <a:solidFill>
                  <a:srgbClr val="0070C0"/>
                </a:solidFill>
              </a:rPr>
              <a:t>”. </a:t>
            </a:r>
            <a:r>
              <a:rPr lang="en-US" sz="3600" i="1" dirty="0" err="1">
                <a:solidFill>
                  <a:srgbClr val="0070C0"/>
                </a:solidFill>
              </a:rPr>
              <a:t>Đó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chính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là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đặc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sản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chè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Thái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Nguyên</a:t>
            </a:r>
            <a:r>
              <a:rPr lang="en-US" sz="3600" i="1" dirty="0">
                <a:solidFill>
                  <a:srgbClr val="0070C0"/>
                </a:solidFill>
              </a:rPr>
              <a:t>. </a:t>
            </a:r>
            <a:r>
              <a:rPr lang="en-US" sz="3600" i="1" dirty="0" err="1">
                <a:solidFill>
                  <a:srgbClr val="0070C0"/>
                </a:solidFill>
              </a:rPr>
              <a:t>Chè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Thái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Nguyên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được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trồng</a:t>
            </a:r>
            <a:r>
              <a:rPr lang="en-US" sz="3600" i="1" dirty="0">
                <a:solidFill>
                  <a:srgbClr val="0070C0"/>
                </a:solidFill>
              </a:rPr>
              <a:t> ở </a:t>
            </a:r>
            <a:r>
              <a:rPr lang="en-US" sz="3600" i="1" dirty="0" err="1">
                <a:solidFill>
                  <a:srgbClr val="0070C0"/>
                </a:solidFill>
              </a:rPr>
              <a:t>khắp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nơi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trong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tỉnh</a:t>
            </a:r>
            <a:r>
              <a:rPr lang="en-US" sz="3600" i="1" dirty="0">
                <a:solidFill>
                  <a:srgbClr val="0070C0"/>
                </a:solidFill>
              </a:rPr>
              <a:t>. </a:t>
            </a:r>
            <a:r>
              <a:rPr lang="en-US" sz="3600" i="1" dirty="0" err="1">
                <a:solidFill>
                  <a:srgbClr val="0070C0"/>
                </a:solidFill>
              </a:rPr>
              <a:t>Nhưng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nổi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thơm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ngon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Chè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có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rất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nhiều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giá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trị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và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giá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trị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kinh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tế</a:t>
            </a:r>
            <a:r>
              <a:rPr lang="en-US" sz="3600" i="1" dirty="0">
                <a:solidFill>
                  <a:srgbClr val="0070C0"/>
                </a:solidFill>
              </a:rPr>
              <a:t>. </a:t>
            </a:r>
            <a:r>
              <a:rPr lang="en-US" sz="3600" i="1" dirty="0" err="1">
                <a:solidFill>
                  <a:srgbClr val="0070C0"/>
                </a:solidFill>
              </a:rPr>
              <a:t>Với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thói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quen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dùng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chè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và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việc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các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quán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đồ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uống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xuất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hiện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ngày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càng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nhiều</a:t>
            </a:r>
            <a:r>
              <a:rPr lang="en-US" sz="3600" i="1" dirty="0">
                <a:solidFill>
                  <a:srgbClr val="0070C0"/>
                </a:solidFill>
              </a:rPr>
              <a:t>, </a:t>
            </a:r>
            <a:r>
              <a:rPr lang="en-US" sz="3600" i="1" dirty="0" err="1">
                <a:solidFill>
                  <a:srgbClr val="0070C0"/>
                </a:solidFill>
              </a:rPr>
              <a:t>cây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chè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ngày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càng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có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giá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trị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và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được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chú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trọng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phát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triển</a:t>
            </a:r>
            <a:r>
              <a:rPr lang="en-US" sz="3600" i="1" dirty="0" smtClean="0">
                <a:solidFill>
                  <a:srgbClr val="0070C0"/>
                </a:solidFill>
              </a:rPr>
              <a:t>. </a:t>
            </a:r>
            <a:r>
              <a:rPr lang="vi-VN" sz="3600" i="1" dirty="0" smtClean="0">
                <a:solidFill>
                  <a:srgbClr val="0070C0"/>
                </a:solidFill>
              </a:rPr>
              <a:t>Nhưng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thưa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các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bạn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nơi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trồng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nhiệu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chè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nhất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là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Lâm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Đồng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nơi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đây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chè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bạt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nhàn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và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thơm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ngon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nhất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là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chè</a:t>
            </a:r>
            <a:r>
              <a:rPr lang="en-US" sz="3600" i="1" dirty="0" smtClean="0">
                <a:solidFill>
                  <a:srgbClr val="0070C0"/>
                </a:solidFill>
              </a:rPr>
              <a:t> Ô Long </a:t>
            </a:r>
            <a:r>
              <a:rPr lang="en-US" sz="3600" i="1" dirty="0" err="1" smtClean="0">
                <a:solidFill>
                  <a:srgbClr val="0070C0"/>
                </a:solidFill>
              </a:rPr>
              <a:t>Lâm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Đồng</a:t>
            </a:r>
            <a:endParaRPr kumimoji="0" lang="en-US" sz="3600" b="0" i="1" u="none" strike="noStrike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2" name="Hình ảnh 4">
            <a:extLst>
              <a:ext uri="{FF2B5EF4-FFF2-40B4-BE49-F238E27FC236}">
                <a16:creationId xmlns:a16="http://schemas.microsoft.com/office/drawing/2014/main" xmlns="" id="{0ADD757B-E7D6-4B3E-5B0B-486C3B8B00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1" r="13033"/>
          <a:stretch/>
        </p:blipFill>
        <p:spPr>
          <a:xfrm>
            <a:off x="9296399" y="10"/>
            <a:ext cx="8989315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365B1D-851E-A7A6-103B-1A02568C9D35}"/>
              </a:ext>
            </a:extLst>
          </p:cNvPr>
          <p:cNvSpPr txBox="1"/>
          <p:nvPr/>
        </p:nvSpPr>
        <p:spPr>
          <a:xfrm>
            <a:off x="14404" y="98673"/>
            <a:ext cx="1234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Giới thiệu sản phẩm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1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B2DD22-29B2-C4C4-DD77-80D26F326D35}"/>
              </a:ext>
            </a:extLst>
          </p:cNvPr>
          <p:cNvSpPr txBox="1"/>
          <p:nvPr/>
        </p:nvSpPr>
        <p:spPr>
          <a:xfrm>
            <a:off x="2711574" y="161923"/>
            <a:ext cx="13290426" cy="194095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309"/>
            <a:r>
              <a:rPr lang="vi-VN" sz="3600" b="1" dirty="0">
                <a:solidFill>
                  <a:schemeClr val="bg1"/>
                </a:solidFill>
                <a:latin typeface="#9Slide03 AmpleSoft Bold" panose="020B0604020202020204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#9Slide03 AmpleSoft Bold" panose="020B0604020202020204" charset="0"/>
              </a:rPr>
              <a:t>.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 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Vẽ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tranh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hoặc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viết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thông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điệp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về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sự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cần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thiết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phải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tiêu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dùng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tiết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kiệm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,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bảo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vệ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môi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trường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và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chia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sẻ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với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những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</a:rPr>
              <a:t>người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 xung quanh.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mpleSoft Bold" panose="020B060402020202020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81AB20EB-3D76-7640-164A-71D8752BB450}"/>
              </a:ext>
            </a:extLst>
          </p:cNvPr>
          <p:cNvSpPr/>
          <p:nvPr/>
        </p:nvSpPr>
        <p:spPr>
          <a:xfrm>
            <a:off x="1294135" y="7763530"/>
            <a:ext cx="493404" cy="656570"/>
          </a:xfrm>
          <a:prstGeom prst="rightArrow">
            <a:avLst>
              <a:gd name="adj1" fmla="val 50000"/>
              <a:gd name="adj2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DBACA2D1-CA16-FADE-35D6-6AC830531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1" y="184711"/>
            <a:ext cx="2065249" cy="1409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98117F75-F0D5-6A4A-896D-298186AD2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837" y="2359329"/>
            <a:ext cx="13612811" cy="6333524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A5AE0193-A512-87FD-775B-C93634EEF1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282" y="6089716"/>
            <a:ext cx="4092046" cy="3841152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27F78B9F-E996-0936-A236-EFCFCECBF6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9829" y="2247900"/>
            <a:ext cx="14115469" cy="6981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Bong bóng Ý nghĩ: Hình đám mây 12">
            <a:extLst>
              <a:ext uri="{FF2B5EF4-FFF2-40B4-BE49-F238E27FC236}">
                <a16:creationId xmlns:a16="http://schemas.microsoft.com/office/drawing/2014/main" xmlns="" id="{E8A40FFF-4A08-6678-FF54-C6AAF641B793}"/>
              </a:ext>
            </a:extLst>
          </p:cNvPr>
          <p:cNvSpPr/>
          <p:nvPr/>
        </p:nvSpPr>
        <p:spPr>
          <a:xfrm>
            <a:off x="13868400" y="1366816"/>
            <a:ext cx="4396846" cy="3627466"/>
          </a:xfrm>
          <a:prstGeom prst="cloudCallout">
            <a:avLst>
              <a:gd name="adj1" fmla="val 15054"/>
              <a:gd name="adj2" fmla="val 81223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Gợi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ý :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vẽ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tranh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điệp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Nunito Black" pitchFamily="2" charset="0"/>
              </a:rPr>
              <a:t>“</a:t>
            </a:r>
            <a:r>
              <a:rPr lang="en-US" sz="2800" i="1" dirty="0" err="1">
                <a:solidFill>
                  <a:schemeClr val="bg1"/>
                </a:solidFill>
                <a:latin typeface="Nunito Black" pitchFamily="2" charset="0"/>
              </a:rPr>
              <a:t>Hãy</a:t>
            </a:r>
            <a:r>
              <a:rPr lang="en-US" sz="2800" i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Nunito Black" pitchFamily="2" charset="0"/>
              </a:rPr>
              <a:t>tiết</a:t>
            </a:r>
            <a:r>
              <a:rPr lang="en-US" sz="2800" i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Nunito Black" pitchFamily="2" charset="0"/>
              </a:rPr>
              <a:t>kiệm</a:t>
            </a:r>
            <a:r>
              <a:rPr lang="en-US" sz="2800" i="1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Nunito Black" pitchFamily="2" charset="0"/>
              </a:rPr>
              <a:t>điện</a:t>
            </a:r>
            <a:r>
              <a:rPr lang="en-US" sz="2800" i="1" dirty="0">
                <a:solidFill>
                  <a:schemeClr val="bg1"/>
                </a:solidFill>
                <a:latin typeface="Nunito Black" pitchFamily="2" charset="0"/>
              </a:rPr>
              <a:t>” </a:t>
            </a:r>
            <a:r>
              <a:rPr lang="en-US" sz="2800" i="1" dirty="0">
                <a:solidFill>
                  <a:schemeClr val="bg1"/>
                </a:solidFill>
                <a:latin typeface="Nunito Black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?</a:t>
            </a:r>
            <a:endParaRPr lang="vi-VN" sz="2800" i="1" dirty="0">
              <a:solidFill>
                <a:schemeClr val="bg1"/>
              </a:solidFill>
              <a:latin typeface="Nunito Black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6" name="Cloud 5">
            <a:extLst>
              <a:ext uri="{FF2B5EF4-FFF2-40B4-BE49-F238E27FC236}">
                <a16:creationId xmlns:a16="http://schemas.microsoft.com/office/drawing/2014/main" xmlns="" id="{3B82E496-FE36-1FF2-A741-F5202003A67F}"/>
              </a:ext>
            </a:extLst>
          </p:cNvPr>
          <p:cNvSpPr/>
          <p:nvPr/>
        </p:nvSpPr>
        <p:spPr>
          <a:xfrm rot="21221114">
            <a:off x="-42818" y="2171121"/>
            <a:ext cx="3808674" cy="2771327"/>
          </a:xfrm>
          <a:prstGeom prst="cloud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258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13" grpId="0" animBg="1"/>
      <p:bldP spid="13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F06DB2E-7A59-6EEC-FAC2-A8FD8431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019300"/>
            <a:ext cx="13411200" cy="655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B8A126-31B1-C7E5-FAE1-8866E0C5C3B3}"/>
              </a:ext>
            </a:extLst>
          </p:cNvPr>
          <p:cNvSpPr txBox="1"/>
          <p:nvPr/>
        </p:nvSpPr>
        <p:spPr>
          <a:xfrm>
            <a:off x="1295400" y="190500"/>
            <a:ext cx="2849223" cy="817245"/>
          </a:xfrm>
          <a:prstGeom prst="roundRect">
            <a:avLst/>
          </a:prstGeom>
          <a:solidFill>
            <a:srgbClr val="57C7D4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B0604020202020204" charset="0"/>
                <a:ea typeface="+mn-ea"/>
                <a:cs typeface="Baloo 2 SemiBold" pitchFamily="2" charset="0"/>
              </a:rPr>
              <a:t>Kết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B0604020202020204" charset="0"/>
                <a:ea typeface="+mn-ea"/>
                <a:cs typeface="Baloo 2 SemiBold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B0604020202020204" charset="0"/>
                <a:ea typeface="+mn-ea"/>
                <a:cs typeface="Baloo 2 SemiBold" pitchFamily="2" charset="0"/>
              </a:rPr>
              <a:t>luận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mpleSoft Bold" panose="020B0604020202020204" charset="0"/>
              <a:ea typeface="+mn-ea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0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xmlns="" id="{17A7F34E-D418-47E2-9F86-2C45BBC31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2598" y="482600"/>
            <a:ext cx="17320242" cy="9321801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ight Triangle 29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2865080" y="5003801"/>
            <a:ext cx="4937760" cy="4800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C5C6AA9A-90EC-56F8-C8C4-EF596B43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5265" y="800100"/>
            <a:ext cx="11933880" cy="7118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Hình ảnh 10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xmlns="" id="{C34612E9-45DD-43C4-891F-35D513250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58897" y="5003801"/>
            <a:ext cx="4711701" cy="4986443"/>
          </a:xfrm>
          <a:prstGeom prst="rect">
            <a:avLst/>
          </a:prstGeom>
        </p:spPr>
      </p:pic>
      <p:sp>
        <p:nvSpPr>
          <p:cNvPr id="7" name="Bong bóng Ý nghĩ: Hình đám mây 6">
            <a:extLst>
              <a:ext uri="{FF2B5EF4-FFF2-40B4-BE49-F238E27FC236}">
                <a16:creationId xmlns:a16="http://schemas.microsoft.com/office/drawing/2014/main" xmlns="" id="{32D48B4F-D960-7229-1F74-1BABEA83B322}"/>
              </a:ext>
            </a:extLst>
          </p:cNvPr>
          <p:cNvSpPr/>
          <p:nvPr/>
        </p:nvSpPr>
        <p:spPr>
          <a:xfrm>
            <a:off x="13185844" y="0"/>
            <a:ext cx="4711701" cy="3854228"/>
          </a:xfrm>
          <a:prstGeom prst="cloudCallout">
            <a:avLst>
              <a:gd name="adj1" fmla="val 11578"/>
              <a:gd name="adj2" fmla="val 72889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Nếu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dệt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vải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?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Vì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sao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?</a:t>
            </a:r>
            <a:endParaRPr lang="vi-VN" sz="3200" dirty="0">
              <a:solidFill>
                <a:schemeClr val="bg1"/>
              </a:solidFill>
              <a:latin typeface="#9Slide03 AmpleSoft Bold" panose="020B060402020202020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xmlns="" id="{8042AF17-89DF-D10C-4A15-5C82B603CBA4}"/>
              </a:ext>
            </a:extLst>
          </p:cNvPr>
          <p:cNvSpPr/>
          <p:nvPr/>
        </p:nvSpPr>
        <p:spPr>
          <a:xfrm>
            <a:off x="13759145" y="249514"/>
            <a:ext cx="3733360" cy="3147991"/>
          </a:xfrm>
          <a:prstGeom prst="cloudCallout">
            <a:avLst>
              <a:gd name="adj1" fmla="val 25794"/>
              <a:gd name="adj2" fmla="val 8357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đang</a:t>
            </a:r>
            <a:r>
              <a:rPr lang="en-US" sz="3200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?</a:t>
            </a:r>
          </a:p>
        </p:txBody>
      </p:sp>
      <p:sp>
        <p:nvSpPr>
          <p:cNvPr id="10" name="Bong bóng Ý nghĩ: Hình đám mây 9">
            <a:extLst>
              <a:ext uri="{FF2B5EF4-FFF2-40B4-BE49-F238E27FC236}">
                <a16:creationId xmlns:a16="http://schemas.microsoft.com/office/drawing/2014/main" xmlns="" id="{65EAC6A5-B112-61F6-8980-4650E05CEE2F}"/>
              </a:ext>
            </a:extLst>
          </p:cNvPr>
          <p:cNvSpPr/>
          <p:nvPr/>
        </p:nvSpPr>
        <p:spPr>
          <a:xfrm>
            <a:off x="13675015" y="33162"/>
            <a:ext cx="3733360" cy="3364343"/>
          </a:xfrm>
          <a:prstGeom prst="cloudCallout">
            <a:avLst>
              <a:gd name="adj1" fmla="val 25794"/>
              <a:gd name="adj2" fmla="val 83578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</a:t>
            </a:r>
            <a:r>
              <a:rPr lang="en-US" sz="3200" i="1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có</a:t>
            </a:r>
            <a:r>
              <a:rPr lang="en-US" sz="3200" i="1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suy</a:t>
            </a:r>
            <a:r>
              <a:rPr lang="en-US" sz="3200" i="1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nghĩ</a:t>
            </a:r>
            <a:r>
              <a:rPr lang="en-US" sz="3200" i="1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về</a:t>
            </a:r>
            <a:r>
              <a:rPr lang="en-US" sz="3200" i="1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câu</a:t>
            </a:r>
            <a:r>
              <a:rPr lang="en-US" sz="3200" i="1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nói</a:t>
            </a:r>
            <a:r>
              <a:rPr lang="en-US" sz="3200" i="1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bạn</a:t>
            </a:r>
            <a:r>
              <a:rPr lang="en-US" sz="3200" i="1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nhỏ</a:t>
            </a:r>
            <a:r>
              <a:rPr lang="en-US" sz="3200" i="1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trong</a:t>
            </a:r>
            <a:r>
              <a:rPr lang="en-US" sz="3200" i="1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hình</a:t>
            </a:r>
            <a:r>
              <a:rPr lang="en-US" sz="3200" i="1" dirty="0">
                <a:solidFill>
                  <a:srgbClr val="002060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308075B-2F24-1371-E301-62338E79AD62}"/>
              </a:ext>
            </a:extLst>
          </p:cNvPr>
          <p:cNvSpPr/>
          <p:nvPr/>
        </p:nvSpPr>
        <p:spPr>
          <a:xfrm>
            <a:off x="10820400" y="6210300"/>
            <a:ext cx="1447800" cy="838200"/>
          </a:xfrm>
          <a:prstGeom prst="ellipse">
            <a:avLst/>
          </a:prstGeom>
          <a:solidFill>
            <a:srgbClr val="D9C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7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BFFB6EAD-767A-4A95-9246-C39976AD11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D2BF21FF-F40E-20C9-9A3E-948335DAF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889" y="914668"/>
            <a:ext cx="3847543" cy="3114302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07062BB1-E215-424E-80C4-7E1CF179A3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40451" y="1"/>
            <a:ext cx="3100422" cy="243281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B368E167-B2D7-4904-BB6B-AE0486A2C6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4943637"/>
            <a:ext cx="1891864" cy="2473041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FD0FBFA-B43E-40C1-A6E4-B8823417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168648" y="7122670"/>
            <a:ext cx="854271" cy="854271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4ADE3135-50A5-18B0-4018-9DAE2F3C7E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6223" y="1790700"/>
            <a:ext cx="4924649" cy="5545290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70A21480-D93D-46BE-9A94-B5A80469DF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8278794"/>
            <a:ext cx="2010457" cy="2008207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33E49524-66B4-4DB0-AD09-DC8B9874E1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847531" y="9058588"/>
            <a:ext cx="2967522" cy="1228412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E5EBF8F5-ABE5-4029-A8FC-4E32622D70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136562" flipH="1">
            <a:off x="5162799" y="7750021"/>
            <a:ext cx="2753587" cy="3037178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7048763C-1A17-5B59-7A0B-2DF45D68D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2975" y="26171"/>
            <a:ext cx="1902117" cy="1916929"/>
          </a:xfrm>
          <a:prstGeom prst="rect">
            <a:avLst/>
          </a:prstGeom>
        </p:spPr>
      </p:pic>
      <p:graphicFrame>
        <p:nvGraphicFramePr>
          <p:cNvPr id="35" name="TextBox 5">
            <a:extLst>
              <a:ext uri="{FF2B5EF4-FFF2-40B4-BE49-F238E27FC236}">
                <a16:creationId xmlns:a16="http://schemas.microsoft.com/office/drawing/2014/main" xmlns="" id="{2665AD37-AE78-509F-4709-05A85596B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988090"/>
              </p:ext>
            </p:extLst>
          </p:nvPr>
        </p:nvGraphicFramePr>
        <p:xfrm>
          <a:off x="9511146" y="1409701"/>
          <a:ext cx="6948054" cy="5738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Hình ảnh 5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xmlns="" id="{C5EA3D66-CEA0-B0E7-A2FB-8DBA41CB05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1" y="6315712"/>
            <a:ext cx="4561034" cy="376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3163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4763</TotalTime>
  <Words>268</Words>
  <Application>Microsoft Office PowerPoint</Application>
  <PresentationFormat>Custom</PresentationFormat>
  <Paragraphs>22</Paragraphs>
  <Slides>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Baloo 2 SemiBold</vt:lpstr>
      <vt:lpstr>Times New Roman</vt:lpstr>
      <vt:lpstr>Nunito Black</vt:lpstr>
      <vt:lpstr>Open Sans SemiBold</vt:lpstr>
      <vt:lpstr>Open Sans Extrabold</vt:lpstr>
      <vt:lpstr>#9Slide03 AmpleSoft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57</cp:revision>
  <dcterms:created xsi:type="dcterms:W3CDTF">2006-08-16T00:00:00Z</dcterms:created>
  <dcterms:modified xsi:type="dcterms:W3CDTF">2024-11-24T04:18:23Z</dcterms:modified>
  <dc:identifier>DAE8oUmvRAc</dc:identifier>
</cp:coreProperties>
</file>