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4" r:id="rId3"/>
    <p:sldId id="267" r:id="rId4"/>
    <p:sldId id="278" r:id="rId5"/>
    <p:sldId id="286" r:id="rId6"/>
    <p:sldId id="285" r:id="rId7"/>
    <p:sldId id="288" r:id="rId8"/>
    <p:sldId id="277" r:id="rId9"/>
    <p:sldId id="287" r:id="rId10"/>
    <p:sldId id="266" r:id="rId11"/>
    <p:sldId id="272" r:id="rId12"/>
    <p:sldId id="27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B758A-9488-4AE8-91F7-B1F09F195761}" type="datetimeFigureOut">
              <a:rPr lang="en-US" smtClean="0"/>
              <a:t>24/11/24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27F44-AF9F-434F-B4AA-51EFBCC94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9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27F44-AF9F-434F-B4AA-51EFBCC94B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0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Kính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trọng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gi</a:t>
            </a:r>
            <a:r>
              <a:rPr lang="vi-VN" sz="4400" dirty="0" smtClean="0">
                <a:solidFill>
                  <a:srgbClr val="0000FF"/>
                </a:solidFill>
                <a:latin typeface="HP-087" pitchFamily="34" charset="0"/>
              </a:rPr>
              <a:t>á</a:t>
            </a:r>
            <a:r>
              <a:rPr lang="en-US" sz="4400" smtClean="0">
                <a:solidFill>
                  <a:srgbClr val="0000FF"/>
                </a:solidFill>
                <a:latin typeface="HP-087" pitchFamily="34" charset="0"/>
              </a:rPr>
              <a:t>o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138" y="5294085"/>
            <a:ext cx="11201399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59C923-0F41-4EF6-B297-FDD7CA6A141C}"/>
              </a:ext>
            </a:extLst>
          </p:cNvPr>
          <p:cNvSpPr txBox="1"/>
          <p:nvPr/>
        </p:nvSpPr>
        <p:spPr>
          <a:xfrm>
            <a:off x="315387" y="993838"/>
            <a:ext cx="913341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DAE83F8-7FA1-41BA-A166-15C4510A6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685" y="2199490"/>
            <a:ext cx="5456303" cy="30583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FCB629E-8116-4C1D-AFF0-4AB8B7582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27" y="1025510"/>
            <a:ext cx="11963673" cy="5680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64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1000" y="2562226"/>
            <a:ext cx="1181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thÇy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c«,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c¸c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cïng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h¹nh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phóc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870065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9EA9AAB-8DEA-4CB4-9BF0-5294D108E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718" y="641194"/>
            <a:ext cx="4008630" cy="35090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F3D0334-B6BD-415F-AF44-70B910F5C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788" y="417040"/>
            <a:ext cx="4008630" cy="39170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2943BDD-6727-4FD1-83A2-DF158168D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559" y="3886201"/>
            <a:ext cx="4164498" cy="2971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9CF3F76-905E-4E20-B654-9E01BAB39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056" y="4070509"/>
            <a:ext cx="4164499" cy="2787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95401"/>
            <a:ext cx="928551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8DA550-4F5C-4639-9F7F-D69FCB98E10E}"/>
              </a:ext>
            </a:extLst>
          </p:cNvPr>
          <p:cNvSpPr txBox="1"/>
          <p:nvPr/>
        </p:nvSpPr>
        <p:spPr>
          <a:xfrm>
            <a:off x="1158996" y="2971800"/>
            <a:ext cx="911711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15" y="-94218"/>
            <a:ext cx="948871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F4BA649-7E59-4837-B7FD-B721AE3FACB2}"/>
              </a:ext>
            </a:extLst>
          </p:cNvPr>
          <p:cNvSpPr txBox="1"/>
          <p:nvPr/>
        </p:nvSpPr>
        <p:spPr>
          <a:xfrm>
            <a:off x="402772" y="439952"/>
            <a:ext cx="150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C31C731-11D6-4FD6-9527-8EA73E5C7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19" y="2051023"/>
            <a:ext cx="2819400" cy="18952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70FF3A4-ACA8-4E72-B5AF-2C07879E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998642"/>
            <a:ext cx="2819400" cy="200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4C033A7-689F-4290-8284-55852DD18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485" y="2051023"/>
            <a:ext cx="3838095" cy="20380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40C5EB4-A2FB-46DA-9E9B-ABEC18CCE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4166051"/>
            <a:ext cx="3317240" cy="26883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93968873-2F68-4D05-9E0C-D60BA2DBAD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732" y="4144472"/>
            <a:ext cx="2971800" cy="262757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CED9653-22E0-473A-976E-97CAE5546D22}"/>
              </a:ext>
            </a:extLst>
          </p:cNvPr>
          <p:cNvSpPr txBox="1"/>
          <p:nvPr/>
        </p:nvSpPr>
        <p:spPr>
          <a:xfrm>
            <a:off x="2300515" y="583418"/>
            <a:ext cx="958668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36264B9-06E8-4183-9FB7-76839CD22CF9}"/>
              </a:ext>
            </a:extLst>
          </p:cNvPr>
          <p:cNvSpPr txBox="1"/>
          <p:nvPr/>
        </p:nvSpPr>
        <p:spPr>
          <a:xfrm>
            <a:off x="2300515" y="1177597"/>
            <a:ext cx="95866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8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73" y="1025512"/>
            <a:ext cx="1162742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7DBF1C-1872-48D6-BB4C-5AD40DCA0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12" y="2327835"/>
            <a:ext cx="3400000" cy="2807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D1DE12-FF6C-4457-958B-971B75A06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700" y="1880079"/>
            <a:ext cx="3851265" cy="35301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08988A6-7BBB-4967-AE50-0F4090F53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6822" y="1697591"/>
            <a:ext cx="4043248" cy="3821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461780"/>
            <a:ext cx="309302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F9853F-DCBA-4924-8E62-110F40716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57" y="1235686"/>
            <a:ext cx="5486400" cy="5188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FD139A-B67D-4188-94DB-2C1B4CA02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021" y="1816226"/>
            <a:ext cx="5686182" cy="4287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4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73" y="1025512"/>
            <a:ext cx="393122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D1DE12-FF6C-4457-958B-971B75A06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470" y="300113"/>
            <a:ext cx="7037036" cy="59482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16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1A5784-456E-4F4A-8B20-DEB77DA5B938}"/>
              </a:ext>
            </a:extLst>
          </p:cNvPr>
          <p:cNvSpPr txBox="1"/>
          <p:nvPr/>
        </p:nvSpPr>
        <p:spPr>
          <a:xfrm>
            <a:off x="2667000" y="152401"/>
            <a:ext cx="6858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91502C6-21F1-4159-A25A-C3C9B609F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79607"/>
            <a:ext cx="5106447" cy="52449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91C381F-9A27-4F4E-9BC5-3C18ED8DF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447" y="1005839"/>
            <a:ext cx="4979534" cy="5311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50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1A5784-456E-4F4A-8B20-DEB77DA5B938}"/>
              </a:ext>
            </a:extLst>
          </p:cNvPr>
          <p:cNvSpPr txBox="1"/>
          <p:nvPr/>
        </p:nvSpPr>
        <p:spPr>
          <a:xfrm>
            <a:off x="2667000" y="414487"/>
            <a:ext cx="38862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2945218-B4FC-4C90-BD23-95D9C02AC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191623"/>
            <a:ext cx="4980864" cy="5310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2AAC55E-ECA2-4338-8C45-4A9307FD8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225154"/>
            <a:ext cx="5102794" cy="5243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76DD9C7-6173-4147-96A4-DD18B24591B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06\uFFFDX{528F7810-CDE3-4D3B-A116-47C5E759ED5C}&quot;,&quot;C:\\Users\\ACER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̀i 3 Kính trọng thầy cô giá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B81E4D-3174-4337-925E-FF4968C9B368}:2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A66F9E-F739-4FE9-9F3F-18F88A3E773B}:2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CEE883-7241-466D-AF0F-1B3258827E31}:2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8EB4A8-B6A5-42CA-9EA6-6FBCACFE1CB3}:2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F3F595-792E-4CDB-BF38-B0CAD04742BF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08B635-58B9-49A3-AA69-6D66BE52533A}:2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4FA064-39EA-4861-897F-9E764E85F06F}:2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E378F0-D789-41F3-982F-E202B519071C}:2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FD09C0-7FE6-4290-ABF0-6B411668EFF4}: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C20BA5-2D2A-4D1E-A952-301126F80737}:2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9948C6-7D33-4E9A-B263-403CB425ABCF}: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137F4D-531E-4F12-8D3E-2A883A0337A5}:2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203</Words>
  <Application>Microsoft Office PowerPoint</Application>
  <PresentationFormat>Custom</PresentationFormat>
  <Paragraphs>24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Khám phá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 </vt:lpstr>
      <vt:lpstr>Luyện tập </vt:lpstr>
      <vt:lpstr>Vận dụng</vt:lpstr>
      <vt:lpstr>Thông điệp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Bài 3 Kính trọng thầy cô giáo</dc:title>
  <dc:creator>ai</dc:creator>
  <cp:lastModifiedBy>ACER</cp:lastModifiedBy>
  <cp:revision>61</cp:revision>
  <dcterms:created xsi:type="dcterms:W3CDTF">2006-08-16T00:00:00Z</dcterms:created>
  <dcterms:modified xsi:type="dcterms:W3CDTF">2024-11-24T02:48:52Z</dcterms:modified>
</cp:coreProperties>
</file>