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20"/>
  </p:notesMasterIdLst>
  <p:sldIdLst>
    <p:sldId id="257" r:id="rId3"/>
    <p:sldId id="282" r:id="rId4"/>
    <p:sldId id="281" r:id="rId5"/>
    <p:sldId id="283" r:id="rId6"/>
    <p:sldId id="285" r:id="rId7"/>
    <p:sldId id="258" r:id="rId8"/>
    <p:sldId id="264" r:id="rId9"/>
    <p:sldId id="256" r:id="rId10"/>
    <p:sldId id="286" r:id="rId11"/>
    <p:sldId id="265" r:id="rId12"/>
    <p:sldId id="266" r:id="rId13"/>
    <p:sldId id="287" r:id="rId14"/>
    <p:sldId id="288" r:id="rId15"/>
    <p:sldId id="289" r:id="rId16"/>
    <p:sldId id="259" r:id="rId17"/>
    <p:sldId id="260" r:id="rId18"/>
    <p:sldId id="26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799" autoAdjust="0"/>
  </p:normalViewPr>
  <p:slideViewPr>
    <p:cSldViewPr snapToGrid="0">
      <p:cViewPr varScale="1">
        <p:scale>
          <a:sx n="77" d="100"/>
          <a:sy n="77" d="100"/>
        </p:scale>
        <p:origin x="-912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52102-28F4-4809-A517-1F0948A334C8}" type="datetimeFigureOut">
              <a:rPr lang="en-US" smtClean="0"/>
              <a:t>03/11/24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3BB21-0903-4FD0-9D63-EA6AC147F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98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3BB21-0903-4FD0-9D63-EA6AC147F4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60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3BB21-0903-4FD0-9D63-EA6AC147F4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86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gốc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mọc</a:t>
            </a:r>
            <a:r>
              <a:rPr lang="en-US" dirty="0"/>
              <a:t> ra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67842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03/11/24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34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03/11/24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03/11/24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91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03/11/24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72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03/11/24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18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03/11/24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89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03/11/24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01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03/11/24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15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03/11/24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05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81348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5194670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3417936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1200150" y="617855"/>
            <a:ext cx="30949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zh-CN" altLang="en-US" sz="3200">
                <a:solidFill>
                  <a:schemeClr val="bg1"/>
                </a:solidFill>
                <a:latin typeface="字魂105号-简雅黑" panose="00000500000000000000" charset="-122"/>
                <a:ea typeface="字魂105号-简雅黑" panose="00000500000000000000" charset="-122"/>
                <a:cs typeface="+mn-ea"/>
                <a:sym typeface="+mn-lt"/>
              </a:rPr>
              <a:t>三、教师礼赞</a:t>
            </a:r>
          </a:p>
        </p:txBody>
      </p:sp>
      <p:pic>
        <p:nvPicPr>
          <p:cNvPr id="6" name="图片 5" descr="303b32313537373539313bc0cfcaa6c5ae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03530" y="4787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17752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1200150" y="617855"/>
            <a:ext cx="30949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zh-CN" altLang="en-US" sz="3200">
                <a:solidFill>
                  <a:schemeClr val="bg1"/>
                </a:solidFill>
                <a:latin typeface="字魂105号-简雅黑" panose="00000500000000000000" charset="-122"/>
                <a:ea typeface="字魂105号-简雅黑" panose="00000500000000000000" charset="-122"/>
                <a:cs typeface="+mn-ea"/>
                <a:sym typeface="+mn-lt"/>
              </a:rPr>
              <a:t>四、尊师重教</a:t>
            </a:r>
          </a:p>
        </p:txBody>
      </p:sp>
      <p:pic>
        <p:nvPicPr>
          <p:cNvPr id="6" name="图片 5" descr="303b32313537373539313bc0cfcaa6c5ae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03530" y="4787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42324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671470-AF70-4302-A1CB-2B6E382A59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8B54B44-98D0-4DC3-AD98-8CD6E5D5E4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4DF2CA-A89F-43F2-B332-27D49A4D5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DF69-4C0A-4A3C-BB4D-8CBEF4C3D797}" type="datetimeFigureOut">
              <a:rPr lang="en-US" smtClean="0"/>
              <a:t>03/11/24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897524C-E076-4379-BD32-6301C9141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F943480-D89A-425B-B36B-4AB329411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1F1EA-A244-4ACA-9BD3-249EEE880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618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03/11/24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020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03/11/24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13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EBED69F8-5F75-4F60-8FBE-E83E1F1580F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0382" y="265044"/>
            <a:ext cx="1310839" cy="131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36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03/11/24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366E2C5D-B43F-4D12-9787-4F5AF7ECD2C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0382" y="265044"/>
            <a:ext cx="1310839" cy="131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7.wdp"/><Relationship Id="rId18" Type="http://schemas.openxmlformats.org/officeDocument/2006/relationships/image" Target="../media/image40.png"/><Relationship Id="rId26" Type="http://schemas.openxmlformats.org/officeDocument/2006/relationships/image" Target="../media/image43.png"/><Relationship Id="rId3" Type="http://schemas.openxmlformats.org/officeDocument/2006/relationships/image" Target="../media/image32.png"/><Relationship Id="rId21" Type="http://schemas.openxmlformats.org/officeDocument/2006/relationships/slide" Target="slide17.xml"/><Relationship Id="rId7" Type="http://schemas.microsoft.com/office/2007/relationships/hdphoto" Target="../media/hdphoto4.wdp"/><Relationship Id="rId12" Type="http://schemas.openxmlformats.org/officeDocument/2006/relationships/image" Target="../media/image37.png"/><Relationship Id="rId17" Type="http://schemas.microsoft.com/office/2007/relationships/hdphoto" Target="../media/hdphoto9.wdp"/><Relationship Id="rId25" Type="http://schemas.openxmlformats.org/officeDocument/2006/relationships/image" Target="../media/image42.G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9.png"/><Relationship Id="rId20" Type="http://schemas.openxmlformats.org/officeDocument/2006/relationships/slide" Target="slide15.xml"/><Relationship Id="rId29" Type="http://schemas.microsoft.com/office/2007/relationships/hdphoto" Target="../media/hdphoto13.wdp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11" Type="http://schemas.microsoft.com/office/2007/relationships/hdphoto" Target="../media/hdphoto6.wdp"/><Relationship Id="rId24" Type="http://schemas.microsoft.com/office/2007/relationships/hdphoto" Target="../media/hdphoto11.wdp"/><Relationship Id="rId32" Type="http://schemas.microsoft.com/office/2007/relationships/hdphoto" Target="../media/hdphoto14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23" Type="http://schemas.openxmlformats.org/officeDocument/2006/relationships/image" Target="../media/image41.png"/><Relationship Id="rId28" Type="http://schemas.openxmlformats.org/officeDocument/2006/relationships/image" Target="../media/image44.png"/><Relationship Id="rId10" Type="http://schemas.openxmlformats.org/officeDocument/2006/relationships/image" Target="../media/image36.png"/><Relationship Id="rId19" Type="http://schemas.microsoft.com/office/2007/relationships/hdphoto" Target="../media/hdphoto10.wdp"/><Relationship Id="rId31" Type="http://schemas.openxmlformats.org/officeDocument/2006/relationships/image" Target="../media/image46.png"/><Relationship Id="rId4" Type="http://schemas.openxmlformats.org/officeDocument/2006/relationships/image" Target="../media/image33.png"/><Relationship Id="rId9" Type="http://schemas.microsoft.com/office/2007/relationships/hdphoto" Target="../media/hdphoto5.wdp"/><Relationship Id="rId14" Type="http://schemas.openxmlformats.org/officeDocument/2006/relationships/image" Target="../media/image38.png"/><Relationship Id="rId22" Type="http://schemas.openxmlformats.org/officeDocument/2006/relationships/slide" Target="slide16.xml"/><Relationship Id="rId27" Type="http://schemas.microsoft.com/office/2007/relationships/hdphoto" Target="../media/hdphoto12.wdp"/><Relationship Id="rId30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microsoft.com/office/2007/relationships/hdphoto" Target="../media/hdphoto15.wdp"/><Relationship Id="rId5" Type="http://schemas.openxmlformats.org/officeDocument/2006/relationships/image" Target="../media/image47.png"/><Relationship Id="rId4" Type="http://schemas.openxmlformats.org/officeDocument/2006/relationships/audio" Target="../media/audio3.wav"/><Relationship Id="rId9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microsoft.com/office/2007/relationships/hdphoto" Target="../media/hdphoto15.wdp"/><Relationship Id="rId5" Type="http://schemas.openxmlformats.org/officeDocument/2006/relationships/image" Target="../media/image47.png"/><Relationship Id="rId4" Type="http://schemas.openxmlformats.org/officeDocument/2006/relationships/audio" Target="../media/audio3.wav"/><Relationship Id="rId9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microsoft.com/office/2007/relationships/hdphoto" Target="../media/hdphoto15.wdp"/><Relationship Id="rId5" Type="http://schemas.openxmlformats.org/officeDocument/2006/relationships/image" Target="../media/image47.png"/><Relationship Id="rId4" Type="http://schemas.openxmlformats.org/officeDocument/2006/relationships/audio" Target="../media/audio3.wav"/><Relationship Id="rId9" Type="http://schemas.openxmlformats.org/officeDocument/2006/relationships/slide" Target="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755EA9D-B225-4EEF-ACFD-040DAB392C46}"/>
              </a:ext>
            </a:extLst>
          </p:cNvPr>
          <p:cNvPicPr/>
          <p:nvPr/>
        </p:nvPicPr>
        <p:blipFill>
          <a:blip r:embed="rId4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4068910" y="700405"/>
            <a:ext cx="4245610" cy="1057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3C1F728-6B05-4517-9259-FE9C985290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0115" y="898069"/>
            <a:ext cx="3706689" cy="8596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1FC40D1-9428-46A5-822E-4AE6B219A2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1692" y="1876949"/>
            <a:ext cx="8358340" cy="19569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733FC4B-F912-4F62-A031-C83E0C8317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0185" y="3659245"/>
            <a:ext cx="2060627" cy="969348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612A1E0-0B15-4775-ABA5-0D321018E19C}"/>
              </a:ext>
            </a:extLst>
          </p:cNvPr>
          <p:cNvSpPr txBox="1"/>
          <p:nvPr/>
        </p:nvSpPr>
        <p:spPr>
          <a:xfrm>
            <a:off x="2411606" y="968720"/>
            <a:ext cx="7982074" cy="1446550"/>
          </a:xfrm>
          <a:custGeom>
            <a:avLst/>
            <a:gdLst>
              <a:gd name="connsiteX0" fmla="*/ 0 w 7982074"/>
              <a:gd name="connsiteY0" fmla="*/ 0 h 1446550"/>
              <a:gd name="connsiteX1" fmla="*/ 7982074 w 7982074"/>
              <a:gd name="connsiteY1" fmla="*/ 0 h 1446550"/>
              <a:gd name="connsiteX2" fmla="*/ 7982074 w 7982074"/>
              <a:gd name="connsiteY2" fmla="*/ 1446550 h 1446550"/>
              <a:gd name="connsiteX3" fmla="*/ 0 w 7982074"/>
              <a:gd name="connsiteY3" fmla="*/ 1446550 h 1446550"/>
              <a:gd name="connsiteX4" fmla="*/ 0 w 7982074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2074" h="1446550" fill="none" extrusionOk="0">
                <a:moveTo>
                  <a:pt x="0" y="0"/>
                </a:moveTo>
                <a:cubicBezTo>
                  <a:pt x="3780967" y="5222"/>
                  <a:pt x="5239822" y="24918"/>
                  <a:pt x="7982074" y="0"/>
                </a:cubicBezTo>
                <a:cubicBezTo>
                  <a:pt x="7892816" y="169848"/>
                  <a:pt x="8017861" y="914679"/>
                  <a:pt x="7982074" y="1446550"/>
                </a:cubicBezTo>
                <a:cubicBezTo>
                  <a:pt x="7039213" y="1281789"/>
                  <a:pt x="2802477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7982074" h="1446550" stroke="0" extrusionOk="0">
                <a:moveTo>
                  <a:pt x="0" y="0"/>
                </a:moveTo>
                <a:cubicBezTo>
                  <a:pt x="1126322" y="11849"/>
                  <a:pt x="7122666" y="-161459"/>
                  <a:pt x="7982074" y="0"/>
                </a:cubicBezTo>
                <a:cubicBezTo>
                  <a:pt x="7978797" y="353962"/>
                  <a:pt x="8057735" y="871797"/>
                  <a:pt x="7982074" y="1446550"/>
                </a:cubicBezTo>
                <a:cubicBezTo>
                  <a:pt x="5741473" y="1300690"/>
                  <a:pt x="2993557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44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iới thiệu sản phẩm của nhóm mình trước lớp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 descr="https://i.pinimg.com/564x/3b/10/37/3b1037fde6f90055ff49d688133d9c45.jpg">
            <a:extLst>
              <a:ext uri="{FF2B5EF4-FFF2-40B4-BE49-F238E27FC236}">
                <a16:creationId xmlns="" xmlns:a16="http://schemas.microsoft.com/office/drawing/2014/main" id="{A5B10F6F-E1B5-4B15-AAE6-A71ED17249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912844" y="2199728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50D05A6A-3642-45DE-BA06-084003DFA064}"/>
              </a:ext>
            </a:extLst>
          </p:cNvPr>
          <p:cNvSpPr txBox="1"/>
          <p:nvPr/>
        </p:nvSpPr>
        <p:spPr>
          <a:xfrm>
            <a:off x="4249256" y="3445738"/>
            <a:ext cx="7209549" cy="1446550"/>
          </a:xfrm>
          <a:custGeom>
            <a:avLst/>
            <a:gdLst>
              <a:gd name="connsiteX0" fmla="*/ 0 w 7209549"/>
              <a:gd name="connsiteY0" fmla="*/ 0 h 1446550"/>
              <a:gd name="connsiteX1" fmla="*/ 7209549 w 7209549"/>
              <a:gd name="connsiteY1" fmla="*/ 0 h 1446550"/>
              <a:gd name="connsiteX2" fmla="*/ 7209549 w 7209549"/>
              <a:gd name="connsiteY2" fmla="*/ 1446550 h 1446550"/>
              <a:gd name="connsiteX3" fmla="*/ 0 w 7209549"/>
              <a:gd name="connsiteY3" fmla="*/ 1446550 h 1446550"/>
              <a:gd name="connsiteX4" fmla="*/ 0 w 7209549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9549" h="1446550" fill="none" extrusionOk="0">
                <a:moveTo>
                  <a:pt x="0" y="0"/>
                </a:moveTo>
                <a:cubicBezTo>
                  <a:pt x="2483220" y="5222"/>
                  <a:pt x="5294755" y="24918"/>
                  <a:pt x="7209549" y="0"/>
                </a:cubicBezTo>
                <a:cubicBezTo>
                  <a:pt x="7120291" y="169848"/>
                  <a:pt x="7245336" y="914679"/>
                  <a:pt x="7209549" y="1446550"/>
                </a:cubicBezTo>
                <a:cubicBezTo>
                  <a:pt x="6317758" y="1281789"/>
                  <a:pt x="3529888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7209549" h="1446550" stroke="0" extrusionOk="0">
                <a:moveTo>
                  <a:pt x="0" y="0"/>
                </a:moveTo>
                <a:cubicBezTo>
                  <a:pt x="742514" y="11849"/>
                  <a:pt x="4809068" y="-161459"/>
                  <a:pt x="7209549" y="0"/>
                </a:cubicBezTo>
                <a:cubicBezTo>
                  <a:pt x="7206272" y="353962"/>
                  <a:pt x="7285210" y="871797"/>
                  <a:pt x="7209549" y="1446550"/>
                </a:cubicBezTo>
                <a:cubicBezTo>
                  <a:pt x="4931197" y="1300690"/>
                  <a:pt x="1968001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4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reeform: Shape 34">
            <a:extLst>
              <a:ext uri="{FF2B5EF4-FFF2-40B4-BE49-F238E27FC236}">
                <a16:creationId xmlns="" xmlns:a16="http://schemas.microsoft.com/office/drawing/2014/main" id="{0062A4A1-AD82-4234-8E06-9B93E8436B3E}"/>
              </a:ext>
            </a:extLst>
          </p:cNvPr>
          <p:cNvSpPr/>
          <p:nvPr/>
        </p:nvSpPr>
        <p:spPr>
          <a:xfrm>
            <a:off x="2969322" y="2561541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ự nhiên xã hội lớp 3 Bài 8 trang 34 Thực hành - Kết nối tri thức">
            <a:extLst>
              <a:ext uri="{FF2B5EF4-FFF2-40B4-BE49-F238E27FC236}">
                <a16:creationId xmlns="" xmlns:a16="http://schemas.microsoft.com/office/drawing/2014/main" id="{0748819B-F20E-47FB-84D2-0A36167DC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88" y="1586215"/>
            <a:ext cx="6566853" cy="467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45B5995-47CC-4C78-A055-F74D52D2E0C3}"/>
              </a:ext>
            </a:extLst>
          </p:cNvPr>
          <p:cNvSpPr txBox="1"/>
          <p:nvPr/>
        </p:nvSpPr>
        <p:spPr>
          <a:xfrm>
            <a:off x="934720" y="508997"/>
            <a:ext cx="6695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quyên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ủng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1877C7A1-35E7-4CDE-BA23-B632523FD6E3}"/>
              </a:ext>
            </a:extLst>
          </p:cNvPr>
          <p:cNvGrpSpPr/>
          <p:nvPr/>
        </p:nvGrpSpPr>
        <p:grpSpPr>
          <a:xfrm rot="20863988">
            <a:off x="6987910" y="2280369"/>
            <a:ext cx="5089736" cy="3350516"/>
            <a:chOff x="283029" y="1746956"/>
            <a:chExt cx="4656642" cy="1527028"/>
          </a:xfrm>
        </p:grpSpPr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3CAE986A-D948-432B-822D-09FAEFDA6DD2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18" name="Speech Bubble: Rectangle with Corners Rounded 17">
                <a:extLst>
                  <a:ext uri="{FF2B5EF4-FFF2-40B4-BE49-F238E27FC236}">
                    <a16:creationId xmlns="" xmlns:a16="http://schemas.microsoft.com/office/drawing/2014/main" id="{BC451795-EE16-49D6-B153-0F9324C75154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Speech Bubble: Rectangle with Corners Rounded 18">
                <a:extLst>
                  <a:ext uri="{FF2B5EF4-FFF2-40B4-BE49-F238E27FC236}">
                    <a16:creationId xmlns="" xmlns:a16="http://schemas.microsoft.com/office/drawing/2014/main" id="{55FCF208-10F4-44AC-ACAE-CA010637B741}"/>
                  </a:ext>
                </a:extLst>
              </p:cNvPr>
              <p:cNvSpPr/>
              <p:nvPr/>
            </p:nvSpPr>
            <p:spPr>
              <a:xfrm>
                <a:off x="1745995" y="4347010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文本框 18">
              <a:extLst>
                <a:ext uri="{FF2B5EF4-FFF2-40B4-BE49-F238E27FC236}">
                  <a16:creationId xmlns="" xmlns:a16="http://schemas.microsoft.com/office/drawing/2014/main" id="{C972AF8A-B7CB-48F4-A8F4-7C4E1730E36C}"/>
                </a:ext>
              </a:extLst>
            </p:cNvPr>
            <p:cNvSpPr txBox="1"/>
            <p:nvPr/>
          </p:nvSpPr>
          <p:spPr>
            <a:xfrm>
              <a:off x="497176" y="2007292"/>
              <a:ext cx="4220653" cy="10239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vi-VN" altLang="zh-CN" sz="2800" b="1" u="sng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Ý nghĩa: </a:t>
              </a:r>
              <a:r>
                <a:rPr lang="vi-VN" altLang="zh-CN" sz="28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Giúp đỡ đồng bào vượt qua khó khăn; thể hiện tinh thần đoàn kết, yêu thương, đùm bọc lẫn nhau của con người Việt Nam.</a:t>
              </a:r>
              <a:endParaRPr lang="zh-CN" altLang="en-US" sz="28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3">
            <a:extLst>
              <a:ext uri="{FF2B5EF4-FFF2-40B4-BE49-F238E27FC236}">
                <a16:creationId xmlns="" xmlns:a16="http://schemas.microsoft.com/office/drawing/2014/main" id="{0AF0E087-B94A-4086-A117-78853F9C5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94" y="232289"/>
            <a:ext cx="9249022" cy="2970274"/>
          </a:xfrm>
          <a:prstGeom prst="rect">
            <a:avLst/>
          </a:prstGeom>
        </p:spPr>
      </p:pic>
      <p:pic>
        <p:nvPicPr>
          <p:cNvPr id="33" name="Picture 2" descr="https://i.pinimg.com/564x/fc/e5/af/fce5af448eb4c49b9c3fac710c719fa3.jpg">
            <a:extLst>
              <a:ext uri="{FF2B5EF4-FFF2-40B4-BE49-F238E27FC236}">
                <a16:creationId xmlns="" xmlns:a16="http://schemas.microsoft.com/office/drawing/2014/main" id="{8EBDB331-D78C-446C-9CD8-FA81024F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11" y="2926379"/>
            <a:ext cx="53625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C3A4188-8FF1-4F89-9656-15A61C0DC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330" y="573119"/>
            <a:ext cx="677934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2127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</a:t>
            </a:r>
            <a:r>
              <a:rPr kumimoji="0" lang="en-US" sz="40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20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1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2" name="Oval 31">
            <a:hlinkClick r:id="rId22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8232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8232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thống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1601" y="5093498"/>
            <a:ext cx="4608466" cy="7373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trưởng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6"/>
            <a:ext cx="4747632" cy="701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713" y="4151447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0" y="5217991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1" y="417049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531" y="518486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9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493854" y="-62859"/>
            <a:ext cx="95249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32656" y="4288137"/>
            <a:ext cx="462375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Vứt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95934" y="4288137"/>
            <a:ext cx="543462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60138" y="5210316"/>
            <a:ext cx="610740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753" y="4332387"/>
            <a:ext cx="672947" cy="5913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433" y="4359225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931" y="5276742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9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20558" y="1120414"/>
            <a:ext cx="6324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gìn vệ sinh và an toàn trường học.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99470" y="4076569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44940" y="4076569"/>
            <a:ext cx="5691302" cy="10072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trèo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73642" y="5238406"/>
            <a:ext cx="4101227" cy="10130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444" y="436718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058" y="5529739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196" y="4407131"/>
            <a:ext cx="672128" cy="537702"/>
          </a:xfrm>
          <a:prstGeom prst="rect">
            <a:avLst/>
          </a:prstGeom>
        </p:spPr>
      </p:pic>
      <p:sp>
        <p:nvSpPr>
          <p:cNvPr id="24" name="Right Arrow 23">
            <a:hlinkClick r:id="rId9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73642" y="1414009"/>
            <a:ext cx="57050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3">
            <a:extLst>
              <a:ext uri="{FF2B5EF4-FFF2-40B4-BE49-F238E27FC236}">
                <a16:creationId xmlns="" xmlns:a16="http://schemas.microsoft.com/office/drawing/2014/main" id="{0AF0E087-B94A-4086-A117-78853F9C5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94" y="232289"/>
            <a:ext cx="9249022" cy="2970274"/>
          </a:xfrm>
          <a:prstGeom prst="rect">
            <a:avLst/>
          </a:prstGeom>
        </p:spPr>
      </p:pic>
      <p:pic>
        <p:nvPicPr>
          <p:cNvPr id="33" name="Picture 2" descr="https://i.pinimg.com/564x/fc/e5/af/fce5af448eb4c49b9c3fac710c719fa3.jpg">
            <a:extLst>
              <a:ext uri="{FF2B5EF4-FFF2-40B4-BE49-F238E27FC236}">
                <a16:creationId xmlns="" xmlns:a16="http://schemas.microsoft.com/office/drawing/2014/main" id="{8EBDB331-D78C-446C-9CD8-FA81024F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11" y="2926379"/>
            <a:ext cx="53625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CD17BFB7-59B6-4932-892A-ADAFB4BA8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340" y="913497"/>
            <a:ext cx="7821846" cy="241422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ên con đường đến trường - Bài hát mẫu - GV Đoàn Vũ Thùy Dương">
            <a:hlinkClick r:id="" action="ppaction://media"/>
            <a:extLst>
              <a:ext uri="{FF2B5EF4-FFF2-40B4-BE49-F238E27FC236}">
                <a16:creationId xmlns="" xmlns:a16="http://schemas.microsoft.com/office/drawing/2014/main" id="{0F7DBB3F-9335-4349-96EA-93A6D96298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/Users/ADMINI~1/AppData/Local/Temp/picturecompress_20210629082829/output_1.pngoutput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790" y="824865"/>
            <a:ext cx="10058400" cy="502793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127F5AB-4945-47DA-B3E5-637C3A98DE68}"/>
              </a:ext>
            </a:extLst>
          </p:cNvPr>
          <p:cNvGrpSpPr/>
          <p:nvPr/>
        </p:nvGrpSpPr>
        <p:grpSpPr>
          <a:xfrm>
            <a:off x="454111" y="1005204"/>
            <a:ext cx="8293649" cy="1842864"/>
            <a:chOff x="5300431" y="1251591"/>
            <a:chExt cx="5997489" cy="1473515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3BD3D0BC-73DB-40FD-9D5B-4B3E0EC1DAB5}"/>
                </a:ext>
              </a:extLst>
            </p:cNvPr>
            <p:cNvGrpSpPr/>
            <p:nvPr/>
          </p:nvGrpSpPr>
          <p:grpSpPr>
            <a:xfrm>
              <a:off x="5300431" y="1251591"/>
              <a:ext cx="5997489" cy="1473515"/>
              <a:chOff x="4436414" y="1551563"/>
              <a:chExt cx="7327378" cy="4327762"/>
            </a:xfrm>
          </p:grpSpPr>
          <p:sp>
            <p:nvSpPr>
              <p:cNvPr id="8" name="Rectangle: Diagonal Corners Rounded 7">
                <a:extLst>
                  <a:ext uri="{FF2B5EF4-FFF2-40B4-BE49-F238E27FC236}">
                    <a16:creationId xmlns="" xmlns:a16="http://schemas.microsoft.com/office/drawing/2014/main" id="{9D39F976-15BA-4122-ACE8-27F523E8A70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" name="Rectangle: Diagonal Corners Rounded 8">
                <a:extLst>
                  <a:ext uri="{FF2B5EF4-FFF2-40B4-BE49-F238E27FC236}">
                    <a16:creationId xmlns="" xmlns:a16="http://schemas.microsoft.com/office/drawing/2014/main" id="{154B6F34-7F29-4D68-86F5-4C6043C00986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F8540434-2A62-48FA-B25F-9F1836D8BF1A}"/>
                </a:ext>
              </a:extLst>
            </p:cNvPr>
            <p:cNvSpPr txBox="1"/>
            <p:nvPr/>
          </p:nvSpPr>
          <p:spPr>
            <a:xfrm>
              <a:off x="5587098" y="1327674"/>
              <a:ext cx="5569773" cy="1255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0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Nhớ lại và những nội dung đã học trong chủ đề Trường học?</a:t>
              </a:r>
              <a:endParaRPr lang="en-US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3">
            <a:extLst>
              <a:ext uri="{FF2B5EF4-FFF2-40B4-BE49-F238E27FC236}">
                <a16:creationId xmlns="" xmlns:a16="http://schemas.microsoft.com/office/drawing/2014/main" id="{0AF0E087-B94A-4086-A117-78853F9C5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94" y="232289"/>
            <a:ext cx="9249022" cy="2970274"/>
          </a:xfrm>
          <a:prstGeom prst="rect">
            <a:avLst/>
          </a:prstGeom>
        </p:spPr>
      </p:pic>
      <p:pic>
        <p:nvPicPr>
          <p:cNvPr id="33" name="Picture 2" descr="https://i.pinimg.com/564x/fc/e5/af/fce5af448eb4c49b9c3fac710c719fa3.jpg">
            <a:extLst>
              <a:ext uri="{FF2B5EF4-FFF2-40B4-BE49-F238E27FC236}">
                <a16:creationId xmlns="" xmlns:a16="http://schemas.microsoft.com/office/drawing/2014/main" id="{8EBDB331-D78C-446C-9CD8-FA81024F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11" y="2926379"/>
            <a:ext cx="53625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53F0EEC-2429-47D4-9801-FABC093D6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795" y="573119"/>
            <a:ext cx="751701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6231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13">
            <a:extLst>
              <a:ext uri="{FF2B5EF4-FFF2-40B4-BE49-F238E27FC236}">
                <a16:creationId xmlns="" xmlns:a16="http://schemas.microsoft.com/office/drawing/2014/main" id="{3FB799A8-BEC2-4125-B5A6-67AA8BF84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74" y="1056639"/>
            <a:ext cx="9249022" cy="2491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C9B275E-96C2-4FEA-86B3-B233CDFFD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567" y="1416287"/>
            <a:ext cx="8269636" cy="177206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A03C555-4F5F-4AB9-B45D-0928F49A0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92" y="487679"/>
            <a:ext cx="11271568" cy="5735953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a photo in front of a building&#10;&#10;Description automatically generated">
            <a:extLst>
              <a:ext uri="{FF2B5EF4-FFF2-40B4-BE49-F238E27FC236}">
                <a16:creationId xmlns="" xmlns:a16="http://schemas.microsoft.com/office/drawing/2014/main" id="{BC46D9C2-0BF3-4468-BD54-F831FF64E8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1019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9" name="Picture 8" descr="A picture containing person, outdoor, group, crowd&#10;&#10;Description automatically generated">
            <a:extLst>
              <a:ext uri="{FF2B5EF4-FFF2-40B4-BE49-F238E27FC236}">
                <a16:creationId xmlns="" xmlns:a16="http://schemas.microsoft.com/office/drawing/2014/main" id="{514C8817-163B-4896-B334-52DF992123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" r="-1" b="-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5" name="Picture 4" descr="A group of kids playing with brooms&#10;&#10;Description automatically generated with low confidence">
            <a:extLst>
              <a:ext uri="{FF2B5EF4-FFF2-40B4-BE49-F238E27FC236}">
                <a16:creationId xmlns="" xmlns:a16="http://schemas.microsoft.com/office/drawing/2014/main" id="{AC41A62E-25DB-46C8-B270-1F4CC47DD7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9" r="3410" b="2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11" name="Picture 10" descr="A group of children in a classroom&#10;&#10;Description automatically generated with medium confidence">
            <a:extLst>
              <a:ext uri="{FF2B5EF4-FFF2-40B4-BE49-F238E27FC236}">
                <a16:creationId xmlns="" xmlns:a16="http://schemas.microsoft.com/office/drawing/2014/main" id="{976C6793-AD59-47AA-B609-CAD8E8D9D6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4" b="16775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88978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13">
            <a:extLst>
              <a:ext uri="{FF2B5EF4-FFF2-40B4-BE49-F238E27FC236}">
                <a16:creationId xmlns="" xmlns:a16="http://schemas.microsoft.com/office/drawing/2014/main" id="{3FB799A8-BEC2-4125-B5A6-67AA8BF84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74" y="1056639"/>
            <a:ext cx="9249022" cy="2491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33CCB5B-DA96-4267-8130-535D7AC71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678" y="1469070"/>
            <a:ext cx="8976677" cy="158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1391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237</Words>
  <Application>Microsoft Office PowerPoint</Application>
  <PresentationFormat>Custom</PresentationFormat>
  <Paragraphs>28</Paragraphs>
  <Slides>17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ACER</cp:lastModifiedBy>
  <cp:revision>26</cp:revision>
  <dcterms:created xsi:type="dcterms:W3CDTF">2022-07-18T23:35:33Z</dcterms:created>
  <dcterms:modified xsi:type="dcterms:W3CDTF">2024-11-03T11:21:45Z</dcterms:modified>
</cp:coreProperties>
</file>